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8" r:id="rId2"/>
    <p:sldId id="257" r:id="rId3"/>
    <p:sldId id="258" r:id="rId4"/>
    <p:sldId id="259" r:id="rId5"/>
    <p:sldId id="260" r:id="rId6"/>
    <p:sldId id="261" r:id="rId7"/>
    <p:sldId id="262" r:id="rId8"/>
    <p:sldId id="263" r:id="rId9"/>
    <p:sldId id="264" r:id="rId10"/>
    <p:sldId id="265" r:id="rId11"/>
    <p:sldId id="266" r:id="rId12"/>
    <p:sldId id="267" r:id="rId13"/>
    <p:sldId id="269"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1F0C3B-2FA3-4B6E-9F16-1DEA8B4DBBCE}" type="datetimeFigureOut">
              <a:rPr lang="vi-VN" smtClean="0"/>
              <a:t>26/05/2023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9AADB-476C-46A6-BFA7-AA2E27D4D513}" type="slidenum">
              <a:rPr lang="vi-VN" smtClean="0"/>
              <a:t>‹#›</a:t>
            </a:fld>
            <a:endParaRPr lang="vi-VN"/>
          </a:p>
        </p:txBody>
      </p:sp>
    </p:spTree>
    <p:extLst>
      <p:ext uri="{BB962C8B-B14F-4D97-AF65-F5344CB8AC3E}">
        <p14:creationId xmlns:p14="http://schemas.microsoft.com/office/powerpoint/2010/main" val="3267705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D170A8-0698-4ABA-8AEA-9B8849BA80C6}" type="slidenum">
              <a:rPr lang="zh-CN" altLang="en-US" smtClean="0"/>
              <a:t>1</a:t>
            </a:fld>
            <a:endParaRPr lang="zh-CN" altLang="en-US"/>
          </a:p>
        </p:txBody>
      </p:sp>
    </p:spTree>
    <p:extLst>
      <p:ext uri="{BB962C8B-B14F-4D97-AF65-F5344CB8AC3E}">
        <p14:creationId xmlns:p14="http://schemas.microsoft.com/office/powerpoint/2010/main" val="2486478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C4770-9C39-4C80-B89B-EFB00B5CB0F8}" type="slidenum">
              <a:rPr lang="zh-CN" altLang="en-US" smtClean="0"/>
              <a:t>2</a:t>
            </a:fld>
            <a:endParaRPr lang="zh-CN" altLang="en-US"/>
          </a:p>
        </p:txBody>
      </p:sp>
    </p:spTree>
    <p:extLst>
      <p:ext uri="{BB962C8B-B14F-4D97-AF65-F5344CB8AC3E}">
        <p14:creationId xmlns:p14="http://schemas.microsoft.com/office/powerpoint/2010/main" val="1512235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D170A8-0698-4ABA-8AEA-9B8849BA80C6}" type="slidenum">
              <a:rPr lang="zh-CN" altLang="en-US" smtClean="0"/>
              <a:t>3</a:t>
            </a:fld>
            <a:endParaRPr lang="zh-CN" altLang="en-US"/>
          </a:p>
        </p:txBody>
      </p:sp>
    </p:spTree>
    <p:extLst>
      <p:ext uri="{BB962C8B-B14F-4D97-AF65-F5344CB8AC3E}">
        <p14:creationId xmlns:p14="http://schemas.microsoft.com/office/powerpoint/2010/main" val="1871521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D170A8-0698-4ABA-8AEA-9B8849BA80C6}" type="slidenum">
              <a:rPr lang="zh-CN" altLang="en-US" smtClean="0"/>
              <a:t>5</a:t>
            </a:fld>
            <a:endParaRPr lang="zh-CN" altLang="en-US"/>
          </a:p>
        </p:txBody>
      </p:sp>
    </p:spTree>
    <p:extLst>
      <p:ext uri="{BB962C8B-B14F-4D97-AF65-F5344CB8AC3E}">
        <p14:creationId xmlns:p14="http://schemas.microsoft.com/office/powerpoint/2010/main" val="843108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9118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661EB9A3-A57A-4D47-90D3-ECDA5AA5A7C7}" type="datetimeFigureOut">
              <a:rPr lang="vi-VN" smtClean="0"/>
              <a:t>26/05/2023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85E526C-5028-44C2-AA6D-F8CD0F2D4E61}" type="slidenum">
              <a:rPr lang="vi-VN" smtClean="0"/>
              <a:t>‹#›</a:t>
            </a:fld>
            <a:endParaRPr lang="vi-VN"/>
          </a:p>
        </p:txBody>
      </p:sp>
    </p:spTree>
    <p:extLst>
      <p:ext uri="{BB962C8B-B14F-4D97-AF65-F5344CB8AC3E}">
        <p14:creationId xmlns:p14="http://schemas.microsoft.com/office/powerpoint/2010/main" val="1058314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61EB9A3-A57A-4D47-90D3-ECDA5AA5A7C7}" type="datetimeFigureOut">
              <a:rPr lang="vi-VN" smtClean="0"/>
              <a:t>26/05/2023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85E526C-5028-44C2-AA6D-F8CD0F2D4E61}" type="slidenum">
              <a:rPr lang="vi-VN" smtClean="0"/>
              <a:t>‹#›</a:t>
            </a:fld>
            <a:endParaRPr lang="vi-VN"/>
          </a:p>
        </p:txBody>
      </p:sp>
    </p:spTree>
    <p:extLst>
      <p:ext uri="{BB962C8B-B14F-4D97-AF65-F5344CB8AC3E}">
        <p14:creationId xmlns:p14="http://schemas.microsoft.com/office/powerpoint/2010/main" val="186526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61EB9A3-A57A-4D47-90D3-ECDA5AA5A7C7}" type="datetimeFigureOut">
              <a:rPr lang="vi-VN" smtClean="0"/>
              <a:t>26/05/2023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85E526C-5028-44C2-AA6D-F8CD0F2D4E61}" type="slidenum">
              <a:rPr lang="vi-VN" smtClean="0"/>
              <a:t>‹#›</a:t>
            </a:fld>
            <a:endParaRPr lang="vi-VN"/>
          </a:p>
        </p:txBody>
      </p:sp>
    </p:spTree>
    <p:extLst>
      <p:ext uri="{BB962C8B-B14F-4D97-AF65-F5344CB8AC3E}">
        <p14:creationId xmlns:p14="http://schemas.microsoft.com/office/powerpoint/2010/main" val="3825200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93708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0311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4000">
        <p159:morph option="byChar"/>
      </p:transition>
    </mc:Choice>
    <mc:Fallback>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61EB9A3-A57A-4D47-90D3-ECDA5AA5A7C7}" type="datetimeFigureOut">
              <a:rPr lang="vi-VN" smtClean="0"/>
              <a:t>26/05/2023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85E526C-5028-44C2-AA6D-F8CD0F2D4E61}" type="slidenum">
              <a:rPr lang="vi-VN" smtClean="0"/>
              <a:t>‹#›</a:t>
            </a:fld>
            <a:endParaRPr lang="vi-VN"/>
          </a:p>
        </p:txBody>
      </p:sp>
    </p:spTree>
    <p:extLst>
      <p:ext uri="{BB962C8B-B14F-4D97-AF65-F5344CB8AC3E}">
        <p14:creationId xmlns:p14="http://schemas.microsoft.com/office/powerpoint/2010/main" val="2670362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1EB9A3-A57A-4D47-90D3-ECDA5AA5A7C7}" type="datetimeFigureOut">
              <a:rPr lang="vi-VN" smtClean="0"/>
              <a:t>26/05/2023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85E526C-5028-44C2-AA6D-F8CD0F2D4E61}" type="slidenum">
              <a:rPr lang="vi-VN" smtClean="0"/>
              <a:t>‹#›</a:t>
            </a:fld>
            <a:endParaRPr lang="vi-VN"/>
          </a:p>
        </p:txBody>
      </p:sp>
    </p:spTree>
    <p:extLst>
      <p:ext uri="{BB962C8B-B14F-4D97-AF65-F5344CB8AC3E}">
        <p14:creationId xmlns:p14="http://schemas.microsoft.com/office/powerpoint/2010/main" val="2676179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661EB9A3-A57A-4D47-90D3-ECDA5AA5A7C7}" type="datetimeFigureOut">
              <a:rPr lang="vi-VN" smtClean="0"/>
              <a:t>26/05/2023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85E526C-5028-44C2-AA6D-F8CD0F2D4E61}" type="slidenum">
              <a:rPr lang="vi-VN" smtClean="0"/>
              <a:t>‹#›</a:t>
            </a:fld>
            <a:endParaRPr lang="vi-VN"/>
          </a:p>
        </p:txBody>
      </p:sp>
    </p:spTree>
    <p:extLst>
      <p:ext uri="{BB962C8B-B14F-4D97-AF65-F5344CB8AC3E}">
        <p14:creationId xmlns:p14="http://schemas.microsoft.com/office/powerpoint/2010/main" val="548388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661EB9A3-A57A-4D47-90D3-ECDA5AA5A7C7}" type="datetimeFigureOut">
              <a:rPr lang="vi-VN" smtClean="0"/>
              <a:t>26/05/2023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85E526C-5028-44C2-AA6D-F8CD0F2D4E61}" type="slidenum">
              <a:rPr lang="vi-VN" smtClean="0"/>
              <a:t>‹#›</a:t>
            </a:fld>
            <a:endParaRPr lang="vi-VN"/>
          </a:p>
        </p:txBody>
      </p:sp>
    </p:spTree>
    <p:extLst>
      <p:ext uri="{BB962C8B-B14F-4D97-AF65-F5344CB8AC3E}">
        <p14:creationId xmlns:p14="http://schemas.microsoft.com/office/powerpoint/2010/main" val="255551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661EB9A3-A57A-4D47-90D3-ECDA5AA5A7C7}" type="datetimeFigureOut">
              <a:rPr lang="vi-VN" smtClean="0"/>
              <a:t>26/05/2023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85E526C-5028-44C2-AA6D-F8CD0F2D4E61}" type="slidenum">
              <a:rPr lang="vi-VN" smtClean="0"/>
              <a:t>‹#›</a:t>
            </a:fld>
            <a:endParaRPr lang="vi-VN"/>
          </a:p>
        </p:txBody>
      </p:sp>
    </p:spTree>
    <p:extLst>
      <p:ext uri="{BB962C8B-B14F-4D97-AF65-F5344CB8AC3E}">
        <p14:creationId xmlns:p14="http://schemas.microsoft.com/office/powerpoint/2010/main" val="312284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EB9A3-A57A-4D47-90D3-ECDA5AA5A7C7}" type="datetimeFigureOut">
              <a:rPr lang="vi-VN" smtClean="0"/>
              <a:t>26/05/2023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85E526C-5028-44C2-AA6D-F8CD0F2D4E61}" type="slidenum">
              <a:rPr lang="vi-VN" smtClean="0"/>
              <a:t>‹#›</a:t>
            </a:fld>
            <a:endParaRPr lang="vi-VN"/>
          </a:p>
        </p:txBody>
      </p:sp>
    </p:spTree>
    <p:extLst>
      <p:ext uri="{BB962C8B-B14F-4D97-AF65-F5344CB8AC3E}">
        <p14:creationId xmlns:p14="http://schemas.microsoft.com/office/powerpoint/2010/main" val="179225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1EB9A3-A57A-4D47-90D3-ECDA5AA5A7C7}" type="datetimeFigureOut">
              <a:rPr lang="vi-VN" smtClean="0"/>
              <a:t>26/05/2023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85E526C-5028-44C2-AA6D-F8CD0F2D4E61}" type="slidenum">
              <a:rPr lang="vi-VN" smtClean="0"/>
              <a:t>‹#›</a:t>
            </a:fld>
            <a:endParaRPr lang="vi-VN"/>
          </a:p>
        </p:txBody>
      </p:sp>
    </p:spTree>
    <p:extLst>
      <p:ext uri="{BB962C8B-B14F-4D97-AF65-F5344CB8AC3E}">
        <p14:creationId xmlns:p14="http://schemas.microsoft.com/office/powerpoint/2010/main" val="2621035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1EB9A3-A57A-4D47-90D3-ECDA5AA5A7C7}" type="datetimeFigureOut">
              <a:rPr lang="vi-VN" smtClean="0"/>
              <a:t>26/05/2023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85E526C-5028-44C2-AA6D-F8CD0F2D4E61}" type="slidenum">
              <a:rPr lang="vi-VN" smtClean="0"/>
              <a:t>‹#›</a:t>
            </a:fld>
            <a:endParaRPr lang="vi-VN"/>
          </a:p>
        </p:txBody>
      </p:sp>
    </p:spTree>
    <p:extLst>
      <p:ext uri="{BB962C8B-B14F-4D97-AF65-F5344CB8AC3E}">
        <p14:creationId xmlns:p14="http://schemas.microsoft.com/office/powerpoint/2010/main" val="1262233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1EB9A3-A57A-4D47-90D3-ECDA5AA5A7C7}" type="datetimeFigureOut">
              <a:rPr lang="vi-VN" smtClean="0"/>
              <a:t>26/05/2023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E526C-5028-44C2-AA6D-F8CD0F2D4E61}" type="slidenum">
              <a:rPr lang="vi-VN" smtClean="0"/>
              <a:t>‹#›</a:t>
            </a:fld>
            <a:endParaRPr lang="vi-VN"/>
          </a:p>
        </p:txBody>
      </p:sp>
    </p:spTree>
    <p:extLst>
      <p:ext uri="{BB962C8B-B14F-4D97-AF65-F5344CB8AC3E}">
        <p14:creationId xmlns:p14="http://schemas.microsoft.com/office/powerpoint/2010/main" val="2370813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0.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gif"/><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827" b="29462"/>
          <a:stretch/>
        </p:blipFill>
        <p:spPr>
          <a:xfrm>
            <a:off x="0" y="3806193"/>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684" y="-2595879"/>
            <a:ext cx="11380224" cy="9987963"/>
          </a:xfrm>
          <a:prstGeom prst="rect">
            <a:avLst/>
          </a:prstGeom>
        </p:spPr>
      </p:pic>
      <p:sp>
        <p:nvSpPr>
          <p:cNvPr id="8" name="文本框 6">
            <a:extLst>
              <a:ext uri="{FF2B5EF4-FFF2-40B4-BE49-F238E27FC236}">
                <a16:creationId xmlns:a16="http://schemas.microsoft.com/office/drawing/2014/main" id="{14E1C89D-F82E-46A6-B0B5-8C5C7843D6E8}"/>
              </a:ext>
            </a:extLst>
          </p:cNvPr>
          <p:cNvSpPr txBox="1"/>
          <p:nvPr/>
        </p:nvSpPr>
        <p:spPr>
          <a:xfrm>
            <a:off x="1494062" y="3041497"/>
            <a:ext cx="10275572" cy="4081117"/>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pPr algn="ctr"/>
            <a:r>
              <a:rPr lang="en-US" altLang="zh-CN" sz="6000" b="1" smtClean="0">
                <a:solidFill>
                  <a:schemeClr val="accent2"/>
                </a:solidFill>
                <a:effectLst>
                  <a:glow rad="101600">
                    <a:schemeClr val="accent1">
                      <a:satMod val="175000"/>
                      <a:alpha val="40000"/>
                    </a:schemeClr>
                  </a:glow>
                  <a:outerShdw blurRad="50800" dist="38100" algn="l" rotWithShape="0">
                    <a:prstClr val="black">
                      <a:alpha val="40000"/>
                    </a:prstClr>
                  </a:outerShdw>
                  <a:reflection blurRad="6350" stA="55000" endA="300" endPos="45500" dir="5400000" sy="-100000" algn="bl" rotWithShape="0"/>
                </a:effectLst>
                <a:latin typeface="#9Slide03 SVNNeutraface 2" panose="02000600040000020004" pitchFamily="2" charset="77"/>
              </a:rPr>
              <a:t>Đọc: Bóp nát quả cam                   (tiết 1)</a:t>
            </a:r>
          </a:p>
          <a:p>
            <a:pPr lvl="0" algn="ctr"/>
            <a:r>
              <a:rPr lang="en-US" sz="3200" b="1" i="1">
                <a:solidFill>
                  <a:srgbClr val="FF0000"/>
                </a:solidFill>
                <a:latin typeface="Times New Roman" pitchFamily="18" charset="0"/>
                <a:cs typeface="Times New Roman" pitchFamily="18" charset="0"/>
              </a:rPr>
              <a:t>Giáo viên: Nguyễn Thị Mai Hương</a:t>
            </a:r>
          </a:p>
          <a:p>
            <a:pPr algn="l"/>
            <a:endParaRPr lang="zh-CN" altLang="en-US" sz="6000" b="1" dirty="0">
              <a:solidFill>
                <a:schemeClr val="accent2"/>
              </a:solidFill>
              <a:effectLst>
                <a:glow rad="101600">
                  <a:schemeClr val="accent1">
                    <a:satMod val="175000"/>
                    <a:alpha val="40000"/>
                  </a:schemeClr>
                </a:glow>
                <a:outerShdw blurRad="50800" dist="38100" algn="l" rotWithShape="0">
                  <a:prstClr val="black">
                    <a:alpha val="40000"/>
                  </a:prstClr>
                </a:outerShdw>
                <a:reflection blurRad="6350" stA="55000" endA="300" endPos="45500" dir="5400000" sy="-100000" algn="bl" rotWithShape="0"/>
              </a:effectLst>
              <a:latin typeface="#9Slide03 SVNNeutraface 2" panose="02000600040000020004" pitchFamily="2" charset="77"/>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03" y="7192"/>
            <a:ext cx="5664435" cy="6850808"/>
          </a:xfrm>
          <a:prstGeom prst="rect">
            <a:avLst/>
          </a:prstGeom>
        </p:spPr>
      </p:pic>
      <p:sp>
        <p:nvSpPr>
          <p:cNvPr id="2" name="Rectangle 1"/>
          <p:cNvSpPr/>
          <p:nvPr/>
        </p:nvSpPr>
        <p:spPr>
          <a:xfrm>
            <a:off x="1828800" y="2312126"/>
            <a:ext cx="9000309" cy="646331"/>
          </a:xfrm>
          <a:prstGeom prst="rect">
            <a:avLst/>
          </a:prstGeom>
        </p:spPr>
        <p:txBody>
          <a:bodyPr wrap="square">
            <a:spAutoFit/>
          </a:bodyPr>
          <a:lstStyle/>
          <a:p>
            <a:pPr lvl="0" algn="ctr">
              <a:defRPr/>
            </a:pPr>
            <a:r>
              <a:rPr lang="en-US" sz="3600" b="1" dirty="0" err="1">
                <a:solidFill>
                  <a:srgbClr val="002060"/>
                </a:solidFill>
                <a:effectLst>
                  <a:outerShdw blurRad="38100" dist="38100" dir="2700000" algn="tl">
                    <a:srgbClr val="000000">
                      <a:alpha val="43137"/>
                    </a:srgbClr>
                  </a:outerShdw>
                </a:effectLst>
                <a:latin typeface="Sitka Banner" panose="02000505000000020004" pitchFamily="2" charset="0"/>
              </a:rPr>
              <a:t>Chào</a:t>
            </a:r>
            <a:r>
              <a:rPr lang="en-US" sz="3600" b="1" dirty="0">
                <a:solidFill>
                  <a:srgbClr val="002060"/>
                </a:solidFill>
                <a:effectLst>
                  <a:outerShdw blurRad="38100" dist="38100" dir="2700000" algn="tl">
                    <a:srgbClr val="000000">
                      <a:alpha val="43137"/>
                    </a:srgbClr>
                  </a:outerShdw>
                </a:effectLst>
                <a:latin typeface="Sitka Banner" panose="02000505000000020004" pitchFamily="2" charset="0"/>
              </a:rPr>
              <a:t> </a:t>
            </a:r>
            <a:r>
              <a:rPr lang="en-US" sz="3600" b="1" dirty="0" err="1">
                <a:solidFill>
                  <a:srgbClr val="002060"/>
                </a:solidFill>
                <a:effectLst>
                  <a:outerShdw blurRad="38100" dist="38100" dir="2700000" algn="tl">
                    <a:srgbClr val="000000">
                      <a:alpha val="43137"/>
                    </a:srgbClr>
                  </a:outerShdw>
                </a:effectLst>
                <a:latin typeface="Sitka Banner" panose="02000505000000020004" pitchFamily="2" charset="0"/>
              </a:rPr>
              <a:t>mừng</a:t>
            </a:r>
            <a:r>
              <a:rPr lang="en-US" sz="3600" b="1" dirty="0">
                <a:solidFill>
                  <a:srgbClr val="002060"/>
                </a:solidFill>
                <a:effectLst>
                  <a:outerShdw blurRad="38100" dist="38100" dir="2700000" algn="tl">
                    <a:srgbClr val="000000">
                      <a:alpha val="43137"/>
                    </a:srgbClr>
                  </a:outerShdw>
                </a:effectLst>
                <a:latin typeface="Sitka Banner" panose="02000505000000020004" pitchFamily="2" charset="0"/>
              </a:rPr>
              <a:t> </a:t>
            </a:r>
            <a:r>
              <a:rPr lang="en-US" sz="3600" b="1" dirty="0" err="1">
                <a:solidFill>
                  <a:srgbClr val="002060"/>
                </a:solidFill>
                <a:effectLst>
                  <a:outerShdw blurRad="38100" dist="38100" dir="2700000" algn="tl">
                    <a:srgbClr val="000000">
                      <a:alpha val="43137"/>
                    </a:srgbClr>
                  </a:outerShdw>
                </a:effectLst>
                <a:latin typeface="Sitka Banner" panose="02000505000000020004" pitchFamily="2" charset="0"/>
              </a:rPr>
              <a:t>các</a:t>
            </a:r>
            <a:r>
              <a:rPr lang="en-US" sz="3600" b="1" dirty="0">
                <a:solidFill>
                  <a:srgbClr val="002060"/>
                </a:solidFill>
                <a:effectLst>
                  <a:outerShdw blurRad="38100" dist="38100" dir="2700000" algn="tl">
                    <a:srgbClr val="000000">
                      <a:alpha val="43137"/>
                    </a:srgbClr>
                  </a:outerShdw>
                </a:effectLst>
                <a:latin typeface="Sitka Banner" panose="02000505000000020004" pitchFamily="2" charset="0"/>
              </a:rPr>
              <a:t> </a:t>
            </a:r>
            <a:r>
              <a:rPr lang="en-US" sz="3600" b="1" dirty="0" err="1">
                <a:solidFill>
                  <a:srgbClr val="002060"/>
                </a:solidFill>
                <a:effectLst>
                  <a:outerShdw blurRad="38100" dist="38100" dir="2700000" algn="tl">
                    <a:srgbClr val="000000">
                      <a:alpha val="43137"/>
                    </a:srgbClr>
                  </a:outerShdw>
                </a:effectLst>
                <a:latin typeface="Sitka Banner" panose="02000505000000020004" pitchFamily="2" charset="0"/>
              </a:rPr>
              <a:t>em</a:t>
            </a:r>
            <a:r>
              <a:rPr lang="en-US" sz="3600" b="1" dirty="0">
                <a:solidFill>
                  <a:srgbClr val="002060"/>
                </a:solidFill>
                <a:effectLst>
                  <a:outerShdw blurRad="38100" dist="38100" dir="2700000" algn="tl">
                    <a:srgbClr val="000000">
                      <a:alpha val="43137"/>
                    </a:srgbClr>
                  </a:outerShdw>
                </a:effectLst>
                <a:latin typeface="Sitka Banner" panose="02000505000000020004" pitchFamily="2" charset="0"/>
              </a:rPr>
              <a:t> </a:t>
            </a:r>
            <a:r>
              <a:rPr lang="en-US" sz="3600" b="1" dirty="0" err="1">
                <a:solidFill>
                  <a:srgbClr val="002060"/>
                </a:solidFill>
                <a:effectLst>
                  <a:outerShdw blurRad="38100" dist="38100" dir="2700000" algn="tl">
                    <a:srgbClr val="000000">
                      <a:alpha val="43137"/>
                    </a:srgbClr>
                  </a:outerShdw>
                </a:effectLst>
                <a:latin typeface="Sitka Banner" panose="02000505000000020004" pitchFamily="2" charset="0"/>
              </a:rPr>
              <a:t>đến</a:t>
            </a:r>
            <a:r>
              <a:rPr lang="en-US" sz="3600" b="1" dirty="0">
                <a:solidFill>
                  <a:srgbClr val="002060"/>
                </a:solidFill>
                <a:effectLst>
                  <a:outerShdw blurRad="38100" dist="38100" dir="2700000" algn="tl">
                    <a:srgbClr val="000000">
                      <a:alpha val="43137"/>
                    </a:srgbClr>
                  </a:outerShdw>
                </a:effectLst>
                <a:latin typeface="Sitka Banner" panose="02000505000000020004" pitchFamily="2" charset="0"/>
              </a:rPr>
              <a:t> </a:t>
            </a:r>
            <a:r>
              <a:rPr lang="en-US" sz="3600" b="1" dirty="0" err="1">
                <a:solidFill>
                  <a:srgbClr val="002060"/>
                </a:solidFill>
                <a:effectLst>
                  <a:outerShdw blurRad="38100" dist="38100" dir="2700000" algn="tl">
                    <a:srgbClr val="000000">
                      <a:alpha val="43137"/>
                    </a:srgbClr>
                  </a:outerShdw>
                </a:effectLst>
                <a:latin typeface="Sitka Banner" panose="02000505000000020004" pitchFamily="2" charset="0"/>
              </a:rPr>
              <a:t>với</a:t>
            </a:r>
            <a:r>
              <a:rPr lang="en-US" sz="3600" b="1" dirty="0">
                <a:solidFill>
                  <a:srgbClr val="002060"/>
                </a:solidFill>
                <a:effectLst>
                  <a:outerShdw blurRad="38100" dist="38100" dir="2700000" algn="tl">
                    <a:srgbClr val="000000">
                      <a:alpha val="43137"/>
                    </a:srgbClr>
                  </a:outerShdw>
                </a:effectLst>
                <a:latin typeface="Sitka Banner" panose="02000505000000020004" pitchFamily="2" charset="0"/>
              </a:rPr>
              <a:t> </a:t>
            </a:r>
            <a:r>
              <a:rPr lang="en-US" sz="3600" b="1" dirty="0" err="1">
                <a:solidFill>
                  <a:srgbClr val="002060"/>
                </a:solidFill>
                <a:effectLst>
                  <a:outerShdw blurRad="38100" dist="38100" dir="2700000" algn="tl">
                    <a:srgbClr val="000000">
                      <a:alpha val="43137"/>
                    </a:srgbClr>
                  </a:outerShdw>
                </a:effectLst>
                <a:latin typeface="Sitka Banner" panose="02000505000000020004" pitchFamily="2" charset="0"/>
              </a:rPr>
              <a:t>tiết</a:t>
            </a:r>
            <a:r>
              <a:rPr lang="en-US" sz="3600" b="1" dirty="0">
                <a:solidFill>
                  <a:srgbClr val="002060"/>
                </a:solidFill>
                <a:effectLst>
                  <a:outerShdw blurRad="38100" dist="38100" dir="2700000" algn="tl">
                    <a:srgbClr val="000000">
                      <a:alpha val="43137"/>
                    </a:srgbClr>
                  </a:outerShdw>
                </a:effectLst>
                <a:latin typeface="Sitka Banner" panose="02000505000000020004" pitchFamily="2" charset="0"/>
              </a:rPr>
              <a:t> </a:t>
            </a:r>
            <a:r>
              <a:rPr lang="en-US" sz="3600" b="1" dirty="0" err="1" smtClean="0">
                <a:solidFill>
                  <a:srgbClr val="002060"/>
                </a:solidFill>
                <a:effectLst>
                  <a:outerShdw blurRad="38100" dist="38100" dir="2700000" algn="tl">
                    <a:srgbClr val="000000">
                      <a:alpha val="43137"/>
                    </a:srgbClr>
                  </a:outerShdw>
                </a:effectLst>
                <a:latin typeface="Sitka Banner" panose="02000505000000020004" pitchFamily="2" charset="0"/>
              </a:rPr>
              <a:t>học</a:t>
            </a:r>
            <a:endParaRPr lang="en-US" sz="3600" b="1" dirty="0">
              <a:solidFill>
                <a:srgbClr val="002060"/>
              </a:solidFill>
              <a:effectLst>
                <a:outerShdw blurRad="38100" dist="38100" dir="2700000" algn="tl">
                  <a:srgbClr val="000000">
                    <a:alpha val="43137"/>
                  </a:srgbClr>
                </a:outerShdw>
              </a:effectLst>
              <a:latin typeface="Sitka Banner" panose="02000505000000020004" pitchFamily="2" charset="0"/>
            </a:endParaRPr>
          </a:p>
        </p:txBody>
      </p:sp>
    </p:spTree>
    <p:extLst>
      <p:ext uri="{BB962C8B-B14F-4D97-AF65-F5344CB8AC3E}">
        <p14:creationId xmlns:p14="http://schemas.microsoft.com/office/powerpoint/2010/main" val="24091147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66" descr="云">
            <a:extLst>
              <a:ext uri="{FF2B5EF4-FFF2-40B4-BE49-F238E27FC236}">
                <a16:creationId xmlns:a16="http://schemas.microsoft.com/office/drawing/2014/main" id="{71CF9EBD-DBB8-4DB5-8509-36A68F58D504}"/>
              </a:ext>
            </a:extLst>
          </p:cNvPr>
          <p:cNvPicPr>
            <a:picLocks noChangeAspect="1"/>
          </p:cNvPicPr>
          <p:nvPr/>
        </p:nvPicPr>
        <p:blipFill>
          <a:blip r:embed="rId2"/>
          <a:stretch>
            <a:fillRect/>
          </a:stretch>
        </p:blipFill>
        <p:spPr>
          <a:xfrm>
            <a:off x="0" y="-8890"/>
            <a:ext cx="12192000" cy="1950720"/>
          </a:xfrm>
          <a:prstGeom prst="rect">
            <a:avLst/>
          </a:prstGeom>
        </p:spPr>
      </p:pic>
      <p:grpSp>
        <p:nvGrpSpPr>
          <p:cNvPr id="13" name="Group 12">
            <a:extLst>
              <a:ext uri="{FF2B5EF4-FFF2-40B4-BE49-F238E27FC236}">
                <a16:creationId xmlns:a16="http://schemas.microsoft.com/office/drawing/2014/main" id="{0ACA50F1-3CDD-4F2C-8DFD-C8C5FEE3064B}"/>
              </a:ext>
            </a:extLst>
          </p:cNvPr>
          <p:cNvGrpSpPr/>
          <p:nvPr/>
        </p:nvGrpSpPr>
        <p:grpSpPr>
          <a:xfrm>
            <a:off x="5268037" y="5049672"/>
            <a:ext cx="3305852" cy="1298274"/>
            <a:chOff x="6968988" y="231407"/>
            <a:chExt cx="3215727" cy="1023217"/>
          </a:xfrm>
        </p:grpSpPr>
        <p:sp>
          <p:nvSpPr>
            <p:cNvPr id="14" name="缺角矩形 1">
              <a:extLst>
                <a:ext uri="{FF2B5EF4-FFF2-40B4-BE49-F238E27FC236}">
                  <a16:creationId xmlns:a16="http://schemas.microsoft.com/office/drawing/2014/main" id="{BCCFC4CA-7B1B-46B2-BC0C-285690B38BCC}"/>
                </a:ext>
              </a:extLst>
            </p:cNvPr>
            <p:cNvSpPr/>
            <p:nvPr/>
          </p:nvSpPr>
          <p:spPr>
            <a:xfrm>
              <a:off x="6968988" y="231407"/>
              <a:ext cx="3200400" cy="1023217"/>
            </a:xfrm>
            <a:prstGeom prst="plaque">
              <a:avLst/>
            </a:prstGeom>
            <a:solidFill>
              <a:srgbClr val="F2D8B7"/>
            </a:solidFill>
            <a:ln w="57150">
              <a:solidFill>
                <a:srgbClr val="980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字魂36号-正文宋楷" panose="00000500000000000000" pitchFamily="2" charset="-122"/>
              </a:endParaRPr>
            </a:p>
          </p:txBody>
        </p:sp>
        <p:sp>
          <p:nvSpPr>
            <p:cNvPr id="15" name="TextBox 14">
              <a:extLst>
                <a:ext uri="{FF2B5EF4-FFF2-40B4-BE49-F238E27FC236}">
                  <a16:creationId xmlns:a16="http://schemas.microsoft.com/office/drawing/2014/main" id="{5604B0D4-837B-4A66-ADA1-08466AB41BCA}"/>
                </a:ext>
              </a:extLst>
            </p:cNvPr>
            <p:cNvSpPr txBox="1"/>
            <p:nvPr/>
          </p:nvSpPr>
          <p:spPr>
            <a:xfrm>
              <a:off x="6992170" y="288927"/>
              <a:ext cx="3192545" cy="892936"/>
            </a:xfrm>
            <a:prstGeom prst="rect">
              <a:avLst/>
            </a:prstGeom>
            <a:noFill/>
          </p:spPr>
          <p:txBody>
            <a:bodyPr wrap="square">
              <a:spAutoFit/>
            </a:bodyPr>
            <a:lstStyle/>
            <a:p>
              <a:pPr algn="ctr"/>
              <a:r>
                <a:rPr lang="en-US" sz="3200" b="1" dirty="0" err="1">
                  <a:ln w="9525">
                    <a:solidFill>
                      <a:schemeClr val="bg1"/>
                    </a:solidFill>
                    <a:prstDash val="solid"/>
                  </a:ln>
                  <a:solidFill>
                    <a:srgbClr val="775B46"/>
                  </a:solidFill>
                  <a:effectLst>
                    <a:innerShdw blurRad="63500" dist="50800" dir="18900000">
                      <a:prstClr val="black">
                        <a:alpha val="50000"/>
                      </a:prstClr>
                    </a:innerShdw>
                  </a:effectLst>
                  <a:latin typeface="Times New Roman" panose="02020603050405020304" pitchFamily="18" charset="0"/>
                  <a:cs typeface="Times New Roman" panose="02020603050405020304" pitchFamily="18" charset="0"/>
                </a:rPr>
                <a:t>Trần</a:t>
              </a:r>
              <a:r>
                <a:rPr lang="en-US" sz="3200" b="1" dirty="0">
                  <a:ln w="9525">
                    <a:solidFill>
                      <a:schemeClr val="bg1"/>
                    </a:solidFill>
                    <a:prstDash val="solid"/>
                  </a:ln>
                  <a:solidFill>
                    <a:srgbClr val="775B46"/>
                  </a:solidFill>
                  <a:effectLst>
                    <a:innerShdw blurRad="63500" dist="50800" dir="18900000">
                      <a:prstClr val="black">
                        <a:alpha val="50000"/>
                      </a:prstClr>
                    </a:innerShdw>
                  </a:effectLst>
                  <a:latin typeface="Times New Roman" panose="02020603050405020304" pitchFamily="18" charset="0"/>
                  <a:cs typeface="Times New Roman" panose="02020603050405020304" pitchFamily="18" charset="0"/>
                </a:rPr>
                <a:t> </a:t>
              </a:r>
              <a:r>
                <a:rPr lang="en-US" sz="3200" b="1" dirty="0" err="1">
                  <a:ln w="9525">
                    <a:solidFill>
                      <a:schemeClr val="bg1"/>
                    </a:solidFill>
                    <a:prstDash val="solid"/>
                  </a:ln>
                  <a:solidFill>
                    <a:srgbClr val="775B46"/>
                  </a:solidFill>
                  <a:effectLst>
                    <a:innerShdw blurRad="63500" dist="50800" dir="18900000">
                      <a:prstClr val="black">
                        <a:alpha val="50000"/>
                      </a:prstClr>
                    </a:innerShdw>
                  </a:effectLst>
                  <a:latin typeface="Times New Roman" panose="02020603050405020304" pitchFamily="18" charset="0"/>
                  <a:cs typeface="Times New Roman" panose="02020603050405020304" pitchFamily="18" charset="0"/>
                </a:rPr>
                <a:t>Quốc</a:t>
              </a:r>
              <a:r>
                <a:rPr lang="en-US" sz="3200" b="1" dirty="0">
                  <a:ln w="9525">
                    <a:solidFill>
                      <a:schemeClr val="bg1"/>
                    </a:solidFill>
                    <a:prstDash val="solid"/>
                  </a:ln>
                  <a:solidFill>
                    <a:srgbClr val="775B46"/>
                  </a:solidFill>
                  <a:effectLst>
                    <a:innerShdw blurRad="63500" dist="50800" dir="18900000">
                      <a:prstClr val="black">
                        <a:alpha val="50000"/>
                      </a:prstClr>
                    </a:innerShdw>
                  </a:effectLst>
                  <a:latin typeface="Times New Roman" panose="02020603050405020304" pitchFamily="18" charset="0"/>
                  <a:cs typeface="Times New Roman" panose="02020603050405020304" pitchFamily="18" charset="0"/>
                </a:rPr>
                <a:t> </a:t>
              </a:r>
              <a:r>
                <a:rPr lang="en-US" sz="3200" b="1" dirty="0" err="1">
                  <a:ln w="9525">
                    <a:solidFill>
                      <a:schemeClr val="bg1"/>
                    </a:solidFill>
                    <a:prstDash val="solid"/>
                  </a:ln>
                  <a:solidFill>
                    <a:srgbClr val="775B46"/>
                  </a:solidFill>
                  <a:effectLst>
                    <a:innerShdw blurRad="63500" dist="50800" dir="18900000">
                      <a:prstClr val="black">
                        <a:alpha val="50000"/>
                      </a:prstClr>
                    </a:innerShdw>
                  </a:effectLst>
                  <a:latin typeface="Times New Roman" panose="02020603050405020304" pitchFamily="18" charset="0"/>
                  <a:cs typeface="Times New Roman" panose="02020603050405020304" pitchFamily="18" charset="0"/>
                </a:rPr>
                <a:t>Toản</a:t>
              </a:r>
              <a:r>
                <a:rPr lang="en-US" sz="3200" b="1" dirty="0">
                  <a:ln w="9525">
                    <a:solidFill>
                      <a:schemeClr val="bg1"/>
                    </a:solidFill>
                    <a:prstDash val="solid"/>
                  </a:ln>
                  <a:solidFill>
                    <a:srgbClr val="775B46"/>
                  </a:solidFill>
                  <a:effectLst>
                    <a:innerShdw blurRad="63500" dist="50800" dir="18900000">
                      <a:prstClr val="black">
                        <a:alpha val="50000"/>
                      </a:prstClr>
                    </a:innerShdw>
                  </a:effectLst>
                  <a:latin typeface="Times New Roman" panose="02020603050405020304" pitchFamily="18" charset="0"/>
                  <a:cs typeface="Times New Roman" panose="02020603050405020304" pitchFamily="18" charset="0"/>
                </a:rPr>
                <a:t> (</a:t>
              </a:r>
              <a:r>
                <a:rPr lang="en-VN" sz="3200" b="0" i="0" u="none" strike="noStrike" dirty="0">
                  <a:solidFill>
                    <a:srgbClr val="0070C0"/>
                  </a:solidFill>
                  <a:effectLst/>
                  <a:latin typeface="Times New Roman" panose="02020603050405020304" pitchFamily="18" charset="0"/>
                  <a:cs typeface="Times New Roman" panose="02020603050405020304" pitchFamily="18" charset="0"/>
                </a:rPr>
                <a:t>1267- 1285)</a:t>
              </a:r>
              <a:endParaRPr lang="en-US" sz="3200" dirty="0">
                <a:effectLst>
                  <a:innerShdw blurRad="63500" dist="50800" dir="18900000">
                    <a:prstClr val="black">
                      <a:alpha val="50000"/>
                    </a:prstClr>
                  </a:innerShdw>
                </a:effectLst>
                <a:latin typeface="Times New Roman" panose="02020603050405020304" pitchFamily="18" charset="0"/>
                <a:cs typeface="Times New Roman" panose="02020603050405020304" pitchFamily="18" charset="0"/>
              </a:endParaRPr>
            </a:p>
          </p:txBody>
        </p:sp>
      </p:grpSp>
      <p:grpSp>
        <p:nvGrpSpPr>
          <p:cNvPr id="24" name="Group 23">
            <a:extLst>
              <a:ext uri="{FF2B5EF4-FFF2-40B4-BE49-F238E27FC236}">
                <a16:creationId xmlns:a16="http://schemas.microsoft.com/office/drawing/2014/main" id="{B814E717-5EDC-43AA-A0B0-FF562EC91B44}"/>
              </a:ext>
            </a:extLst>
          </p:cNvPr>
          <p:cNvGrpSpPr/>
          <p:nvPr/>
        </p:nvGrpSpPr>
        <p:grpSpPr>
          <a:xfrm>
            <a:off x="4626589" y="764276"/>
            <a:ext cx="6975853" cy="3750834"/>
            <a:chOff x="7359184" y="781061"/>
            <a:chExt cx="4703650" cy="4977246"/>
          </a:xfrm>
        </p:grpSpPr>
        <p:grpSp>
          <p:nvGrpSpPr>
            <p:cNvPr id="25" name="Group 24">
              <a:extLst>
                <a:ext uri="{FF2B5EF4-FFF2-40B4-BE49-F238E27FC236}">
                  <a16:creationId xmlns:a16="http://schemas.microsoft.com/office/drawing/2014/main" id="{91B5C103-4A5C-42AC-BDA8-EB198B285D94}"/>
                </a:ext>
              </a:extLst>
            </p:cNvPr>
            <p:cNvGrpSpPr/>
            <p:nvPr/>
          </p:nvGrpSpPr>
          <p:grpSpPr>
            <a:xfrm>
              <a:off x="7359184" y="781061"/>
              <a:ext cx="4703650" cy="4977246"/>
              <a:chOff x="3364633" y="15294"/>
              <a:chExt cx="8503782" cy="5701418"/>
            </a:xfrm>
          </p:grpSpPr>
          <p:sp>
            <p:nvSpPr>
              <p:cNvPr id="27" name="矩形 24">
                <a:extLst>
                  <a:ext uri="{FF2B5EF4-FFF2-40B4-BE49-F238E27FC236}">
                    <a16:creationId xmlns:a16="http://schemas.microsoft.com/office/drawing/2014/main" id="{D43A9F0E-9158-44CC-AFD3-3E5CDAB38234}"/>
                  </a:ext>
                </a:extLst>
              </p:cNvPr>
              <p:cNvSpPr/>
              <p:nvPr/>
            </p:nvSpPr>
            <p:spPr>
              <a:xfrm>
                <a:off x="3364633" y="15294"/>
                <a:ext cx="8503782" cy="5701418"/>
              </a:xfrm>
              <a:prstGeom prst="plaque">
                <a:avLst>
                  <a:gd name="adj" fmla="val 5811"/>
                </a:avLst>
              </a:prstGeom>
              <a:solidFill>
                <a:srgbClr val="EBF9D3"/>
              </a:solidFill>
              <a:ln w="28575">
                <a:solidFill>
                  <a:srgbClr val="F1D06D"/>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6">
                <a:extLst>
                  <a:ext uri="{FF2B5EF4-FFF2-40B4-BE49-F238E27FC236}">
                    <a16:creationId xmlns:a16="http://schemas.microsoft.com/office/drawing/2014/main" id="{16990E10-F153-4DFF-8B30-170B6B5157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39390" y="458869"/>
                <a:ext cx="8406791" cy="4986128"/>
              </a:xfrm>
              <a:prstGeom prst="rect">
                <a:avLst/>
              </a:prstGeom>
            </p:spPr>
          </p:pic>
        </p:grpSp>
        <p:sp>
          <p:nvSpPr>
            <p:cNvPr id="26" name="TextBox 25">
              <a:extLst>
                <a:ext uri="{FF2B5EF4-FFF2-40B4-BE49-F238E27FC236}">
                  <a16:creationId xmlns:a16="http://schemas.microsoft.com/office/drawing/2014/main" id="{0257AE43-769E-454B-9EC7-17786E102363}"/>
                </a:ext>
              </a:extLst>
            </p:cNvPr>
            <p:cNvSpPr txBox="1"/>
            <p:nvPr/>
          </p:nvSpPr>
          <p:spPr>
            <a:xfrm>
              <a:off x="7482558" y="1366119"/>
              <a:ext cx="4485954" cy="4180748"/>
            </a:xfrm>
            <a:prstGeom prst="rect">
              <a:avLst/>
            </a:prstGeom>
            <a:noFill/>
          </p:spPr>
          <p:txBody>
            <a:bodyPr wrap="square">
              <a:spAutoFit/>
            </a:bodyPr>
            <a:lstStyle/>
            <a:p>
              <a:pPr algn="just">
                <a:spcBef>
                  <a:spcPct val="50000"/>
                </a:spcBef>
              </a:pPr>
              <a:r>
                <a:rPr lang="vi-VN" sz="2800" b="0" i="0" u="none" strike="noStrike" dirty="0">
                  <a:solidFill>
                    <a:srgbClr val="0070C0"/>
                  </a:solidFill>
                  <a:effectLst/>
                  <a:latin typeface="Times New Roman" panose="02020603050405020304" pitchFamily="18" charset="0"/>
                </a:rPr>
                <a:t>Ông thuộc dõng dõi vua Trần. Cha mất sớm, ông ở với mẹ và được chú là Chiêu Thành Vương dạy dỗ chu đáo. Ngay từ nhỏ, ông đã bộc lộ năng khiếu võ nghệ và lòng quả cảm hơn người, rất ham đọc sách quân sự và có chí lớn. Ông được phong tước </a:t>
              </a:r>
              <a:r>
                <a:rPr lang="vi-VN" sz="2800" b="1" i="0" u="none" strike="noStrike" dirty="0">
                  <a:solidFill>
                    <a:srgbClr val="0070C0"/>
                  </a:solidFill>
                  <a:effectLst/>
                  <a:latin typeface="Times New Roman" panose="02020603050405020304" pitchFamily="18" charset="0"/>
                </a:rPr>
                <a:t>Hoài Văn Hầu</a:t>
              </a:r>
              <a:r>
                <a:rPr lang="vi-VN" sz="2800" b="0" i="0" u="none" strike="noStrike" dirty="0">
                  <a:solidFill>
                    <a:srgbClr val="0070C0"/>
                  </a:solidFill>
                  <a:effectLst/>
                  <a:latin typeface="Times New Roman" panose="02020603050405020304" pitchFamily="18" charset="0"/>
                </a:rPr>
                <a:t> khi mới 15 tuổi.</a:t>
              </a:r>
              <a:endParaRPr lang="en-US" altLang="en-US" sz="2800" b="1" dirty="0">
                <a:solidFill>
                  <a:srgbClr val="02546A"/>
                </a:solidFill>
                <a:latin typeface="Times New Roman" panose="02020603050405020304" pitchFamily="18" charset="0"/>
                <a:cs typeface="Times New Roman" panose="02020603050405020304" pitchFamily="18" charset="0"/>
              </a:endParaRPr>
            </a:p>
          </p:txBody>
        </p:sp>
      </p:grpSp>
      <p:pic>
        <p:nvPicPr>
          <p:cNvPr id="2" name="Picture 1">
            <a:extLst>
              <a:ext uri="{FF2B5EF4-FFF2-40B4-BE49-F238E27FC236}">
                <a16:creationId xmlns:a16="http://schemas.microsoft.com/office/drawing/2014/main" id="{3A3358BD-720A-26F3-2A46-3A394A2D7AB4}"/>
              </a:ext>
            </a:extLst>
          </p:cNvPr>
          <p:cNvPicPr>
            <a:picLocks noChangeAspect="1"/>
          </p:cNvPicPr>
          <p:nvPr/>
        </p:nvPicPr>
        <p:blipFill>
          <a:blip r:embed="rId4"/>
          <a:stretch>
            <a:fillRect/>
          </a:stretch>
        </p:blipFill>
        <p:spPr>
          <a:xfrm>
            <a:off x="-1" y="696037"/>
            <a:ext cx="4299045" cy="6058356"/>
          </a:xfrm>
          <a:prstGeom prst="rect">
            <a:avLst/>
          </a:prstGeom>
        </p:spPr>
      </p:pic>
    </p:spTree>
    <p:extLst>
      <p:ext uri="{BB962C8B-B14F-4D97-AF65-F5344CB8AC3E}">
        <p14:creationId xmlns:p14="http://schemas.microsoft.com/office/powerpoint/2010/main" val="20095077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par>
                          <p:cTn id="8" fill="hold">
                            <p:stCondLst>
                              <p:cond delay="500"/>
                            </p:stCondLst>
                            <p:childTnLst>
                              <p:par>
                                <p:cTn id="9" presetID="25"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p:tgtEl>
                                          <p:spTgt spid="24"/>
                                        </p:tgtEl>
                                        <p:attrNameLst>
                                          <p:attrName>ppt_x</p:attrName>
                                        </p:attrNameLst>
                                      </p:cBhvr>
                                      <p:tavLst>
                                        <p:tav tm="0">
                                          <p:val>
                                            <p:strVal val="#ppt_x-#ppt_w*1.125000"/>
                                          </p:val>
                                        </p:tav>
                                        <p:tav tm="100000">
                                          <p:val>
                                            <p:strVal val="#ppt_x"/>
                                          </p:val>
                                        </p:tav>
                                      </p:tavLst>
                                    </p:anim>
                                    <p:animEffect transition="in" filter="wipe(right)">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2" descr="D:\资料\组 7.png组 7">
            <a:extLst>
              <a:ext uri="{FF2B5EF4-FFF2-40B4-BE49-F238E27FC236}">
                <a16:creationId xmlns:a16="http://schemas.microsoft.com/office/drawing/2014/main" id="{0DD634F7-8ECC-49EF-8BAF-E81F062927DA}"/>
              </a:ext>
            </a:extLst>
          </p:cNvPr>
          <p:cNvPicPr>
            <a:picLocks noChangeAspect="1"/>
          </p:cNvPicPr>
          <p:nvPr/>
        </p:nvPicPr>
        <p:blipFill>
          <a:blip r:embed="rId2"/>
          <a:srcRect l="8720" r="8720"/>
          <a:stretch>
            <a:fillRect/>
          </a:stretch>
        </p:blipFill>
        <p:spPr>
          <a:xfrm>
            <a:off x="-29655" y="1257221"/>
            <a:ext cx="12221655" cy="5816531"/>
          </a:xfrm>
          <a:prstGeom prst="rect">
            <a:avLst/>
          </a:prstGeom>
        </p:spPr>
      </p:pic>
      <p:pic>
        <p:nvPicPr>
          <p:cNvPr id="13" name="Picture 12" descr="Icon&#10;&#10;Description automatically generated">
            <a:extLst>
              <a:ext uri="{FF2B5EF4-FFF2-40B4-BE49-F238E27FC236}">
                <a16:creationId xmlns:a16="http://schemas.microsoft.com/office/drawing/2014/main" id="{4F2D948C-BBF7-4ABB-8267-89921243F1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531" y="128101"/>
            <a:ext cx="1377487" cy="1483209"/>
          </a:xfrm>
          <a:prstGeom prst="rect">
            <a:avLst/>
          </a:prstGeom>
        </p:spPr>
      </p:pic>
      <p:pic>
        <p:nvPicPr>
          <p:cNvPr id="18" name="图片 5">
            <a:extLst>
              <a:ext uri="{FF2B5EF4-FFF2-40B4-BE49-F238E27FC236}">
                <a16:creationId xmlns:a16="http://schemas.microsoft.com/office/drawing/2014/main" id="{92BF052C-807C-43C0-8426-1AF9E7652F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85491" y="5229013"/>
            <a:ext cx="1736164" cy="1670100"/>
          </a:xfrm>
          <a:prstGeom prst="rect">
            <a:avLst/>
          </a:prstGeom>
        </p:spPr>
      </p:pic>
      <p:grpSp>
        <p:nvGrpSpPr>
          <p:cNvPr id="12" name="组合 1">
            <a:extLst>
              <a:ext uri="{FF2B5EF4-FFF2-40B4-BE49-F238E27FC236}">
                <a16:creationId xmlns:a16="http://schemas.microsoft.com/office/drawing/2014/main" id="{49B596DB-403A-4C29-A7FB-DC21BCCA4237}"/>
              </a:ext>
            </a:extLst>
          </p:cNvPr>
          <p:cNvGrpSpPr/>
          <p:nvPr/>
        </p:nvGrpSpPr>
        <p:grpSpPr>
          <a:xfrm flipH="1">
            <a:off x="1786548" y="183867"/>
            <a:ext cx="9849070" cy="1285875"/>
            <a:chOff x="1262060" y="1619250"/>
            <a:chExt cx="9667876" cy="1285875"/>
          </a:xfrm>
        </p:grpSpPr>
        <p:sp>
          <p:nvSpPr>
            <p:cNvPr id="14" name="矩形: 圆角 12">
              <a:extLst>
                <a:ext uri="{FF2B5EF4-FFF2-40B4-BE49-F238E27FC236}">
                  <a16:creationId xmlns:a16="http://schemas.microsoft.com/office/drawing/2014/main" id="{3E40A694-DD02-485F-8A10-0686237FD2BD}"/>
                </a:ext>
              </a:extLst>
            </p:cNvPr>
            <p:cNvSpPr/>
            <p:nvPr/>
          </p:nvSpPr>
          <p:spPr>
            <a:xfrm>
              <a:off x="1262060" y="1619250"/>
              <a:ext cx="9667875" cy="1285875"/>
            </a:xfrm>
            <a:prstGeom prst="roundRect">
              <a:avLst/>
            </a:prstGeom>
            <a:solidFill>
              <a:srgbClr val="EFE1C9"/>
            </a:solidFill>
            <a:ln w="57150">
              <a:solidFill>
                <a:srgbClr val="4EA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文本框 29">
              <a:extLst>
                <a:ext uri="{FF2B5EF4-FFF2-40B4-BE49-F238E27FC236}">
                  <a16:creationId xmlns:a16="http://schemas.microsoft.com/office/drawing/2014/main" id="{66007A7E-6192-4526-B14C-5C3E17194368}"/>
                </a:ext>
              </a:extLst>
            </p:cNvPr>
            <p:cNvSpPr txBox="1"/>
            <p:nvPr/>
          </p:nvSpPr>
          <p:spPr>
            <a:xfrm rot="5400000">
              <a:off x="6132033" y="-2135447"/>
              <a:ext cx="1015663" cy="8580142"/>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5400" b="1" i="0" u="none" strike="noStrike" kern="1200" cap="none" spc="0" normalizeH="0" baseline="0" noProof="0" dirty="0" err="1">
                  <a:ln>
                    <a:noFill/>
                  </a:ln>
                  <a:solidFill>
                    <a:srgbClr val="C00000"/>
                  </a:solidFill>
                  <a:effectLst/>
                  <a:uLnTx/>
                  <a:uFillTx/>
                  <a:latin typeface="#9Slide07 IcielBC Cubano Normal" pitchFamily="2" charset="0"/>
                  <a:ea typeface="+mn-ea"/>
                  <a:cs typeface="Times New Roman" panose="02020603050405020304" pitchFamily="18" charset="0"/>
                </a:rPr>
                <a:t>Giải</a:t>
              </a:r>
              <a:r>
                <a:rPr kumimoji="0" lang="en-US" altLang="vi-VN" sz="5400" b="1" i="0" u="none" strike="noStrike" kern="1200" cap="none" spc="0" normalizeH="0" baseline="0" noProof="0" dirty="0">
                  <a:ln>
                    <a:noFill/>
                  </a:ln>
                  <a:solidFill>
                    <a:srgbClr val="C00000"/>
                  </a:solidFill>
                  <a:effectLst/>
                  <a:uLnTx/>
                  <a:uFillTx/>
                  <a:latin typeface="#9Slide07 IcielBC Cubano Normal" pitchFamily="2" charset="0"/>
                  <a:ea typeface="+mn-ea"/>
                  <a:cs typeface="Times New Roman" panose="02020603050405020304" pitchFamily="18" charset="0"/>
                </a:rPr>
                <a:t> </a:t>
              </a:r>
              <a:r>
                <a:rPr kumimoji="0" lang="en-US" altLang="vi-VN" sz="5400" b="1" i="0" u="none" strike="noStrike" kern="1200" cap="none" spc="0" normalizeH="0" baseline="0" noProof="0" dirty="0" err="1">
                  <a:ln>
                    <a:noFill/>
                  </a:ln>
                  <a:solidFill>
                    <a:srgbClr val="C00000"/>
                  </a:solidFill>
                  <a:effectLst/>
                  <a:uLnTx/>
                  <a:uFillTx/>
                  <a:latin typeface="#9Slide07 IcielBC Cubano Normal" pitchFamily="2" charset="0"/>
                  <a:ea typeface="+mn-ea"/>
                  <a:cs typeface="Times New Roman" panose="02020603050405020304" pitchFamily="18" charset="0"/>
                </a:rPr>
                <a:t>nghĩa</a:t>
              </a:r>
              <a:r>
                <a:rPr kumimoji="0" lang="en-US" altLang="vi-VN" sz="5400" b="1" i="0" u="none" strike="noStrike" kern="1200" cap="none" spc="0" normalizeH="0" baseline="0" noProof="0" dirty="0">
                  <a:ln>
                    <a:noFill/>
                  </a:ln>
                  <a:solidFill>
                    <a:srgbClr val="C00000"/>
                  </a:solidFill>
                  <a:effectLst/>
                  <a:uLnTx/>
                  <a:uFillTx/>
                  <a:latin typeface="#9Slide07 IcielBC Cubano Normal" pitchFamily="2" charset="0"/>
                  <a:ea typeface="+mn-ea"/>
                  <a:cs typeface="Times New Roman" panose="02020603050405020304" pitchFamily="18" charset="0"/>
                </a:rPr>
                <a:t> </a:t>
              </a:r>
              <a:r>
                <a:rPr kumimoji="0" lang="en-US" altLang="vi-VN" sz="5400" b="1" i="0" u="none" strike="noStrike" kern="1200" cap="none" spc="0" normalizeH="0" baseline="0" noProof="0" dirty="0" err="1">
                  <a:ln>
                    <a:noFill/>
                  </a:ln>
                  <a:solidFill>
                    <a:srgbClr val="C00000"/>
                  </a:solidFill>
                  <a:effectLst/>
                  <a:uLnTx/>
                  <a:uFillTx/>
                  <a:latin typeface="#9Slide07 IcielBC Cubano Normal" pitchFamily="2" charset="0"/>
                  <a:ea typeface="+mn-ea"/>
                  <a:cs typeface="Times New Roman" panose="02020603050405020304" pitchFamily="18" charset="0"/>
                </a:rPr>
                <a:t>từ</a:t>
              </a:r>
              <a:endParaRPr kumimoji="0" lang="en-US" altLang="vi-VN" sz="5400" b="0" i="0" u="none" strike="noStrike" kern="1200" cap="none" spc="0" normalizeH="0" baseline="0" noProof="0" dirty="0">
                <a:ln>
                  <a:noFill/>
                </a:ln>
                <a:solidFill>
                  <a:srgbClr val="C00000"/>
                </a:solidFill>
                <a:effectLst/>
                <a:uLnTx/>
                <a:uFillTx/>
                <a:latin typeface="#9Slide07 IcielBC Cubano Normal" pitchFamily="2" charset="0"/>
                <a:ea typeface="+mn-ea"/>
                <a:cs typeface="Times New Roman" panose="02020603050405020304" pitchFamily="18" charset="0"/>
              </a:endParaRPr>
            </a:p>
          </p:txBody>
        </p:sp>
      </p:grpSp>
      <p:pic>
        <p:nvPicPr>
          <p:cNvPr id="4" name="图片 12">
            <a:extLst>
              <a:ext uri="{FF2B5EF4-FFF2-40B4-BE49-F238E27FC236}">
                <a16:creationId xmlns:a16="http://schemas.microsoft.com/office/drawing/2014/main" id="{54445DC5-3A5E-44F4-AF1E-BFFCA86355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6603" y="557673"/>
            <a:ext cx="5195052" cy="1285875"/>
          </a:xfrm>
          <a:prstGeom prst="rect">
            <a:avLst/>
          </a:prstGeom>
        </p:spPr>
      </p:pic>
      <p:sp>
        <p:nvSpPr>
          <p:cNvPr id="7" name="TextBox 6">
            <a:extLst>
              <a:ext uri="{FF2B5EF4-FFF2-40B4-BE49-F238E27FC236}">
                <a16:creationId xmlns:a16="http://schemas.microsoft.com/office/drawing/2014/main" id="{9ECF0F19-AD20-3DFA-7388-521940FB55DE}"/>
              </a:ext>
            </a:extLst>
          </p:cNvPr>
          <p:cNvSpPr txBox="1"/>
          <p:nvPr/>
        </p:nvSpPr>
        <p:spPr>
          <a:xfrm>
            <a:off x="209004" y="1410789"/>
            <a:ext cx="11612881" cy="2123658"/>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Tx/>
              <a:buChar char="-"/>
              <a:tabLst/>
              <a:defRPr/>
            </a:pPr>
            <a:endParaRPr kumimoji="0" lang="en-VN" sz="4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400" b="0" i="0" u="none" strike="noStrike" kern="1200" cap="none" spc="0" normalizeH="0" baseline="0" noProof="0" smtClean="0">
                <a:ln>
                  <a:noFill/>
                </a:ln>
                <a:solidFill>
                  <a:srgbClr val="C00000"/>
                </a:solidFill>
                <a:effectLst/>
                <a:uLnTx/>
                <a:uFillTx/>
                <a:latin typeface="Calibri"/>
                <a:ea typeface="+mn-ea"/>
                <a:cs typeface="+mn-cs"/>
              </a:rPr>
              <a:t>-</a:t>
            </a:r>
            <a:r>
              <a:rPr kumimoji="0" lang="vi-VN" sz="3600" b="0" i="0" u="none" strike="noStrike" kern="1200" cap="none" spc="0" normalizeH="0" baseline="0" noProof="0" smtClean="0">
                <a:ln>
                  <a:noFill/>
                </a:ln>
                <a:solidFill>
                  <a:srgbClr val="C00000"/>
                </a:solidFill>
                <a:effectLst/>
                <a:uLnTx/>
                <a:uFillTx/>
                <a:latin typeface="Calibri"/>
                <a:ea typeface="+mn-ea"/>
                <a:cs typeface="+mn-cs"/>
              </a:rPr>
              <a:t>Thuyền</a:t>
            </a:r>
            <a:r>
              <a:rPr kumimoji="0" lang="vi-VN" sz="3600" b="0" i="0" u="none" strike="noStrike" kern="1200" cap="none" spc="0" normalizeH="0" noProof="0" smtClean="0">
                <a:ln>
                  <a:noFill/>
                </a:ln>
                <a:solidFill>
                  <a:srgbClr val="C00000"/>
                </a:solidFill>
                <a:effectLst/>
                <a:uLnTx/>
                <a:uFillTx/>
                <a:latin typeface="Calibri"/>
                <a:ea typeface="+mn-ea"/>
                <a:cs typeface="+mn-cs"/>
              </a:rPr>
              <a:t> rồng: đầu thuyền có hình con rồng, là phương tiện di chuyển của vua chúa để thưởng ngoạn</a:t>
            </a:r>
            <a:r>
              <a:rPr kumimoji="0" lang="vi-VN" sz="4400" b="0" i="0" u="none" strike="noStrike" kern="1200" cap="none" spc="0" normalizeH="0" noProof="0" smtClean="0">
                <a:ln>
                  <a:noFill/>
                </a:ln>
                <a:solidFill>
                  <a:srgbClr val="C00000"/>
                </a:solidFill>
                <a:effectLst/>
                <a:uLnTx/>
                <a:uFillTx/>
                <a:latin typeface="Calibri"/>
                <a:ea typeface="+mn-ea"/>
                <a:cs typeface="+mn-cs"/>
              </a:rPr>
              <a:t> </a:t>
            </a:r>
            <a:endParaRPr kumimoji="0" lang="en-VN" sz="4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6"/>
          <a:stretch>
            <a:fillRect/>
          </a:stretch>
        </p:blipFill>
        <p:spPr>
          <a:xfrm>
            <a:off x="2259875" y="3461656"/>
            <a:ext cx="7994467" cy="3396343"/>
          </a:xfrm>
          <a:prstGeom prst="rect">
            <a:avLst/>
          </a:prstGeom>
        </p:spPr>
      </p:pic>
    </p:spTree>
    <p:extLst>
      <p:ext uri="{BB962C8B-B14F-4D97-AF65-F5344CB8AC3E}">
        <p14:creationId xmlns:p14="http://schemas.microsoft.com/office/powerpoint/2010/main" val="12176259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8">
            <a:extLst>
              <a:ext uri="{FF2B5EF4-FFF2-40B4-BE49-F238E27FC236}">
                <a16:creationId xmlns:a16="http://schemas.microsoft.com/office/drawing/2014/main" id="{6B313825-54FD-4450-B80B-550C18F194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850" y="5182559"/>
            <a:ext cx="5920402" cy="1488343"/>
          </a:xfrm>
          <a:prstGeom prst="rect">
            <a:avLst/>
          </a:prstGeom>
        </p:spPr>
      </p:pic>
      <p:pic>
        <p:nvPicPr>
          <p:cNvPr id="25" name="图片 7">
            <a:extLst>
              <a:ext uri="{FF2B5EF4-FFF2-40B4-BE49-F238E27FC236}">
                <a16:creationId xmlns:a16="http://schemas.microsoft.com/office/drawing/2014/main" id="{4925B8AA-0D66-4944-8163-D394E3417E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19724"/>
            <a:ext cx="5884750" cy="1438275"/>
          </a:xfrm>
          <a:prstGeom prst="rect">
            <a:avLst/>
          </a:prstGeom>
        </p:spPr>
      </p:pic>
      <p:pic>
        <p:nvPicPr>
          <p:cNvPr id="26" name="图片 9">
            <a:extLst>
              <a:ext uri="{FF2B5EF4-FFF2-40B4-BE49-F238E27FC236}">
                <a16:creationId xmlns:a16="http://schemas.microsoft.com/office/drawing/2014/main" id="{74F046AC-8A88-49E5-A40C-9F7FE41771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0846" y="5715733"/>
            <a:ext cx="5884750" cy="1142266"/>
          </a:xfrm>
          <a:prstGeom prst="rect">
            <a:avLst/>
          </a:prstGeom>
        </p:spPr>
      </p:pic>
      <p:pic>
        <p:nvPicPr>
          <p:cNvPr id="23" name="图片 66" descr="云">
            <a:extLst>
              <a:ext uri="{FF2B5EF4-FFF2-40B4-BE49-F238E27FC236}">
                <a16:creationId xmlns:a16="http://schemas.microsoft.com/office/drawing/2014/main" id="{DC08F703-71DC-465A-8B4F-89B07F57BBAC}"/>
              </a:ext>
            </a:extLst>
          </p:cNvPr>
          <p:cNvPicPr>
            <a:picLocks noChangeAspect="1"/>
          </p:cNvPicPr>
          <p:nvPr/>
        </p:nvPicPr>
        <p:blipFill>
          <a:blip r:embed="rId5"/>
          <a:stretch>
            <a:fillRect/>
          </a:stretch>
        </p:blipFill>
        <p:spPr>
          <a:xfrm>
            <a:off x="0" y="-8890"/>
            <a:ext cx="12192000" cy="1950720"/>
          </a:xfrm>
          <a:prstGeom prst="rect">
            <a:avLst/>
          </a:prstGeom>
        </p:spPr>
      </p:pic>
      <p:grpSp>
        <p:nvGrpSpPr>
          <p:cNvPr id="32" name="Group 31">
            <a:extLst>
              <a:ext uri="{FF2B5EF4-FFF2-40B4-BE49-F238E27FC236}">
                <a16:creationId xmlns:a16="http://schemas.microsoft.com/office/drawing/2014/main" id="{6FD6016E-970D-4D78-8A42-B896783688EC}"/>
              </a:ext>
            </a:extLst>
          </p:cNvPr>
          <p:cNvGrpSpPr/>
          <p:nvPr/>
        </p:nvGrpSpPr>
        <p:grpSpPr>
          <a:xfrm>
            <a:off x="-333241" y="290871"/>
            <a:ext cx="12435982" cy="6483804"/>
            <a:chOff x="7155732" y="872837"/>
            <a:chExt cx="4925464" cy="4977246"/>
          </a:xfrm>
        </p:grpSpPr>
        <p:sp>
          <p:nvSpPr>
            <p:cNvPr id="20" name="矩形 24">
              <a:extLst>
                <a:ext uri="{FF2B5EF4-FFF2-40B4-BE49-F238E27FC236}">
                  <a16:creationId xmlns:a16="http://schemas.microsoft.com/office/drawing/2014/main" id="{D0C5F236-DE92-4AD8-A615-2DDF594A10C5}"/>
                </a:ext>
              </a:extLst>
            </p:cNvPr>
            <p:cNvSpPr/>
            <p:nvPr/>
          </p:nvSpPr>
          <p:spPr>
            <a:xfrm>
              <a:off x="7377546" y="872837"/>
              <a:ext cx="4703650" cy="4977246"/>
            </a:xfrm>
            <a:prstGeom prst="plaque">
              <a:avLst>
                <a:gd name="adj" fmla="val 5811"/>
              </a:avLst>
            </a:prstGeom>
            <a:solidFill>
              <a:srgbClr val="EBF9D3"/>
            </a:solidFill>
            <a:ln w="28575">
              <a:solidFill>
                <a:srgbClr val="F1D06D"/>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1" name="TextBox 30">
              <a:extLst>
                <a:ext uri="{FF2B5EF4-FFF2-40B4-BE49-F238E27FC236}">
                  <a16:creationId xmlns:a16="http://schemas.microsoft.com/office/drawing/2014/main" id="{02D418E8-AB4C-4429-8205-6A8322862D2F}"/>
                </a:ext>
              </a:extLst>
            </p:cNvPr>
            <p:cNvSpPr txBox="1"/>
            <p:nvPr/>
          </p:nvSpPr>
          <p:spPr>
            <a:xfrm>
              <a:off x="7155732" y="878897"/>
              <a:ext cx="4831958" cy="590656"/>
            </a:xfrm>
            <a:prstGeom prst="rect">
              <a:avLst/>
            </a:prstGeom>
            <a:noFill/>
          </p:spPr>
          <p:txBody>
            <a:bodyPr wrap="square">
              <a:spAutoFit/>
            </a:bodyPr>
            <a:lstStyle/>
            <a:p>
              <a:pPr algn="ctr">
                <a:spcBef>
                  <a:spcPct val="50000"/>
                </a:spcBef>
              </a:pPr>
              <a:r>
                <a:rPr lang="en-US" altLang="en-US" sz="4400" b="1" dirty="0">
                  <a:solidFill>
                    <a:srgbClr val="C00000"/>
                  </a:solidFill>
                  <a:latin typeface="#9Slide03 SVNEvery Movie Every " panose="02000500000000000000" pitchFamily="2" charset="77"/>
                  <a:cs typeface="Times New Roman" panose="02020603050405020304" pitchFamily="18" charset="0"/>
                </a:rPr>
                <a:t>	</a:t>
              </a:r>
              <a:r>
                <a:rPr lang="en-US" altLang="en-US" sz="4400" b="1" dirty="0" err="1">
                  <a:solidFill>
                    <a:srgbClr val="C00000"/>
                  </a:solidFill>
                  <a:latin typeface="#9Slide03 SVNEvery Movie Every " panose="02000500000000000000" pitchFamily="2" charset="77"/>
                  <a:cs typeface="Times New Roman" panose="02020603050405020304" pitchFamily="18" charset="0"/>
                </a:rPr>
                <a:t>Bóp</a:t>
              </a:r>
              <a:r>
                <a:rPr lang="en-US" altLang="en-US" sz="4400" b="1" dirty="0">
                  <a:solidFill>
                    <a:srgbClr val="C00000"/>
                  </a:solidFill>
                  <a:latin typeface="#9Slide03 SVNEvery Movie Every " panose="02000500000000000000" pitchFamily="2" charset="77"/>
                  <a:cs typeface="Times New Roman" panose="02020603050405020304" pitchFamily="18" charset="0"/>
                </a:rPr>
                <a:t> </a:t>
              </a:r>
              <a:r>
                <a:rPr lang="en-US" altLang="en-US" sz="4400" b="1" dirty="0" err="1">
                  <a:solidFill>
                    <a:srgbClr val="C00000"/>
                  </a:solidFill>
                  <a:latin typeface="#9Slide03 SVNEvery Movie Every " panose="02000500000000000000" pitchFamily="2" charset="77"/>
                  <a:cs typeface="Times New Roman" panose="02020603050405020304" pitchFamily="18" charset="0"/>
                </a:rPr>
                <a:t>nát</a:t>
              </a:r>
              <a:r>
                <a:rPr lang="en-US" altLang="en-US" sz="4400" b="1" dirty="0">
                  <a:solidFill>
                    <a:srgbClr val="C00000"/>
                  </a:solidFill>
                  <a:latin typeface="#9Slide03 SVNEvery Movie Every " panose="02000500000000000000" pitchFamily="2" charset="77"/>
                  <a:cs typeface="Times New Roman" panose="02020603050405020304" pitchFamily="18" charset="0"/>
                </a:rPr>
                <a:t> </a:t>
              </a:r>
              <a:r>
                <a:rPr lang="en-US" altLang="en-US" sz="4400" b="1" dirty="0" err="1">
                  <a:solidFill>
                    <a:srgbClr val="C00000"/>
                  </a:solidFill>
                  <a:latin typeface="#9Slide03 SVNEvery Movie Every " panose="02000500000000000000" pitchFamily="2" charset="77"/>
                  <a:cs typeface="Times New Roman" panose="02020603050405020304" pitchFamily="18" charset="0"/>
                </a:rPr>
                <a:t>quả</a:t>
              </a:r>
              <a:r>
                <a:rPr lang="en-US" altLang="en-US" sz="4400" b="1" dirty="0">
                  <a:solidFill>
                    <a:srgbClr val="C00000"/>
                  </a:solidFill>
                  <a:latin typeface="#9Slide03 SVNEvery Movie Every " panose="02000500000000000000" pitchFamily="2" charset="77"/>
                  <a:cs typeface="Times New Roman" panose="02020603050405020304" pitchFamily="18" charset="0"/>
                </a:rPr>
                <a:t> cam</a:t>
              </a:r>
            </a:p>
          </p:txBody>
        </p:sp>
      </p:grpSp>
      <p:sp>
        <p:nvSpPr>
          <p:cNvPr id="2" name="TextBox 1">
            <a:extLst>
              <a:ext uri="{FF2B5EF4-FFF2-40B4-BE49-F238E27FC236}">
                <a16:creationId xmlns:a16="http://schemas.microsoft.com/office/drawing/2014/main" id="{1B405E76-91CE-3B7D-B3A8-61851F8CE073}"/>
              </a:ext>
            </a:extLst>
          </p:cNvPr>
          <p:cNvSpPr txBox="1"/>
          <p:nvPr/>
        </p:nvSpPr>
        <p:spPr>
          <a:xfrm>
            <a:off x="152220" y="964433"/>
            <a:ext cx="11887559" cy="6186309"/>
          </a:xfrm>
          <a:prstGeom prst="rect">
            <a:avLst/>
          </a:prstGeom>
          <a:noFill/>
        </p:spPr>
        <p:txBody>
          <a:bodyPr wrap="square" rtlCol="0">
            <a:spAutoFit/>
          </a:bodyPr>
          <a:lstStyle/>
          <a:p>
            <a:pPr algn="l"/>
            <a:r>
              <a:rPr lang="vi-VN" sz="2200" b="0" i="0" u="none" strike="noStrike" dirty="0">
                <a:solidFill>
                  <a:srgbClr val="616161"/>
                </a:solidFill>
                <a:effectLst/>
                <a:latin typeface="Tahoma" panose="020B0604030504040204" pitchFamily="34" charset="0"/>
              </a:rPr>
              <a:t>     Giặc Nguyên cho sứ thần sang giả vờ mượn đường để xâm chiếm nước ta. Thấy sứ giặc ngang ngược, Trần Quốc Toản vô cùng căm giận.</a:t>
            </a:r>
          </a:p>
          <a:p>
            <a:pPr algn="l"/>
            <a:r>
              <a:rPr lang="vi-VN" sz="2200" b="0" i="0" u="none" strike="noStrike" dirty="0">
                <a:solidFill>
                  <a:srgbClr val="616161"/>
                </a:solidFill>
                <a:effectLst/>
                <a:latin typeface="Tahoma" panose="020B0604030504040204" pitchFamily="34" charset="0"/>
              </a:rPr>
              <a:t>     Biết vua họp bàn việc nước ở dưới thuyền rồng, Quốc Toản muốn gặp để xin vua quyết đánh. Đợi mãi không gặp được vua, cậu liều chết xô mấy người lính gác, xăm xăm xuống bến. </a:t>
            </a:r>
          </a:p>
          <a:p>
            <a:pPr algn="l"/>
            <a:r>
              <a:rPr lang="vi-VN" sz="2200" dirty="0">
                <a:solidFill>
                  <a:srgbClr val="616161"/>
                </a:solidFill>
                <a:latin typeface="Tahoma" panose="020B0604030504040204" pitchFamily="34" charset="0"/>
              </a:rPr>
              <a:t>     Gặp vua, Quốc Toản quỳ xuống tâu:</a:t>
            </a:r>
            <a:endParaRPr lang="vi-VN" sz="2200" b="0" i="0" u="none" strike="noStrike" dirty="0">
              <a:solidFill>
                <a:srgbClr val="616161"/>
              </a:solidFill>
              <a:effectLst/>
              <a:latin typeface="Tahoma" panose="020B0604030504040204" pitchFamily="34" charset="0"/>
            </a:endParaRPr>
          </a:p>
          <a:p>
            <a:pPr algn="l"/>
            <a:r>
              <a:rPr lang="vi-VN" sz="2200" b="0" i="0" u="none" strike="noStrike" dirty="0">
                <a:solidFill>
                  <a:srgbClr val="616161"/>
                </a:solidFill>
                <a:effectLst/>
                <a:latin typeface="Tahoma" panose="020B0604030504040204" pitchFamily="34" charset="0"/>
              </a:rPr>
              <a:t>- Cho giặc mượn đường là mất nước. Xin bệ hạ cho đánh!</a:t>
            </a:r>
          </a:p>
          <a:p>
            <a:pPr algn="l"/>
            <a:r>
              <a:rPr lang="vi-VN" sz="2200" b="0" i="0" u="none" strike="noStrike" dirty="0">
                <a:solidFill>
                  <a:srgbClr val="616161"/>
                </a:solidFill>
                <a:effectLst/>
                <a:latin typeface="Tahoma" panose="020B0604030504040204" pitchFamily="34" charset="0"/>
              </a:rPr>
              <a:t>   Nói xong, cậu tự đặt thanh gươm lên gáy, xin chịu tội.</a:t>
            </a:r>
          </a:p>
          <a:p>
            <a:pPr algn="l"/>
            <a:r>
              <a:rPr lang="vi-VN" sz="2200" b="0" i="0" u="none" strike="noStrike" dirty="0">
                <a:solidFill>
                  <a:srgbClr val="616161"/>
                </a:solidFill>
                <a:effectLst/>
                <a:latin typeface="Tahoma" panose="020B0604030504040204" pitchFamily="34" charset="0"/>
              </a:rPr>
              <a:t>   Vua cho Quốc Toản đứng dậy, ôn tồn bảo:</a:t>
            </a:r>
          </a:p>
          <a:p>
            <a:pPr algn="l"/>
            <a:r>
              <a:rPr lang="vi-VN" sz="2200" b="0" i="0" u="none" strike="noStrike" dirty="0">
                <a:solidFill>
                  <a:srgbClr val="616161"/>
                </a:solidFill>
                <a:effectLst/>
                <a:latin typeface="Tahoma" panose="020B0604030504040204" pitchFamily="34" charset="0"/>
              </a:rPr>
              <a:t>- Quốc Toản làm trái phép nước, lẽ ra phải trị tội. Nhưng còn trẻ mà đã biết lo việc nước, ta có lời khen. </a:t>
            </a:r>
          </a:p>
          <a:p>
            <a:pPr algn="l"/>
            <a:r>
              <a:rPr lang="vi-VN" sz="2200" b="0" i="0" u="none" strike="noStrike" dirty="0">
                <a:solidFill>
                  <a:srgbClr val="616161"/>
                </a:solidFill>
                <a:effectLst/>
                <a:latin typeface="Tahoma" panose="020B0604030504040204" pitchFamily="34" charset="0"/>
              </a:rPr>
              <a:t>   Nói rồi, Vua ban cho Quốc Toản một quả cam.</a:t>
            </a:r>
          </a:p>
          <a:p>
            <a:pPr algn="l"/>
            <a:r>
              <a:rPr lang="vi-VN" sz="2200" b="0" i="0" u="none" strike="noStrike" dirty="0">
                <a:solidFill>
                  <a:srgbClr val="616161"/>
                </a:solidFill>
                <a:effectLst/>
                <a:latin typeface="Tahoma" panose="020B0604030504040204" pitchFamily="34" charset="0"/>
              </a:rPr>
              <a:t>    Quốc Toản ấm ức bước lên bờ: "Vua ban cho cam quý nhưng xem ta như trẻ con, không cho dự bàn việc nước". Nghĩ đến quân giặc ngang ngược, cậu nghiến răng, hai bàn tay bóp chặt.</a:t>
            </a:r>
          </a:p>
          <a:p>
            <a:pPr algn="l"/>
            <a:r>
              <a:rPr lang="vi-VN" sz="2200" b="0" i="0" u="none" strike="noStrike" dirty="0">
                <a:solidFill>
                  <a:srgbClr val="616161"/>
                </a:solidFill>
                <a:effectLst/>
                <a:latin typeface="Tahoma" panose="020B0604030504040204" pitchFamily="34" charset="0"/>
              </a:rPr>
              <a:t>    Khi trở ra, Quốc Toản xoè tay cho mọi người xem cam quý. Nhưng quả cam đã nát từ bao giờ.</a:t>
            </a:r>
          </a:p>
          <a:p>
            <a:pPr algn="r"/>
            <a:r>
              <a:rPr lang="vi-VN" sz="2200" b="0" i="1" u="none" strike="noStrike" dirty="0">
                <a:solidFill>
                  <a:srgbClr val="616161"/>
                </a:solidFill>
                <a:effectLst/>
                <a:latin typeface="Tahoma" panose="020B0604030504040204" pitchFamily="34" charset="0"/>
              </a:rPr>
              <a:t>Theo</a:t>
            </a:r>
            <a:r>
              <a:rPr lang="vi-VN" sz="2200" b="1" i="1" u="none" strike="noStrike" dirty="0">
                <a:solidFill>
                  <a:srgbClr val="616161"/>
                </a:solidFill>
                <a:effectLst/>
                <a:latin typeface="Tahoma" panose="020B0604030504040204" pitchFamily="34" charset="0"/>
              </a:rPr>
              <a:t> </a:t>
            </a:r>
            <a:r>
              <a:rPr lang="vi-VN" sz="2200" b="1" i="0" u="none" strike="noStrike" dirty="0">
                <a:solidFill>
                  <a:srgbClr val="616161"/>
                </a:solidFill>
                <a:effectLst/>
                <a:latin typeface="Tahoma" panose="020B0604030504040204" pitchFamily="34" charset="0"/>
              </a:rPr>
              <a:t>NGUYỄN HUY TƯỞNG</a:t>
            </a:r>
            <a:endParaRPr lang="vi-VN" sz="2200" b="0" i="0" u="none" strike="noStrike" dirty="0">
              <a:solidFill>
                <a:srgbClr val="616161"/>
              </a:solidFill>
              <a:effectLst/>
              <a:latin typeface="Tahoma" panose="020B0604030504040204" pitchFamily="34" charset="0"/>
            </a:endParaRPr>
          </a:p>
          <a:p>
            <a:endParaRPr lang="en-VN" sz="2200" dirty="0"/>
          </a:p>
        </p:txBody>
      </p:sp>
      <p:sp>
        <p:nvSpPr>
          <p:cNvPr id="4" name="Cloud 3">
            <a:extLst>
              <a:ext uri="{FF2B5EF4-FFF2-40B4-BE49-F238E27FC236}">
                <a16:creationId xmlns:a16="http://schemas.microsoft.com/office/drawing/2014/main" id="{24E0F925-5E0C-EC58-8E3E-DDB612562F1E}"/>
              </a:ext>
            </a:extLst>
          </p:cNvPr>
          <p:cNvSpPr/>
          <p:nvPr/>
        </p:nvSpPr>
        <p:spPr>
          <a:xfrm>
            <a:off x="386850" y="83325"/>
            <a:ext cx="1752501" cy="881108"/>
          </a:xfrm>
          <a:prstGeom prst="cloud">
            <a:avLst/>
          </a:prstGeom>
          <a:solidFill>
            <a:srgbClr val="FFD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rgbClr val="C00000"/>
                </a:solidFill>
                <a:latin typeface="#9Slide03 IcielPanton Black" pitchFamily="2" charset="77"/>
              </a:rPr>
              <a:t>Đọc toàn bài</a:t>
            </a:r>
          </a:p>
        </p:txBody>
      </p:sp>
    </p:spTree>
    <p:extLst>
      <p:ext uri="{BB962C8B-B14F-4D97-AF65-F5344CB8AC3E}">
        <p14:creationId xmlns:p14="http://schemas.microsoft.com/office/powerpoint/2010/main" val="9146474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22" presetClass="entr" presetSubtype="4"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p:tgtEl>
                                          <p:spTgt spid="32"/>
                                        </p:tgtEl>
                                        <p:attrNameLst>
                                          <p:attrName>ppt_x</p:attrName>
                                        </p:attrNameLst>
                                      </p:cBhvr>
                                      <p:tavLst>
                                        <p:tav tm="0">
                                          <p:val>
                                            <p:strVal val="#ppt_x-#ppt_w*1.125000"/>
                                          </p:val>
                                        </p:tav>
                                        <p:tav tm="100000">
                                          <p:val>
                                            <p:strVal val="#ppt_x"/>
                                          </p:val>
                                        </p:tav>
                                      </p:tavLst>
                                    </p:anim>
                                    <p:animEffect transition="in" filter="wipe(right)">
                                      <p:cBhvr>
                                        <p:cTn id="2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24"/>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411" name="Google Shape;411;p24"/>
          <p:cNvPicPr preferRelativeResize="0"/>
          <p:nvPr/>
        </p:nvPicPr>
        <p:blipFill rotWithShape="1">
          <a:blip r:embed="rId4">
            <a:alphaModFix/>
          </a:blip>
          <a:srcRect l="28791" t="20932" r="43466" b="37777"/>
          <a:stretch/>
        </p:blipFill>
        <p:spPr>
          <a:xfrm>
            <a:off x="8344491" y="2070497"/>
            <a:ext cx="4264300" cy="4274555"/>
          </a:xfrm>
          <a:prstGeom prst="rect">
            <a:avLst/>
          </a:prstGeom>
          <a:noFill/>
          <a:ln>
            <a:noFill/>
          </a:ln>
        </p:spPr>
      </p:pic>
      <p:pic>
        <p:nvPicPr>
          <p:cNvPr id="412" name="Google Shape;412;p24"/>
          <p:cNvPicPr preferRelativeResize="0"/>
          <p:nvPr/>
        </p:nvPicPr>
        <p:blipFill rotWithShape="1">
          <a:blip r:embed="rId5">
            <a:alphaModFix/>
          </a:blip>
          <a:srcRect/>
          <a:stretch/>
        </p:blipFill>
        <p:spPr>
          <a:xfrm>
            <a:off x="-677332" y="-61907"/>
            <a:ext cx="16256000" cy="667883"/>
          </a:xfrm>
          <a:prstGeom prst="rect">
            <a:avLst/>
          </a:prstGeom>
          <a:noFill/>
          <a:ln>
            <a:noFill/>
          </a:ln>
        </p:spPr>
      </p:pic>
      <p:pic>
        <p:nvPicPr>
          <p:cNvPr id="413" name="Google Shape;413;p24"/>
          <p:cNvPicPr preferRelativeResize="0"/>
          <p:nvPr/>
        </p:nvPicPr>
        <p:blipFill rotWithShape="1">
          <a:blip r:embed="rId6">
            <a:alphaModFix/>
          </a:blip>
          <a:srcRect/>
          <a:stretch/>
        </p:blipFill>
        <p:spPr>
          <a:xfrm flipH="1">
            <a:off x="979014" y="3715220"/>
            <a:ext cx="4000519" cy="3051736"/>
          </a:xfrm>
          <a:prstGeom prst="rect">
            <a:avLst/>
          </a:prstGeom>
          <a:noFill/>
          <a:ln>
            <a:noFill/>
          </a:ln>
        </p:spPr>
      </p:pic>
      <p:pic>
        <p:nvPicPr>
          <p:cNvPr id="414" name="Google Shape;414;p24"/>
          <p:cNvPicPr preferRelativeResize="0"/>
          <p:nvPr/>
        </p:nvPicPr>
        <p:blipFill rotWithShape="1">
          <a:blip r:embed="rId7">
            <a:alphaModFix/>
          </a:blip>
          <a:srcRect l="51818" t="12660" r="23333" b="39124"/>
          <a:stretch/>
        </p:blipFill>
        <p:spPr>
          <a:xfrm>
            <a:off x="956508" y="317557"/>
            <a:ext cx="3029528" cy="3306620"/>
          </a:xfrm>
          <a:prstGeom prst="rect">
            <a:avLst/>
          </a:prstGeom>
          <a:noFill/>
          <a:ln>
            <a:noFill/>
          </a:ln>
        </p:spPr>
      </p:pic>
      <p:sp>
        <p:nvSpPr>
          <p:cNvPr id="415" name="Google Shape;415;p24"/>
          <p:cNvSpPr txBox="1"/>
          <p:nvPr/>
        </p:nvSpPr>
        <p:spPr>
          <a:xfrm>
            <a:off x="2697481" y="1112521"/>
            <a:ext cx="7345681" cy="2831490"/>
          </a:xfrm>
          <a:prstGeom prst="rect">
            <a:avLst/>
          </a:prstGeom>
          <a:noFill/>
          <a:ln>
            <a:noFill/>
          </a:ln>
        </p:spPr>
        <p:txBody>
          <a:bodyPr spcFirstLastPara="1" wrap="square" lIns="121900" tIns="60933" rIns="121900" bIns="60933" anchor="t" anchorCtr="0">
            <a:spAutoFit/>
          </a:bodyPr>
          <a:lstStyle/>
          <a:p>
            <a:pPr algn="ctr"/>
            <a:r>
              <a:rPr lang="en-US" sz="8800" b="1">
                <a:solidFill>
                  <a:srgbClr val="FF0000"/>
                </a:solidFill>
                <a:latin typeface="Arial Rounded MT Bold" panose="020F0704030504030204" pitchFamily="34" charset="0"/>
                <a:sym typeface="Arial"/>
              </a:rPr>
              <a:t>Chúc các em </a:t>
            </a:r>
            <a:endParaRPr sz="2133" b="1">
              <a:solidFill>
                <a:srgbClr val="FF0000"/>
              </a:solidFill>
              <a:latin typeface="Arial Rounded MT Bold" panose="020F0704030504030204" pitchFamily="34" charset="0"/>
            </a:endParaRPr>
          </a:p>
          <a:p>
            <a:pPr algn="ctr"/>
            <a:r>
              <a:rPr lang="en-US" sz="8800" b="1">
                <a:solidFill>
                  <a:srgbClr val="FF0000"/>
                </a:solidFill>
                <a:latin typeface="Arial Rounded MT Bold" panose="020F0704030504030204" pitchFamily="34" charset="0"/>
              </a:rPr>
              <a:t>h</a:t>
            </a:r>
            <a:r>
              <a:rPr lang="en-US" sz="8800" b="1">
                <a:solidFill>
                  <a:srgbClr val="FF0000"/>
                </a:solidFill>
                <a:latin typeface="Arial Rounded MT Bold" panose="020F0704030504030204" pitchFamily="34" charset="0"/>
                <a:sym typeface="Arial"/>
              </a:rPr>
              <a:t>ọc tốt</a:t>
            </a:r>
            <a:endParaRPr sz="8800" b="1">
              <a:solidFill>
                <a:srgbClr val="FF0000"/>
              </a:solidFill>
              <a:latin typeface="Arial Rounded MT Bold" panose="020F0704030504030204" pitchFamily="34" charset="0"/>
              <a:sym typeface="Arial"/>
            </a:endParaRPr>
          </a:p>
        </p:txBody>
      </p:sp>
      <p:grpSp>
        <p:nvGrpSpPr>
          <p:cNvPr id="416" name="Google Shape;416;p24"/>
          <p:cNvGrpSpPr/>
          <p:nvPr/>
        </p:nvGrpSpPr>
        <p:grpSpPr>
          <a:xfrm>
            <a:off x="-365760" y="4294962"/>
            <a:ext cx="16238683" cy="4844540"/>
            <a:chOff x="13279" y="3504518"/>
            <a:chExt cx="12179012" cy="3633405"/>
          </a:xfrm>
        </p:grpSpPr>
        <p:pic>
          <p:nvPicPr>
            <p:cNvPr id="417" name="Google Shape;417;p24"/>
            <p:cNvPicPr preferRelativeResize="0"/>
            <p:nvPr/>
          </p:nvPicPr>
          <p:blipFill rotWithShape="1">
            <a:blip r:embed="rId8">
              <a:alphaModFix/>
            </a:blip>
            <a:srcRect/>
            <a:stretch/>
          </p:blipFill>
          <p:spPr>
            <a:xfrm rot="10800000" flipH="1">
              <a:off x="13279" y="3504518"/>
              <a:ext cx="6734175" cy="3602305"/>
            </a:xfrm>
            <a:prstGeom prst="rect">
              <a:avLst/>
            </a:prstGeom>
            <a:noFill/>
            <a:ln>
              <a:noFill/>
            </a:ln>
          </p:spPr>
        </p:pic>
        <p:pic>
          <p:nvPicPr>
            <p:cNvPr id="418" name="Google Shape;418;p24"/>
            <p:cNvPicPr preferRelativeResize="0"/>
            <p:nvPr/>
          </p:nvPicPr>
          <p:blipFill rotWithShape="1">
            <a:blip r:embed="rId8">
              <a:alphaModFix/>
            </a:blip>
            <a:srcRect/>
            <a:stretch/>
          </p:blipFill>
          <p:spPr>
            <a:xfrm rot="10800000" flipH="1">
              <a:off x="5458116" y="3535618"/>
              <a:ext cx="6734175" cy="3602305"/>
            </a:xfrm>
            <a:prstGeom prst="rect">
              <a:avLst/>
            </a:prstGeom>
            <a:noFill/>
            <a:ln>
              <a:noFill/>
            </a:ln>
          </p:spPr>
        </p:pic>
      </p:grpSp>
    </p:spTree>
    <p:extLst>
      <p:ext uri="{BB962C8B-B14F-4D97-AF65-F5344CB8AC3E}">
        <p14:creationId xmlns:p14="http://schemas.microsoft.com/office/powerpoint/2010/main" val="355143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5"/>
                                        </p:tgtEl>
                                        <p:attrNameLst>
                                          <p:attrName>style.visibility</p:attrName>
                                        </p:attrNameLst>
                                      </p:cBhvr>
                                      <p:to>
                                        <p:strVal val="visible"/>
                                      </p:to>
                                    </p:set>
                                    <p:animEffect transition="in" filter="fade">
                                      <p:cBhvr>
                                        <p:cTn id="7" dur="500"/>
                                        <p:tgtEl>
                                          <p:spTgt spid="415"/>
                                        </p:tgtEl>
                                      </p:cBhvr>
                                    </p:animEffect>
                                  </p:childTnLst>
                                </p:cTn>
                              </p:par>
                              <p:par>
                                <p:cTn id="8" presetID="10" presetClass="entr" presetSubtype="0" fill="hold" nodeType="withEffect">
                                  <p:stCondLst>
                                    <p:cond delay="0"/>
                                  </p:stCondLst>
                                  <p:childTnLst>
                                    <p:set>
                                      <p:cBhvr>
                                        <p:cTn id="9" dur="1" fill="hold">
                                          <p:stCondLst>
                                            <p:cond delay="0"/>
                                          </p:stCondLst>
                                        </p:cTn>
                                        <p:tgtEl>
                                          <p:spTgt spid="414"/>
                                        </p:tgtEl>
                                        <p:attrNameLst>
                                          <p:attrName>style.visibility</p:attrName>
                                        </p:attrNameLst>
                                      </p:cBhvr>
                                      <p:to>
                                        <p:strVal val="visible"/>
                                      </p:to>
                                    </p:set>
                                    <p:animEffect transition="in" filter="fade">
                                      <p:cBhvr>
                                        <p:cTn id="10" dur="1000"/>
                                        <p:tgtEl>
                                          <p:spTgt spid="414"/>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13"/>
                                        </p:tgtEl>
                                        <p:attrNameLst>
                                          <p:attrName>style.visibility</p:attrName>
                                        </p:attrNameLst>
                                      </p:cBhvr>
                                      <p:to>
                                        <p:strVal val="visible"/>
                                      </p:to>
                                    </p:set>
                                    <p:animEffect transition="in" filter="fade">
                                      <p:cBhvr>
                                        <p:cTn id="14" dur="1000"/>
                                        <p:tgtEl>
                                          <p:spTgt spid="413"/>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411"/>
                                        </p:tgtEl>
                                        <p:attrNameLst>
                                          <p:attrName>style.visibility</p:attrName>
                                        </p:attrNameLst>
                                      </p:cBhvr>
                                      <p:to>
                                        <p:strVal val="visible"/>
                                      </p:to>
                                    </p:set>
                                    <p:animEffect transition="in" filter="fade">
                                      <p:cBhvr>
                                        <p:cTn id="18" dur="1000"/>
                                        <p:tgtEl>
                                          <p:spTgt spid="411"/>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415"/>
                                        </p:tgtEl>
                                        <p:attrNameLst>
                                          <p:attrName>style.visibility</p:attrName>
                                        </p:attrNameLst>
                                      </p:cBhvr>
                                      <p:to>
                                        <p:strVal val="visible"/>
                                      </p:to>
                                    </p:set>
                                    <p:animEffect transition="in" filter="fade">
                                      <p:cBhvr>
                                        <p:cTn id="22" dur="1000"/>
                                        <p:tgtEl>
                                          <p:spTgt spid="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8">
            <a:extLst>
              <a:ext uri="{FF2B5EF4-FFF2-40B4-BE49-F238E27FC236}">
                <a16:creationId xmlns:a16="http://schemas.microsoft.com/office/drawing/2014/main" id="{9F1B2730-E457-47B8-ABC9-6BA5156EE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136771"/>
            <a:ext cx="12192000" cy="4406900"/>
          </a:xfrm>
          <a:prstGeom prst="rect">
            <a:avLst/>
          </a:prstGeom>
        </p:spPr>
      </p:pic>
      <p:pic>
        <p:nvPicPr>
          <p:cNvPr id="13" name="图片 10">
            <a:extLst>
              <a:ext uri="{FF2B5EF4-FFF2-40B4-BE49-F238E27FC236}">
                <a16:creationId xmlns:a16="http://schemas.microsoft.com/office/drawing/2014/main" id="{CEA6FB04-6A8F-40FB-800C-A72F14EA9A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19" y="5445095"/>
            <a:ext cx="12191998" cy="1689100"/>
          </a:xfrm>
          <a:prstGeom prst="rect">
            <a:avLst/>
          </a:prstGeom>
        </p:spPr>
      </p:pic>
      <p:sp>
        <p:nvSpPr>
          <p:cNvPr id="14" name="Rectangle 13">
            <a:extLst>
              <a:ext uri="{FF2B5EF4-FFF2-40B4-BE49-F238E27FC236}">
                <a16:creationId xmlns:a16="http://schemas.microsoft.com/office/drawing/2014/main" id="{F5F01B98-D9A4-495C-ABEE-C9A94149CED6}"/>
              </a:ext>
            </a:extLst>
          </p:cNvPr>
          <p:cNvSpPr/>
          <p:nvPr/>
        </p:nvSpPr>
        <p:spPr>
          <a:xfrm>
            <a:off x="4516409" y="1995098"/>
            <a:ext cx="7464287" cy="2800767"/>
          </a:xfrm>
          <a:prstGeom prst="rect">
            <a:avLst/>
          </a:prstGeom>
          <a:noFill/>
        </p:spPr>
        <p:txBody>
          <a:bodyPr wrap="square">
            <a:spAutoFit/>
          </a:bodyPr>
          <a:lstStyle/>
          <a:p>
            <a:pPr algn="ctr" eaLnBrk="1" hangingPunct="1">
              <a:defRPr/>
            </a:pPr>
            <a:r>
              <a:rPr lang="en-US" sz="8800" b="1" dirty="0" err="1">
                <a:ln w="12700">
                  <a:solidFill>
                    <a:schemeClr val="bg1"/>
                  </a:solidFill>
                  <a:prstDash val="solid"/>
                </a:ln>
                <a:solidFill>
                  <a:srgbClr val="A80000"/>
                </a:solidFill>
                <a:effectLst>
                  <a:outerShdw blurRad="12700" dist="63500" dir="240000" algn="tl" rotWithShape="0">
                    <a:schemeClr val="bg1"/>
                  </a:outerShdw>
                </a:effectLst>
                <a:latin typeface="UTM Guanine" panose="02040603050506020204" pitchFamily="18" charset="0"/>
                <a:cs typeface="Calibri Light" panose="020F0302020204030204" pitchFamily="34" charset="0"/>
              </a:rPr>
              <a:t>Bóp</a:t>
            </a:r>
            <a:r>
              <a:rPr lang="en-US" sz="8800" b="1" dirty="0">
                <a:ln w="12700">
                  <a:solidFill>
                    <a:schemeClr val="bg1"/>
                  </a:solidFill>
                  <a:prstDash val="solid"/>
                </a:ln>
                <a:solidFill>
                  <a:srgbClr val="A80000"/>
                </a:solidFill>
                <a:effectLst>
                  <a:outerShdw blurRad="12700" dist="63500" dir="240000" algn="tl" rotWithShape="0">
                    <a:schemeClr val="bg1"/>
                  </a:outerShdw>
                </a:effectLst>
                <a:latin typeface="UTM Guanine" panose="02040603050506020204" pitchFamily="18" charset="0"/>
                <a:cs typeface="Calibri Light" panose="020F0302020204030204" pitchFamily="34" charset="0"/>
              </a:rPr>
              <a:t> </a:t>
            </a:r>
            <a:r>
              <a:rPr lang="en-US" sz="8800" b="1" dirty="0" err="1">
                <a:ln w="12700">
                  <a:solidFill>
                    <a:schemeClr val="bg1"/>
                  </a:solidFill>
                  <a:prstDash val="solid"/>
                </a:ln>
                <a:solidFill>
                  <a:srgbClr val="A80000"/>
                </a:solidFill>
                <a:effectLst>
                  <a:outerShdw blurRad="12700" dist="63500" dir="240000" algn="tl" rotWithShape="0">
                    <a:schemeClr val="bg1"/>
                  </a:outerShdw>
                </a:effectLst>
                <a:latin typeface="UTM Guanine" panose="02040603050506020204" pitchFamily="18" charset="0"/>
                <a:cs typeface="Calibri Light" panose="020F0302020204030204" pitchFamily="34" charset="0"/>
              </a:rPr>
              <a:t>nát</a:t>
            </a:r>
            <a:r>
              <a:rPr lang="en-US" sz="8800" b="1" dirty="0">
                <a:ln w="12700">
                  <a:solidFill>
                    <a:schemeClr val="bg1"/>
                  </a:solidFill>
                  <a:prstDash val="solid"/>
                </a:ln>
                <a:solidFill>
                  <a:srgbClr val="A80000"/>
                </a:solidFill>
                <a:effectLst>
                  <a:outerShdw blurRad="12700" dist="63500" dir="240000" algn="tl" rotWithShape="0">
                    <a:schemeClr val="bg1"/>
                  </a:outerShdw>
                </a:effectLst>
                <a:latin typeface="UTM Guanine" panose="02040603050506020204" pitchFamily="18" charset="0"/>
                <a:cs typeface="Calibri Light" panose="020F0302020204030204" pitchFamily="34" charset="0"/>
              </a:rPr>
              <a:t> </a:t>
            </a:r>
            <a:r>
              <a:rPr lang="en-US" sz="8800" b="1" dirty="0" err="1">
                <a:ln w="12700">
                  <a:solidFill>
                    <a:schemeClr val="bg1"/>
                  </a:solidFill>
                  <a:prstDash val="solid"/>
                </a:ln>
                <a:solidFill>
                  <a:srgbClr val="A80000"/>
                </a:solidFill>
                <a:effectLst>
                  <a:outerShdw blurRad="12700" dist="63500" dir="240000" algn="tl" rotWithShape="0">
                    <a:schemeClr val="bg1"/>
                  </a:outerShdw>
                </a:effectLst>
                <a:latin typeface="UTM Guanine" panose="02040603050506020204" pitchFamily="18" charset="0"/>
                <a:cs typeface="Calibri Light" panose="020F0302020204030204" pitchFamily="34" charset="0"/>
              </a:rPr>
              <a:t>quả</a:t>
            </a:r>
            <a:r>
              <a:rPr lang="en-US" sz="8800" b="1" dirty="0">
                <a:ln w="12700">
                  <a:solidFill>
                    <a:schemeClr val="bg1"/>
                  </a:solidFill>
                  <a:prstDash val="solid"/>
                </a:ln>
                <a:solidFill>
                  <a:srgbClr val="A80000"/>
                </a:solidFill>
                <a:effectLst>
                  <a:outerShdw blurRad="12700" dist="63500" dir="240000" algn="tl" rotWithShape="0">
                    <a:schemeClr val="bg1"/>
                  </a:outerShdw>
                </a:effectLst>
                <a:latin typeface="UTM Guanine" panose="02040603050506020204" pitchFamily="18" charset="0"/>
                <a:cs typeface="Calibri Light" panose="020F0302020204030204" pitchFamily="34" charset="0"/>
              </a:rPr>
              <a:t> cam</a:t>
            </a:r>
            <a:endParaRPr lang="en-US" sz="8000" b="1" dirty="0">
              <a:ln w="9525">
                <a:solidFill>
                  <a:schemeClr val="bg1"/>
                </a:solidFill>
                <a:prstDash val="solid"/>
              </a:ln>
              <a:solidFill>
                <a:srgbClr val="775B46"/>
              </a:solidFill>
              <a:effectLst>
                <a:outerShdw blurRad="12700" dist="63500" dir="240000" algn="tl" rotWithShape="0">
                  <a:schemeClr val="bg1"/>
                </a:outerShdw>
              </a:effectLst>
              <a:latin typeface="UTM Azuki" panose="02040603050506020204" pitchFamily="18" charset="0"/>
              <a:cs typeface="Calibri Light" panose="020F0302020204030204" pitchFamily="34" charset="0"/>
            </a:endParaRPr>
          </a:p>
        </p:txBody>
      </p:sp>
      <p:pic>
        <p:nvPicPr>
          <p:cNvPr id="16" name="图片 9">
            <a:extLst>
              <a:ext uri="{FF2B5EF4-FFF2-40B4-BE49-F238E27FC236}">
                <a16:creationId xmlns:a16="http://schemas.microsoft.com/office/drawing/2014/main" id="{BE8E4213-087B-4FBE-B405-B867E5AA6D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894569" y="1132772"/>
            <a:ext cx="1848758" cy="864462"/>
          </a:xfrm>
          <a:prstGeom prst="rect">
            <a:avLst/>
          </a:prstGeom>
        </p:spPr>
      </p:pic>
      <p:grpSp>
        <p:nvGrpSpPr>
          <p:cNvPr id="19" name="Group 18">
            <a:extLst>
              <a:ext uri="{FF2B5EF4-FFF2-40B4-BE49-F238E27FC236}">
                <a16:creationId xmlns:a16="http://schemas.microsoft.com/office/drawing/2014/main" id="{B90DB282-A631-426F-880D-D9ABC10C61B3}"/>
              </a:ext>
            </a:extLst>
          </p:cNvPr>
          <p:cNvGrpSpPr/>
          <p:nvPr/>
        </p:nvGrpSpPr>
        <p:grpSpPr>
          <a:xfrm>
            <a:off x="6968988" y="411247"/>
            <a:ext cx="3200400" cy="1107996"/>
            <a:chOff x="6968988" y="154072"/>
            <a:chExt cx="3200400" cy="1107996"/>
          </a:xfrm>
        </p:grpSpPr>
        <p:sp>
          <p:nvSpPr>
            <p:cNvPr id="17" name="缺角矩形 1">
              <a:extLst>
                <a:ext uri="{FF2B5EF4-FFF2-40B4-BE49-F238E27FC236}">
                  <a16:creationId xmlns:a16="http://schemas.microsoft.com/office/drawing/2014/main" id="{499FDA0D-7DB5-46A8-A75C-A5C1EC075AEA}"/>
                </a:ext>
              </a:extLst>
            </p:cNvPr>
            <p:cNvSpPr/>
            <p:nvPr/>
          </p:nvSpPr>
          <p:spPr>
            <a:xfrm>
              <a:off x="6968988" y="231407"/>
              <a:ext cx="3200400" cy="1023217"/>
            </a:xfrm>
            <a:prstGeom prst="plaque">
              <a:avLst/>
            </a:prstGeom>
            <a:solidFill>
              <a:srgbClr val="F2D8B7"/>
            </a:solidFill>
            <a:ln w="57150">
              <a:solidFill>
                <a:srgbClr val="980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字魂36号-正文宋楷" panose="00000500000000000000" pitchFamily="2" charset="-122"/>
              </a:endParaRPr>
            </a:p>
          </p:txBody>
        </p:sp>
        <p:sp>
          <p:nvSpPr>
            <p:cNvPr id="18" name="TextBox 17">
              <a:extLst>
                <a:ext uri="{FF2B5EF4-FFF2-40B4-BE49-F238E27FC236}">
                  <a16:creationId xmlns:a16="http://schemas.microsoft.com/office/drawing/2014/main" id="{AF174525-8C5A-4A38-84A5-1A418B2192DA}"/>
                </a:ext>
              </a:extLst>
            </p:cNvPr>
            <p:cNvSpPr txBox="1"/>
            <p:nvPr/>
          </p:nvSpPr>
          <p:spPr>
            <a:xfrm>
              <a:off x="7194649" y="154072"/>
              <a:ext cx="2749078" cy="1107996"/>
            </a:xfrm>
            <a:prstGeom prst="rect">
              <a:avLst/>
            </a:prstGeom>
            <a:noFill/>
          </p:spPr>
          <p:txBody>
            <a:bodyPr wrap="square">
              <a:spAutoFit/>
            </a:bodyPr>
            <a:lstStyle/>
            <a:p>
              <a:pPr algn="ctr"/>
              <a:r>
                <a:rPr lang="en-US" sz="6600" b="1" dirty="0" err="1">
                  <a:ln w="9525">
                    <a:solidFill>
                      <a:schemeClr val="bg1"/>
                    </a:solidFill>
                    <a:prstDash val="solid"/>
                  </a:ln>
                  <a:solidFill>
                    <a:srgbClr val="775B46"/>
                  </a:solidFill>
                  <a:effectLst>
                    <a:innerShdw blurRad="63500" dist="50800" dir="18900000">
                      <a:prstClr val="black">
                        <a:alpha val="50000"/>
                      </a:prstClr>
                    </a:innerShdw>
                  </a:effectLst>
                  <a:latin typeface="UTM Azuki" panose="02040603050506020204" pitchFamily="18" charset="0"/>
                  <a:cs typeface="Calibri Light" panose="020F0302020204030204" pitchFamily="34" charset="0"/>
                </a:rPr>
                <a:t>Đọc</a:t>
              </a:r>
              <a:endParaRPr lang="en-US" sz="6600" dirty="0">
                <a:effectLst>
                  <a:innerShdw blurRad="63500" dist="50800" dir="18900000">
                    <a:prstClr val="black">
                      <a:alpha val="50000"/>
                    </a:prstClr>
                  </a:innerShdw>
                </a:effectLst>
              </a:endParaRPr>
            </a:p>
          </p:txBody>
        </p:sp>
      </p:grpSp>
      <p:pic>
        <p:nvPicPr>
          <p:cNvPr id="20" name="图片 9">
            <a:extLst>
              <a:ext uri="{FF2B5EF4-FFF2-40B4-BE49-F238E27FC236}">
                <a16:creationId xmlns:a16="http://schemas.microsoft.com/office/drawing/2014/main" id="{7C11A49F-4CEA-45EE-842A-39D59CBF6E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3242" y="1132772"/>
            <a:ext cx="1848758" cy="864462"/>
          </a:xfrm>
          <a:prstGeom prst="rect">
            <a:avLst/>
          </a:prstGeom>
        </p:spPr>
      </p:pic>
      <p:sp>
        <p:nvSpPr>
          <p:cNvPr id="4" name="TextBox 3">
            <a:extLst>
              <a:ext uri="{FF2B5EF4-FFF2-40B4-BE49-F238E27FC236}">
                <a16:creationId xmlns:a16="http://schemas.microsoft.com/office/drawing/2014/main" id="{FC7CEF06-1FAA-63CF-1926-5FA46A5515CB}"/>
              </a:ext>
            </a:extLst>
          </p:cNvPr>
          <p:cNvSpPr txBox="1"/>
          <p:nvPr/>
        </p:nvSpPr>
        <p:spPr>
          <a:xfrm>
            <a:off x="8274880" y="4872395"/>
            <a:ext cx="4136723" cy="523220"/>
          </a:xfrm>
          <a:prstGeom prst="rect">
            <a:avLst/>
          </a:prstGeom>
          <a:noFill/>
        </p:spPr>
        <p:txBody>
          <a:bodyPr wrap="square" rtlCol="0">
            <a:spAutoFit/>
          </a:bodyPr>
          <a:lstStyle/>
          <a:p>
            <a:r>
              <a:rPr lang="en-VN" sz="2800" dirty="0">
                <a:solidFill>
                  <a:srgbClr val="C00000"/>
                </a:solidFill>
                <a:latin typeface="#9Slide03 IcielPanton Black" pitchFamily="2" charset="77"/>
              </a:rPr>
              <a:t>Nguyễn Huy Tưởng</a:t>
            </a:r>
          </a:p>
        </p:txBody>
      </p:sp>
      <p:pic>
        <p:nvPicPr>
          <p:cNvPr id="7" name="Picture 6" descr="A person in a garment&#10;&#10;Description automatically generated with medium confidence">
            <a:extLst>
              <a:ext uri="{FF2B5EF4-FFF2-40B4-BE49-F238E27FC236}">
                <a16:creationId xmlns:a16="http://schemas.microsoft.com/office/drawing/2014/main" id="{B048B6F8-6849-73DE-9CF8-B2B93D56BB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745" y="-1396576"/>
            <a:ext cx="5847867" cy="8271017"/>
          </a:xfrm>
          <a:prstGeom prst="rect">
            <a:avLst/>
          </a:prstGeom>
        </p:spPr>
      </p:pic>
    </p:spTree>
    <p:extLst>
      <p:ext uri="{BB962C8B-B14F-4D97-AF65-F5344CB8AC3E}">
        <p14:creationId xmlns:p14="http://schemas.microsoft.com/office/powerpoint/2010/main" val="519050831"/>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0" dur="1000" fill="hold"/>
                                        <p:tgtEl>
                                          <p:spTgt spid="1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
                                        </p:tgtEl>
                                      </p:cBhvr>
                                    </p:animEffect>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1000" fill="hold"/>
                                        <p:tgtEl>
                                          <p:spTgt spid="16"/>
                                        </p:tgtEl>
                                        <p:attrNameLst>
                                          <p:attrName>ppt_x</p:attrName>
                                        </p:attrNameLst>
                                      </p:cBhvr>
                                      <p:tavLst>
                                        <p:tav tm="0">
                                          <p:val>
                                            <p:strVal val="1+#ppt_w/2"/>
                                          </p:val>
                                        </p:tav>
                                        <p:tav tm="100000">
                                          <p:val>
                                            <p:strVal val="#ppt_x"/>
                                          </p:val>
                                        </p:tav>
                                      </p:tavLst>
                                    </p:anim>
                                    <p:anim calcmode="lin" valueType="num">
                                      <p:cBhvr additive="base">
                                        <p:cTn id="19" dur="1000" fill="hold"/>
                                        <p:tgtEl>
                                          <p:spTgt spid="16"/>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1000" fill="hold"/>
                                        <p:tgtEl>
                                          <p:spTgt spid="20"/>
                                        </p:tgtEl>
                                        <p:attrNameLst>
                                          <p:attrName>ppt_x</p:attrName>
                                        </p:attrNameLst>
                                      </p:cBhvr>
                                      <p:tavLst>
                                        <p:tav tm="0">
                                          <p:val>
                                            <p:strVal val="0-#ppt_w/2"/>
                                          </p:val>
                                        </p:tav>
                                        <p:tav tm="100000">
                                          <p:val>
                                            <p:strVal val="#ppt_x"/>
                                          </p:val>
                                        </p:tav>
                                      </p:tavLst>
                                    </p:anim>
                                    <p:anim calcmode="lin" valueType="num">
                                      <p:cBhvr additive="base">
                                        <p:cTn id="23" dur="1000" fill="hold"/>
                                        <p:tgtEl>
                                          <p:spTgt spid="2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0" presetClass="entr" presetSubtype="0" decel="10000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strVal val="#ppt_w+.3"/>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animEffect transition="in" filter="fade">
                                      <p:cBhvr>
                                        <p:cTn id="29" dur="1000"/>
                                        <p:tgtEl>
                                          <p:spTgt spid="1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827" b="29462"/>
          <a:stretch/>
        </p:blipFill>
        <p:spPr>
          <a:xfrm>
            <a:off x="0" y="3533237"/>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725" y="-2408125"/>
            <a:ext cx="11380224" cy="9987963"/>
          </a:xfrm>
          <a:prstGeom prst="rect">
            <a:avLst/>
          </a:prstGeom>
        </p:spPr>
      </p:pic>
      <p:sp>
        <p:nvSpPr>
          <p:cNvPr id="8" name="文本框 6">
            <a:extLst>
              <a:ext uri="{FF2B5EF4-FFF2-40B4-BE49-F238E27FC236}">
                <a16:creationId xmlns:a16="http://schemas.microsoft.com/office/drawing/2014/main" id="{14E1C89D-F82E-46A6-B0B5-8C5C7843D6E8}"/>
              </a:ext>
            </a:extLst>
          </p:cNvPr>
          <p:cNvSpPr txBox="1"/>
          <p:nvPr/>
        </p:nvSpPr>
        <p:spPr>
          <a:xfrm>
            <a:off x="1885948" y="3159062"/>
            <a:ext cx="9144001" cy="2027478"/>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1500" b="1" dirty="0">
                <a:solidFill>
                  <a:schemeClr val="accent2"/>
                </a:solidFill>
                <a:effectLst>
                  <a:glow rad="101600">
                    <a:schemeClr val="accent1">
                      <a:satMod val="175000"/>
                      <a:alpha val="40000"/>
                    </a:schemeClr>
                  </a:glow>
                  <a:outerShdw blurRad="50800" dist="38100" algn="l" rotWithShape="0">
                    <a:prstClr val="black">
                      <a:alpha val="40000"/>
                    </a:prstClr>
                  </a:outerShdw>
                  <a:reflection blurRad="6350" stA="55000" endA="300" endPos="45500" dir="5400000" sy="-100000" algn="bl" rotWithShape="0"/>
                </a:effectLst>
                <a:latin typeface="#9Slide03 SVNNeutraface 2" panose="02000600040000020004" pitchFamily="2" charset="77"/>
                <a:ea typeface="Verdana" panose="020B0604030504040204" pitchFamily="34" charset="0"/>
              </a:rPr>
              <a:t>KHỞI ĐỘNG</a:t>
            </a:r>
            <a:endParaRPr lang="zh-CN" altLang="en-US" sz="11500" b="1" dirty="0">
              <a:solidFill>
                <a:schemeClr val="accent2"/>
              </a:solidFill>
              <a:effectLst>
                <a:glow rad="101600">
                  <a:schemeClr val="accent1">
                    <a:satMod val="175000"/>
                    <a:alpha val="40000"/>
                  </a:schemeClr>
                </a:glow>
                <a:outerShdw blurRad="50800" dist="38100" algn="l" rotWithShape="0">
                  <a:prstClr val="black">
                    <a:alpha val="40000"/>
                  </a:prstClr>
                </a:outerShdw>
                <a:reflection blurRad="6350" stA="55000" endA="300" endPos="45500" dir="5400000" sy="-100000" algn="bl" rotWithShape="0"/>
              </a:effectLst>
              <a:latin typeface="#9Slide03 SVNNeutraface 2" panose="02000600040000020004" pitchFamily="2" charset="77"/>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82" y="7192"/>
            <a:ext cx="5664435" cy="6850808"/>
          </a:xfrm>
          <a:prstGeom prst="rect">
            <a:avLst/>
          </a:prstGeom>
        </p:spPr>
      </p:pic>
    </p:spTree>
    <p:extLst>
      <p:ext uri="{BB962C8B-B14F-4D97-AF65-F5344CB8AC3E}">
        <p14:creationId xmlns:p14="http://schemas.microsoft.com/office/powerpoint/2010/main" val="13142144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2" descr="D:\资料\组 7.png组 7">
            <a:extLst>
              <a:ext uri="{FF2B5EF4-FFF2-40B4-BE49-F238E27FC236}">
                <a16:creationId xmlns:a16="http://schemas.microsoft.com/office/drawing/2014/main" id="{0DD634F7-8ECC-49EF-8BAF-E81F062927DA}"/>
              </a:ext>
            </a:extLst>
          </p:cNvPr>
          <p:cNvPicPr>
            <a:picLocks noChangeAspect="1"/>
          </p:cNvPicPr>
          <p:nvPr/>
        </p:nvPicPr>
        <p:blipFill>
          <a:blip r:embed="rId2"/>
          <a:srcRect l="8720" r="8720"/>
          <a:stretch>
            <a:fillRect/>
          </a:stretch>
        </p:blipFill>
        <p:spPr>
          <a:xfrm>
            <a:off x="0" y="1413976"/>
            <a:ext cx="12221655" cy="5816531"/>
          </a:xfrm>
          <a:prstGeom prst="rect">
            <a:avLst/>
          </a:prstGeom>
        </p:spPr>
      </p:pic>
      <p:pic>
        <p:nvPicPr>
          <p:cNvPr id="13" name="Picture 12" descr="Icon&#10;&#10;Description automatically generated">
            <a:extLst>
              <a:ext uri="{FF2B5EF4-FFF2-40B4-BE49-F238E27FC236}">
                <a16:creationId xmlns:a16="http://schemas.microsoft.com/office/drawing/2014/main" id="{4F2D948C-BBF7-4ABB-8267-89921243F1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531" y="128101"/>
            <a:ext cx="1377487" cy="1483209"/>
          </a:xfrm>
          <a:prstGeom prst="rect">
            <a:avLst/>
          </a:prstGeom>
        </p:spPr>
      </p:pic>
      <p:grpSp>
        <p:nvGrpSpPr>
          <p:cNvPr id="12" name="组合 1">
            <a:extLst>
              <a:ext uri="{FF2B5EF4-FFF2-40B4-BE49-F238E27FC236}">
                <a16:creationId xmlns:a16="http://schemas.microsoft.com/office/drawing/2014/main" id="{49B596DB-403A-4C29-A7FB-DC21BCCA4237}"/>
              </a:ext>
            </a:extLst>
          </p:cNvPr>
          <p:cNvGrpSpPr/>
          <p:nvPr/>
        </p:nvGrpSpPr>
        <p:grpSpPr>
          <a:xfrm flipH="1">
            <a:off x="1786549" y="183867"/>
            <a:ext cx="9849069" cy="1427443"/>
            <a:chOff x="1262060" y="1619250"/>
            <a:chExt cx="9667875" cy="1427443"/>
          </a:xfrm>
        </p:grpSpPr>
        <p:sp>
          <p:nvSpPr>
            <p:cNvPr id="14" name="矩形: 圆角 12">
              <a:extLst>
                <a:ext uri="{FF2B5EF4-FFF2-40B4-BE49-F238E27FC236}">
                  <a16:creationId xmlns:a16="http://schemas.microsoft.com/office/drawing/2014/main" id="{3E40A694-DD02-485F-8A10-0686237FD2BD}"/>
                </a:ext>
              </a:extLst>
            </p:cNvPr>
            <p:cNvSpPr/>
            <p:nvPr/>
          </p:nvSpPr>
          <p:spPr>
            <a:xfrm>
              <a:off x="1262060" y="1619250"/>
              <a:ext cx="9667875" cy="1285875"/>
            </a:xfrm>
            <a:prstGeom prst="roundRect">
              <a:avLst/>
            </a:prstGeom>
            <a:solidFill>
              <a:srgbClr val="EFE1C9"/>
            </a:solidFill>
            <a:ln w="57150">
              <a:solidFill>
                <a:srgbClr val="4EA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6" name="文本框 29">
              <a:extLst>
                <a:ext uri="{FF2B5EF4-FFF2-40B4-BE49-F238E27FC236}">
                  <a16:creationId xmlns:a16="http://schemas.microsoft.com/office/drawing/2014/main" id="{66007A7E-6192-4526-B14C-5C3E17194368}"/>
                </a:ext>
              </a:extLst>
            </p:cNvPr>
            <p:cNvSpPr txBox="1"/>
            <p:nvPr/>
          </p:nvSpPr>
          <p:spPr>
            <a:xfrm rot="5400000">
              <a:off x="5886850" y="-1951264"/>
              <a:ext cx="1415772" cy="8580142"/>
            </a:xfrm>
            <a:prstGeom prst="rect">
              <a:avLst/>
            </a:prstGeom>
            <a:noFill/>
          </p:spPr>
          <p:txBody>
            <a:bodyPr vert="eaVert" wrap="square" rtlCol="0">
              <a:spAutoFit/>
            </a:bodyPr>
            <a:lstStyle/>
            <a:p>
              <a:pPr algn="ctr" eaLnBrk="1" hangingPunct="1"/>
              <a:r>
                <a:rPr lang="en-US" altLang="vi-VN" sz="4000" b="1" dirty="0" err="1">
                  <a:solidFill>
                    <a:srgbClr val="C00000"/>
                  </a:solidFill>
                  <a:latin typeface="Times New Roman" panose="02020603050405020304" pitchFamily="18" charset="0"/>
                  <a:cs typeface="Times New Roman" panose="02020603050405020304" pitchFamily="18" charset="0"/>
                </a:rPr>
                <a:t>Kể</a:t>
              </a:r>
              <a:r>
                <a:rPr lang="en-US" altLang="vi-VN" sz="4000" b="1" dirty="0">
                  <a:solidFill>
                    <a:srgbClr val="C00000"/>
                  </a:solidFill>
                  <a:latin typeface="Times New Roman" panose="02020603050405020304" pitchFamily="18" charset="0"/>
                  <a:cs typeface="Times New Roman" panose="02020603050405020304" pitchFamily="18" charset="0"/>
                </a:rPr>
                <a:t> </a:t>
              </a:r>
              <a:r>
                <a:rPr lang="en-US" altLang="vi-VN" sz="4000" b="1" dirty="0" err="1">
                  <a:solidFill>
                    <a:srgbClr val="C00000"/>
                  </a:solidFill>
                  <a:latin typeface="Times New Roman" panose="02020603050405020304" pitchFamily="18" charset="0"/>
                  <a:cs typeface="Times New Roman" panose="02020603050405020304" pitchFamily="18" charset="0"/>
                </a:rPr>
                <a:t>tên</a:t>
              </a:r>
              <a:r>
                <a:rPr lang="en-US" altLang="vi-VN" sz="4000" b="1" dirty="0">
                  <a:solidFill>
                    <a:srgbClr val="C00000"/>
                  </a:solidFill>
                  <a:latin typeface="Times New Roman" panose="02020603050405020304" pitchFamily="18" charset="0"/>
                  <a:cs typeface="Times New Roman" panose="02020603050405020304" pitchFamily="18" charset="0"/>
                </a:rPr>
                <a:t> </a:t>
              </a:r>
              <a:r>
                <a:rPr lang="en-US" altLang="vi-VN" sz="4000" b="1" dirty="0" err="1">
                  <a:solidFill>
                    <a:srgbClr val="C00000"/>
                  </a:solidFill>
                  <a:latin typeface="Times New Roman" panose="02020603050405020304" pitchFamily="18" charset="0"/>
                  <a:cs typeface="Times New Roman" panose="02020603050405020304" pitchFamily="18" charset="0"/>
                </a:rPr>
                <a:t>một</a:t>
              </a:r>
              <a:r>
                <a:rPr lang="en-US" altLang="vi-VN" sz="4000" b="1" dirty="0">
                  <a:solidFill>
                    <a:srgbClr val="C00000"/>
                  </a:solidFill>
                  <a:latin typeface="Times New Roman" panose="02020603050405020304" pitchFamily="18" charset="0"/>
                  <a:cs typeface="Times New Roman" panose="02020603050405020304" pitchFamily="18" charset="0"/>
                </a:rPr>
                <a:t> </a:t>
              </a:r>
              <a:r>
                <a:rPr lang="en-US" altLang="vi-VN" sz="4000" b="1" dirty="0" err="1">
                  <a:solidFill>
                    <a:srgbClr val="C00000"/>
                  </a:solidFill>
                  <a:latin typeface="Times New Roman" panose="02020603050405020304" pitchFamily="18" charset="0"/>
                  <a:cs typeface="Times New Roman" panose="02020603050405020304" pitchFamily="18" charset="0"/>
                </a:rPr>
                <a:t>người</a:t>
              </a:r>
              <a:r>
                <a:rPr lang="en-US" altLang="vi-VN" sz="4000" b="1" dirty="0">
                  <a:solidFill>
                    <a:srgbClr val="C00000"/>
                  </a:solidFill>
                  <a:latin typeface="Times New Roman" panose="02020603050405020304" pitchFamily="18" charset="0"/>
                  <a:cs typeface="Times New Roman" panose="02020603050405020304" pitchFamily="18" charset="0"/>
                </a:rPr>
                <a:t> </a:t>
              </a:r>
              <a:r>
                <a:rPr lang="en-US" altLang="vi-VN" sz="4000" b="1" dirty="0" err="1">
                  <a:solidFill>
                    <a:srgbClr val="C00000"/>
                  </a:solidFill>
                  <a:latin typeface="Times New Roman" panose="02020603050405020304" pitchFamily="18" charset="0"/>
                  <a:cs typeface="Times New Roman" panose="02020603050405020304" pitchFamily="18" charset="0"/>
                </a:rPr>
                <a:t>anh</a:t>
              </a:r>
              <a:r>
                <a:rPr lang="en-US" altLang="vi-VN" sz="4000" b="1" dirty="0">
                  <a:solidFill>
                    <a:srgbClr val="C00000"/>
                  </a:solidFill>
                  <a:latin typeface="Times New Roman" panose="02020603050405020304" pitchFamily="18" charset="0"/>
                  <a:cs typeface="Times New Roman" panose="02020603050405020304" pitchFamily="18" charset="0"/>
                </a:rPr>
                <a:t> </a:t>
              </a:r>
              <a:r>
                <a:rPr lang="en-US" altLang="vi-VN" sz="4000" b="1" dirty="0" err="1">
                  <a:solidFill>
                    <a:srgbClr val="C00000"/>
                  </a:solidFill>
                  <a:latin typeface="Times New Roman" panose="02020603050405020304" pitchFamily="18" charset="0"/>
                  <a:cs typeface="Times New Roman" panose="02020603050405020304" pitchFamily="18" charset="0"/>
                </a:rPr>
                <a:t>hùng</a:t>
              </a:r>
              <a:r>
                <a:rPr lang="en-US" altLang="vi-VN" sz="4000" b="1" dirty="0">
                  <a:solidFill>
                    <a:srgbClr val="C00000"/>
                  </a:solidFill>
                  <a:latin typeface="Times New Roman" panose="02020603050405020304" pitchFamily="18" charset="0"/>
                  <a:cs typeface="Times New Roman" panose="02020603050405020304" pitchFamily="18" charset="0"/>
                </a:rPr>
                <a:t> </a:t>
              </a:r>
              <a:r>
                <a:rPr lang="en-US" altLang="vi-VN" sz="4000" b="1" dirty="0" err="1">
                  <a:solidFill>
                    <a:srgbClr val="C00000"/>
                  </a:solidFill>
                  <a:latin typeface="Times New Roman" panose="02020603050405020304" pitchFamily="18" charset="0"/>
                  <a:cs typeface="Times New Roman" panose="02020603050405020304" pitchFamily="18" charset="0"/>
                </a:rPr>
                <a:t>nhỏ</a:t>
              </a:r>
              <a:r>
                <a:rPr lang="en-US" altLang="vi-VN" sz="4000" b="1" dirty="0">
                  <a:solidFill>
                    <a:srgbClr val="C00000"/>
                  </a:solidFill>
                  <a:latin typeface="Times New Roman" panose="02020603050405020304" pitchFamily="18" charset="0"/>
                  <a:cs typeface="Times New Roman" panose="02020603050405020304" pitchFamily="18" charset="0"/>
                </a:rPr>
                <a:t> </a:t>
              </a:r>
              <a:r>
                <a:rPr lang="en-US" altLang="vi-VN" sz="4000" b="1" dirty="0" err="1">
                  <a:solidFill>
                    <a:srgbClr val="C00000"/>
                  </a:solidFill>
                  <a:latin typeface="Times New Roman" panose="02020603050405020304" pitchFamily="18" charset="0"/>
                  <a:cs typeface="Times New Roman" panose="02020603050405020304" pitchFamily="18" charset="0"/>
                </a:rPr>
                <a:t>tuổi</a:t>
              </a:r>
              <a:r>
                <a:rPr lang="en-US" altLang="vi-VN" sz="4000" b="1" dirty="0">
                  <a:solidFill>
                    <a:srgbClr val="C00000"/>
                  </a:solidFill>
                  <a:latin typeface="Times New Roman" panose="02020603050405020304" pitchFamily="18" charset="0"/>
                  <a:cs typeface="Times New Roman" panose="02020603050405020304" pitchFamily="18" charset="0"/>
                </a:rPr>
                <a:t> </a:t>
              </a:r>
              <a:r>
                <a:rPr lang="en-US" altLang="vi-VN" sz="4000" b="1" dirty="0" err="1">
                  <a:solidFill>
                    <a:srgbClr val="C00000"/>
                  </a:solidFill>
                  <a:latin typeface="Times New Roman" panose="02020603050405020304" pitchFamily="18" charset="0"/>
                  <a:cs typeface="Times New Roman" panose="02020603050405020304" pitchFamily="18" charset="0"/>
                </a:rPr>
                <a:t>mà</a:t>
              </a:r>
              <a:r>
                <a:rPr lang="en-US" altLang="vi-VN" sz="4000" b="1" dirty="0">
                  <a:solidFill>
                    <a:srgbClr val="C00000"/>
                  </a:solidFill>
                  <a:latin typeface="Times New Roman" panose="02020603050405020304" pitchFamily="18" charset="0"/>
                  <a:cs typeface="Times New Roman" panose="02020603050405020304" pitchFamily="18" charset="0"/>
                </a:rPr>
                <a:t> </a:t>
              </a:r>
              <a:r>
                <a:rPr lang="en-US" altLang="vi-VN" sz="4000" b="1" dirty="0" err="1">
                  <a:solidFill>
                    <a:srgbClr val="C00000"/>
                  </a:solidFill>
                  <a:latin typeface="Times New Roman" panose="02020603050405020304" pitchFamily="18" charset="0"/>
                  <a:cs typeface="Times New Roman" panose="02020603050405020304" pitchFamily="18" charset="0"/>
                </a:rPr>
                <a:t>em</a:t>
              </a:r>
              <a:r>
                <a:rPr lang="en-US" altLang="vi-VN" sz="4000" b="1" dirty="0">
                  <a:solidFill>
                    <a:srgbClr val="C00000"/>
                  </a:solidFill>
                  <a:latin typeface="Times New Roman" panose="02020603050405020304" pitchFamily="18" charset="0"/>
                  <a:cs typeface="Times New Roman" panose="02020603050405020304" pitchFamily="18" charset="0"/>
                </a:rPr>
                <a:t> </a:t>
              </a:r>
              <a:r>
                <a:rPr lang="en-US" altLang="vi-VN" sz="4000" b="1" dirty="0" err="1">
                  <a:solidFill>
                    <a:srgbClr val="C00000"/>
                  </a:solidFill>
                  <a:latin typeface="Times New Roman" panose="02020603050405020304" pitchFamily="18" charset="0"/>
                  <a:cs typeface="Times New Roman" panose="02020603050405020304" pitchFamily="18" charset="0"/>
                </a:rPr>
                <a:t>biết</a:t>
              </a:r>
              <a:r>
                <a:rPr lang="en-US" altLang="vi-VN" sz="4000" b="1" dirty="0">
                  <a:solidFill>
                    <a:srgbClr val="C00000"/>
                  </a:solidFill>
                  <a:latin typeface="Times New Roman" panose="02020603050405020304" pitchFamily="18" charset="0"/>
                  <a:cs typeface="Times New Roman" panose="02020603050405020304" pitchFamily="18" charset="0"/>
                </a:rPr>
                <a:t>?</a:t>
              </a:r>
              <a:endParaRPr lang="en-US" altLang="vi-VN" sz="4000" dirty="0">
                <a:solidFill>
                  <a:srgbClr val="C00000"/>
                </a:solidFill>
                <a:latin typeface="Times New Roman" panose="02020603050405020304" pitchFamily="18" charset="0"/>
                <a:cs typeface="Times New Roman" panose="02020603050405020304" pitchFamily="18" charset="0"/>
              </a:endParaRPr>
            </a:p>
          </p:txBody>
        </p:sp>
      </p:grpSp>
      <p:pic>
        <p:nvPicPr>
          <p:cNvPr id="4" name="图片 12">
            <a:extLst>
              <a:ext uri="{FF2B5EF4-FFF2-40B4-BE49-F238E27FC236}">
                <a16:creationId xmlns:a16="http://schemas.microsoft.com/office/drawing/2014/main" id="{54445DC5-3A5E-44F4-AF1E-BFFCA86355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6603" y="557673"/>
            <a:ext cx="5195052" cy="1285875"/>
          </a:xfrm>
          <a:prstGeom prst="rect">
            <a:avLst/>
          </a:prstGeom>
        </p:spPr>
      </p:pic>
      <p:pic>
        <p:nvPicPr>
          <p:cNvPr id="3" name="Picture 2">
            <a:extLst>
              <a:ext uri="{FF2B5EF4-FFF2-40B4-BE49-F238E27FC236}">
                <a16:creationId xmlns:a16="http://schemas.microsoft.com/office/drawing/2014/main" id="{1A7A6BB9-5AB4-EF6F-455E-A49C9E945042}"/>
              </a:ext>
            </a:extLst>
          </p:cNvPr>
          <p:cNvPicPr>
            <a:picLocks noChangeAspect="1"/>
          </p:cNvPicPr>
          <p:nvPr/>
        </p:nvPicPr>
        <p:blipFill>
          <a:blip r:embed="rId5"/>
          <a:stretch>
            <a:fillRect/>
          </a:stretch>
        </p:blipFill>
        <p:spPr>
          <a:xfrm>
            <a:off x="204531" y="2353048"/>
            <a:ext cx="2759513" cy="3904417"/>
          </a:xfrm>
          <a:prstGeom prst="rect">
            <a:avLst/>
          </a:prstGeom>
        </p:spPr>
      </p:pic>
      <p:pic>
        <p:nvPicPr>
          <p:cNvPr id="5" name="Picture 4">
            <a:extLst>
              <a:ext uri="{FF2B5EF4-FFF2-40B4-BE49-F238E27FC236}">
                <a16:creationId xmlns:a16="http://schemas.microsoft.com/office/drawing/2014/main" id="{80F953D4-5308-6E77-1598-94BC65E6BF2A}"/>
              </a:ext>
            </a:extLst>
          </p:cNvPr>
          <p:cNvPicPr>
            <a:picLocks noChangeAspect="1"/>
          </p:cNvPicPr>
          <p:nvPr/>
        </p:nvPicPr>
        <p:blipFill>
          <a:blip r:embed="rId6"/>
          <a:stretch>
            <a:fillRect/>
          </a:stretch>
        </p:blipFill>
        <p:spPr>
          <a:xfrm>
            <a:off x="9248975" y="2365319"/>
            <a:ext cx="2867688" cy="3813729"/>
          </a:xfrm>
          <a:prstGeom prst="rect">
            <a:avLst/>
          </a:prstGeom>
        </p:spPr>
      </p:pic>
      <p:pic>
        <p:nvPicPr>
          <p:cNvPr id="6" name="Picture 5">
            <a:extLst>
              <a:ext uri="{FF2B5EF4-FFF2-40B4-BE49-F238E27FC236}">
                <a16:creationId xmlns:a16="http://schemas.microsoft.com/office/drawing/2014/main" id="{C1BB4E92-9D8D-5A5D-553A-94767B9F04E2}"/>
              </a:ext>
            </a:extLst>
          </p:cNvPr>
          <p:cNvPicPr>
            <a:picLocks noChangeAspect="1"/>
          </p:cNvPicPr>
          <p:nvPr/>
        </p:nvPicPr>
        <p:blipFill>
          <a:blip r:embed="rId7"/>
          <a:stretch>
            <a:fillRect/>
          </a:stretch>
        </p:blipFill>
        <p:spPr>
          <a:xfrm>
            <a:off x="6335417" y="2365320"/>
            <a:ext cx="2867689" cy="3813731"/>
          </a:xfrm>
          <a:prstGeom prst="rect">
            <a:avLst/>
          </a:prstGeom>
        </p:spPr>
      </p:pic>
      <p:pic>
        <p:nvPicPr>
          <p:cNvPr id="8" name="Picture 7">
            <a:extLst>
              <a:ext uri="{FF2B5EF4-FFF2-40B4-BE49-F238E27FC236}">
                <a16:creationId xmlns:a16="http://schemas.microsoft.com/office/drawing/2014/main" id="{5221F124-6571-5C3F-6AEF-DED4795FC94D}"/>
              </a:ext>
            </a:extLst>
          </p:cNvPr>
          <p:cNvPicPr>
            <a:picLocks noChangeAspect="1"/>
          </p:cNvPicPr>
          <p:nvPr/>
        </p:nvPicPr>
        <p:blipFill>
          <a:blip r:embed="rId8"/>
          <a:stretch>
            <a:fillRect/>
          </a:stretch>
        </p:blipFill>
        <p:spPr>
          <a:xfrm>
            <a:off x="3181917" y="2353997"/>
            <a:ext cx="3002642" cy="3993204"/>
          </a:xfrm>
          <a:prstGeom prst="rect">
            <a:avLst/>
          </a:prstGeom>
        </p:spPr>
      </p:pic>
    </p:spTree>
    <p:extLst>
      <p:ext uri="{BB962C8B-B14F-4D97-AF65-F5344CB8AC3E}">
        <p14:creationId xmlns:p14="http://schemas.microsoft.com/office/powerpoint/2010/main" val="26040537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80">
                                          <p:stCondLst>
                                            <p:cond delay="0"/>
                                          </p:stCondLst>
                                        </p:cTn>
                                        <p:tgtEl>
                                          <p:spTgt spid="13"/>
                                        </p:tgtEl>
                                      </p:cBhvr>
                                    </p:animEffect>
                                    <p:anim calcmode="lin" valueType="num">
                                      <p:cBhvr>
                                        <p:cTn id="1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7" dur="26">
                                          <p:stCondLst>
                                            <p:cond delay="650"/>
                                          </p:stCondLst>
                                        </p:cTn>
                                        <p:tgtEl>
                                          <p:spTgt spid="13"/>
                                        </p:tgtEl>
                                      </p:cBhvr>
                                      <p:to x="100000" y="60000"/>
                                    </p:animScale>
                                    <p:animScale>
                                      <p:cBhvr>
                                        <p:cTn id="18" dur="166" decel="50000">
                                          <p:stCondLst>
                                            <p:cond delay="676"/>
                                          </p:stCondLst>
                                        </p:cTn>
                                        <p:tgtEl>
                                          <p:spTgt spid="13"/>
                                        </p:tgtEl>
                                      </p:cBhvr>
                                      <p:to x="100000" y="100000"/>
                                    </p:animScale>
                                    <p:animScale>
                                      <p:cBhvr>
                                        <p:cTn id="19" dur="26">
                                          <p:stCondLst>
                                            <p:cond delay="1312"/>
                                          </p:stCondLst>
                                        </p:cTn>
                                        <p:tgtEl>
                                          <p:spTgt spid="13"/>
                                        </p:tgtEl>
                                      </p:cBhvr>
                                      <p:to x="100000" y="80000"/>
                                    </p:animScale>
                                    <p:animScale>
                                      <p:cBhvr>
                                        <p:cTn id="20" dur="166" decel="50000">
                                          <p:stCondLst>
                                            <p:cond delay="1338"/>
                                          </p:stCondLst>
                                        </p:cTn>
                                        <p:tgtEl>
                                          <p:spTgt spid="13"/>
                                        </p:tgtEl>
                                      </p:cBhvr>
                                      <p:to x="100000" y="100000"/>
                                    </p:animScale>
                                    <p:animScale>
                                      <p:cBhvr>
                                        <p:cTn id="21" dur="26">
                                          <p:stCondLst>
                                            <p:cond delay="1642"/>
                                          </p:stCondLst>
                                        </p:cTn>
                                        <p:tgtEl>
                                          <p:spTgt spid="13"/>
                                        </p:tgtEl>
                                      </p:cBhvr>
                                      <p:to x="100000" y="90000"/>
                                    </p:animScale>
                                    <p:animScale>
                                      <p:cBhvr>
                                        <p:cTn id="22" dur="166" decel="50000">
                                          <p:stCondLst>
                                            <p:cond delay="1668"/>
                                          </p:stCondLst>
                                        </p:cTn>
                                        <p:tgtEl>
                                          <p:spTgt spid="13"/>
                                        </p:tgtEl>
                                      </p:cBhvr>
                                      <p:to x="100000" y="100000"/>
                                    </p:animScale>
                                    <p:animScale>
                                      <p:cBhvr>
                                        <p:cTn id="23" dur="26">
                                          <p:stCondLst>
                                            <p:cond delay="1808"/>
                                          </p:stCondLst>
                                        </p:cTn>
                                        <p:tgtEl>
                                          <p:spTgt spid="13"/>
                                        </p:tgtEl>
                                      </p:cBhvr>
                                      <p:to x="100000" y="95000"/>
                                    </p:animScale>
                                    <p:animScale>
                                      <p:cBhvr>
                                        <p:cTn id="24" dur="166" decel="50000">
                                          <p:stCondLst>
                                            <p:cond delay="1834"/>
                                          </p:stCondLst>
                                        </p:cTn>
                                        <p:tgtEl>
                                          <p:spTgt spid="13"/>
                                        </p:tgtEl>
                                      </p:cBhvr>
                                      <p:to x="100000" y="100000"/>
                                    </p:animScale>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strVal val="#ppt_w+.3"/>
                                          </p:val>
                                        </p:tav>
                                        <p:tav tm="100000">
                                          <p:val>
                                            <p:strVal val="#ppt_w"/>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animEffect transition="in" filter="fade">
                                      <p:cBhvr>
                                        <p:cTn id="35" dur="10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linds(horizontal)">
                                      <p:cBhvr>
                                        <p:cTn id="40" dur="500"/>
                                        <p:tgtEl>
                                          <p:spTgt spid="3"/>
                                        </p:tgtEl>
                                      </p:cBhvr>
                                    </p:animEffect>
                                  </p:childTnLst>
                                </p:cTn>
                              </p:par>
                              <p:par>
                                <p:cTn id="41" presetID="3" presetClass="entr" presetSubtype="1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linds(horizontal)">
                                      <p:cBhvr>
                                        <p:cTn id="43" dur="500"/>
                                        <p:tgtEl>
                                          <p:spTgt spid="8"/>
                                        </p:tgtEl>
                                      </p:cBhvr>
                                    </p:animEffect>
                                  </p:childTnLst>
                                </p:cTn>
                              </p:par>
                              <p:par>
                                <p:cTn id="44" presetID="3" presetClass="entr" presetSubtype="1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linds(horizontal)">
                                      <p:cBhvr>
                                        <p:cTn id="46" dur="500"/>
                                        <p:tgtEl>
                                          <p:spTgt spid="6"/>
                                        </p:tgtEl>
                                      </p:cBhvr>
                                    </p:animEffect>
                                  </p:childTnLst>
                                </p:cTn>
                              </p:par>
                              <p:par>
                                <p:cTn id="47" presetID="3" presetClass="entr" presetSubtype="1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blinds(horizontal)">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827" b="29462"/>
          <a:stretch/>
        </p:blipFill>
        <p:spPr>
          <a:xfrm>
            <a:off x="0" y="3806193"/>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012" y="-2217057"/>
            <a:ext cx="11380224" cy="9987963"/>
          </a:xfrm>
          <a:prstGeom prst="rect">
            <a:avLst/>
          </a:prstGeom>
        </p:spPr>
      </p:pic>
      <p:sp>
        <p:nvSpPr>
          <p:cNvPr id="8" name="文本框 6">
            <a:extLst>
              <a:ext uri="{FF2B5EF4-FFF2-40B4-BE49-F238E27FC236}">
                <a16:creationId xmlns:a16="http://schemas.microsoft.com/office/drawing/2014/main" id="{14E1C89D-F82E-46A6-B0B5-8C5C7843D6E8}"/>
              </a:ext>
            </a:extLst>
          </p:cNvPr>
          <p:cNvSpPr txBox="1"/>
          <p:nvPr/>
        </p:nvSpPr>
        <p:spPr>
          <a:xfrm>
            <a:off x="1885948" y="3159062"/>
            <a:ext cx="9144001" cy="2027478"/>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1500" b="1" dirty="0">
                <a:solidFill>
                  <a:schemeClr val="accent2"/>
                </a:solidFill>
                <a:effectLst>
                  <a:glow rad="101600">
                    <a:schemeClr val="accent1">
                      <a:satMod val="175000"/>
                      <a:alpha val="40000"/>
                    </a:schemeClr>
                  </a:glow>
                  <a:outerShdw blurRad="50800" dist="38100" algn="l" rotWithShape="0">
                    <a:prstClr val="black">
                      <a:alpha val="40000"/>
                    </a:prstClr>
                  </a:outerShdw>
                  <a:reflection blurRad="6350" stA="55000" endA="300" endPos="45500" dir="5400000" sy="-100000" algn="bl" rotWithShape="0"/>
                </a:effectLst>
                <a:latin typeface="#9Slide03 SVNNeutraface 2" panose="02000600040000020004" pitchFamily="2" charset="77"/>
                <a:ea typeface="Verdana" panose="020B0604030504040204" pitchFamily="34" charset="0"/>
              </a:rPr>
              <a:t>LUYỆN ĐỌC</a:t>
            </a:r>
            <a:endParaRPr lang="zh-CN" altLang="en-US" sz="11500" b="1" dirty="0">
              <a:solidFill>
                <a:schemeClr val="accent2"/>
              </a:solidFill>
              <a:effectLst>
                <a:glow rad="101600">
                  <a:schemeClr val="accent1">
                    <a:satMod val="175000"/>
                    <a:alpha val="40000"/>
                  </a:schemeClr>
                </a:glow>
                <a:outerShdw blurRad="50800" dist="38100" algn="l" rotWithShape="0">
                  <a:prstClr val="black">
                    <a:alpha val="40000"/>
                  </a:prstClr>
                </a:outerShdw>
                <a:reflection blurRad="6350" stA="55000" endA="300" endPos="45500" dir="5400000" sy="-100000" algn="bl" rotWithShape="0"/>
              </a:effectLst>
              <a:latin typeface="#9Slide03 SVNNeutraface 2" panose="02000600040000020004" pitchFamily="2" charset="77"/>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912" y="7192"/>
            <a:ext cx="5664435" cy="6850808"/>
          </a:xfrm>
          <a:prstGeom prst="rect">
            <a:avLst/>
          </a:prstGeom>
        </p:spPr>
      </p:pic>
    </p:spTree>
    <p:extLst>
      <p:ext uri="{BB962C8B-B14F-4D97-AF65-F5344CB8AC3E}">
        <p14:creationId xmlns:p14="http://schemas.microsoft.com/office/powerpoint/2010/main" val="26120579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8">
            <a:extLst>
              <a:ext uri="{FF2B5EF4-FFF2-40B4-BE49-F238E27FC236}">
                <a16:creationId xmlns:a16="http://schemas.microsoft.com/office/drawing/2014/main" id="{6B313825-54FD-4450-B80B-550C18F194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850" y="5182559"/>
            <a:ext cx="5920402" cy="1488343"/>
          </a:xfrm>
          <a:prstGeom prst="rect">
            <a:avLst/>
          </a:prstGeom>
        </p:spPr>
      </p:pic>
      <p:pic>
        <p:nvPicPr>
          <p:cNvPr id="25" name="图片 7">
            <a:extLst>
              <a:ext uri="{FF2B5EF4-FFF2-40B4-BE49-F238E27FC236}">
                <a16:creationId xmlns:a16="http://schemas.microsoft.com/office/drawing/2014/main" id="{4925B8AA-0D66-4944-8163-D394E3417E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19724"/>
            <a:ext cx="5884750" cy="1438275"/>
          </a:xfrm>
          <a:prstGeom prst="rect">
            <a:avLst/>
          </a:prstGeom>
        </p:spPr>
      </p:pic>
      <p:pic>
        <p:nvPicPr>
          <p:cNvPr id="26" name="图片 9">
            <a:extLst>
              <a:ext uri="{FF2B5EF4-FFF2-40B4-BE49-F238E27FC236}">
                <a16:creationId xmlns:a16="http://schemas.microsoft.com/office/drawing/2014/main" id="{74F046AC-8A88-49E5-A40C-9F7FE41771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0846" y="5715733"/>
            <a:ext cx="5884750" cy="1142266"/>
          </a:xfrm>
          <a:prstGeom prst="rect">
            <a:avLst/>
          </a:prstGeom>
        </p:spPr>
      </p:pic>
      <p:pic>
        <p:nvPicPr>
          <p:cNvPr id="23" name="图片 66" descr="云">
            <a:extLst>
              <a:ext uri="{FF2B5EF4-FFF2-40B4-BE49-F238E27FC236}">
                <a16:creationId xmlns:a16="http://schemas.microsoft.com/office/drawing/2014/main" id="{DC08F703-71DC-465A-8B4F-89B07F57BBAC}"/>
              </a:ext>
            </a:extLst>
          </p:cNvPr>
          <p:cNvPicPr>
            <a:picLocks noChangeAspect="1"/>
          </p:cNvPicPr>
          <p:nvPr/>
        </p:nvPicPr>
        <p:blipFill>
          <a:blip r:embed="rId5"/>
          <a:stretch>
            <a:fillRect/>
          </a:stretch>
        </p:blipFill>
        <p:spPr>
          <a:xfrm>
            <a:off x="0" y="-8890"/>
            <a:ext cx="12192000" cy="1950720"/>
          </a:xfrm>
          <a:prstGeom prst="rect">
            <a:avLst/>
          </a:prstGeom>
        </p:spPr>
      </p:pic>
      <p:grpSp>
        <p:nvGrpSpPr>
          <p:cNvPr id="32" name="Group 31">
            <a:extLst>
              <a:ext uri="{FF2B5EF4-FFF2-40B4-BE49-F238E27FC236}">
                <a16:creationId xmlns:a16="http://schemas.microsoft.com/office/drawing/2014/main" id="{6FD6016E-970D-4D78-8A42-B896783688EC}"/>
              </a:ext>
            </a:extLst>
          </p:cNvPr>
          <p:cNvGrpSpPr/>
          <p:nvPr/>
        </p:nvGrpSpPr>
        <p:grpSpPr>
          <a:xfrm>
            <a:off x="-333241" y="290871"/>
            <a:ext cx="12435982" cy="6483804"/>
            <a:chOff x="7155732" y="872837"/>
            <a:chExt cx="4925464" cy="4977246"/>
          </a:xfrm>
        </p:grpSpPr>
        <p:sp>
          <p:nvSpPr>
            <p:cNvPr id="20" name="矩形 24">
              <a:extLst>
                <a:ext uri="{FF2B5EF4-FFF2-40B4-BE49-F238E27FC236}">
                  <a16:creationId xmlns:a16="http://schemas.microsoft.com/office/drawing/2014/main" id="{D0C5F236-DE92-4AD8-A615-2DDF594A10C5}"/>
                </a:ext>
              </a:extLst>
            </p:cNvPr>
            <p:cNvSpPr/>
            <p:nvPr/>
          </p:nvSpPr>
          <p:spPr>
            <a:xfrm>
              <a:off x="7377546" y="872837"/>
              <a:ext cx="4703650" cy="4977246"/>
            </a:xfrm>
            <a:prstGeom prst="plaque">
              <a:avLst>
                <a:gd name="adj" fmla="val 5811"/>
              </a:avLst>
            </a:prstGeom>
            <a:solidFill>
              <a:srgbClr val="EBF9D3"/>
            </a:solidFill>
            <a:ln w="28575">
              <a:solidFill>
                <a:srgbClr val="F1D06D"/>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1" name="TextBox 30">
              <a:extLst>
                <a:ext uri="{FF2B5EF4-FFF2-40B4-BE49-F238E27FC236}">
                  <a16:creationId xmlns:a16="http://schemas.microsoft.com/office/drawing/2014/main" id="{02D418E8-AB4C-4429-8205-6A8322862D2F}"/>
                </a:ext>
              </a:extLst>
            </p:cNvPr>
            <p:cNvSpPr txBox="1"/>
            <p:nvPr/>
          </p:nvSpPr>
          <p:spPr>
            <a:xfrm>
              <a:off x="7155732" y="878897"/>
              <a:ext cx="4831958" cy="590656"/>
            </a:xfrm>
            <a:prstGeom prst="rect">
              <a:avLst/>
            </a:prstGeom>
            <a:noFill/>
          </p:spPr>
          <p:txBody>
            <a:bodyPr wrap="square">
              <a:spAutoFit/>
            </a:bodyPr>
            <a:lstStyle/>
            <a:p>
              <a:pPr algn="ctr">
                <a:spcBef>
                  <a:spcPct val="50000"/>
                </a:spcBef>
              </a:pPr>
              <a:r>
                <a:rPr lang="en-US" altLang="en-US" sz="4400" b="1" dirty="0">
                  <a:solidFill>
                    <a:srgbClr val="C00000"/>
                  </a:solidFill>
                  <a:latin typeface="#9Slide03 SVNEvery Movie Every " panose="02000500000000000000" pitchFamily="2" charset="77"/>
                  <a:cs typeface="Times New Roman" panose="02020603050405020304" pitchFamily="18" charset="0"/>
                </a:rPr>
                <a:t>	</a:t>
              </a:r>
              <a:r>
                <a:rPr lang="en-US" altLang="en-US" sz="4400" b="1" dirty="0" err="1">
                  <a:solidFill>
                    <a:srgbClr val="C00000"/>
                  </a:solidFill>
                  <a:latin typeface="#9Slide03 SVNEvery Movie Every " panose="02000500000000000000" pitchFamily="2" charset="77"/>
                  <a:cs typeface="Times New Roman" panose="02020603050405020304" pitchFamily="18" charset="0"/>
                </a:rPr>
                <a:t>Bóp</a:t>
              </a:r>
              <a:r>
                <a:rPr lang="en-US" altLang="en-US" sz="4400" b="1" dirty="0">
                  <a:solidFill>
                    <a:srgbClr val="C00000"/>
                  </a:solidFill>
                  <a:latin typeface="#9Slide03 SVNEvery Movie Every " panose="02000500000000000000" pitchFamily="2" charset="77"/>
                  <a:cs typeface="Times New Roman" panose="02020603050405020304" pitchFamily="18" charset="0"/>
                </a:rPr>
                <a:t> </a:t>
              </a:r>
              <a:r>
                <a:rPr lang="en-US" altLang="en-US" sz="4400" b="1" dirty="0" err="1">
                  <a:solidFill>
                    <a:srgbClr val="C00000"/>
                  </a:solidFill>
                  <a:latin typeface="#9Slide03 SVNEvery Movie Every " panose="02000500000000000000" pitchFamily="2" charset="77"/>
                  <a:cs typeface="Times New Roman" panose="02020603050405020304" pitchFamily="18" charset="0"/>
                </a:rPr>
                <a:t>nát</a:t>
              </a:r>
              <a:r>
                <a:rPr lang="en-US" altLang="en-US" sz="4400" b="1" dirty="0">
                  <a:solidFill>
                    <a:srgbClr val="C00000"/>
                  </a:solidFill>
                  <a:latin typeface="#9Slide03 SVNEvery Movie Every " panose="02000500000000000000" pitchFamily="2" charset="77"/>
                  <a:cs typeface="Times New Roman" panose="02020603050405020304" pitchFamily="18" charset="0"/>
                </a:rPr>
                <a:t> </a:t>
              </a:r>
              <a:r>
                <a:rPr lang="en-US" altLang="en-US" sz="4400" b="1" dirty="0" err="1">
                  <a:solidFill>
                    <a:srgbClr val="C00000"/>
                  </a:solidFill>
                  <a:latin typeface="#9Slide03 SVNEvery Movie Every " panose="02000500000000000000" pitchFamily="2" charset="77"/>
                  <a:cs typeface="Times New Roman" panose="02020603050405020304" pitchFamily="18" charset="0"/>
                </a:rPr>
                <a:t>quả</a:t>
              </a:r>
              <a:r>
                <a:rPr lang="en-US" altLang="en-US" sz="4400" b="1" dirty="0">
                  <a:solidFill>
                    <a:srgbClr val="C00000"/>
                  </a:solidFill>
                  <a:latin typeface="#9Slide03 SVNEvery Movie Every " panose="02000500000000000000" pitchFamily="2" charset="77"/>
                  <a:cs typeface="Times New Roman" panose="02020603050405020304" pitchFamily="18" charset="0"/>
                </a:rPr>
                <a:t> cam</a:t>
              </a:r>
            </a:p>
          </p:txBody>
        </p:sp>
      </p:grpSp>
      <p:sp>
        <p:nvSpPr>
          <p:cNvPr id="2" name="TextBox 1">
            <a:extLst>
              <a:ext uri="{FF2B5EF4-FFF2-40B4-BE49-F238E27FC236}">
                <a16:creationId xmlns:a16="http://schemas.microsoft.com/office/drawing/2014/main" id="{1B405E76-91CE-3B7D-B3A8-61851F8CE073}"/>
              </a:ext>
            </a:extLst>
          </p:cNvPr>
          <p:cNvSpPr txBox="1"/>
          <p:nvPr/>
        </p:nvSpPr>
        <p:spPr>
          <a:xfrm>
            <a:off x="152220" y="964433"/>
            <a:ext cx="11887559" cy="6186309"/>
          </a:xfrm>
          <a:prstGeom prst="rect">
            <a:avLst/>
          </a:prstGeom>
          <a:noFill/>
        </p:spPr>
        <p:txBody>
          <a:bodyPr wrap="square" rtlCol="0">
            <a:spAutoFit/>
          </a:bodyPr>
          <a:lstStyle/>
          <a:p>
            <a:pPr algn="l"/>
            <a:r>
              <a:rPr lang="vi-VN" sz="2200" b="0" i="0" u="none" strike="noStrike" dirty="0">
                <a:solidFill>
                  <a:srgbClr val="616161"/>
                </a:solidFill>
                <a:effectLst/>
                <a:latin typeface="Tahoma" panose="020B0604030504040204" pitchFamily="34" charset="0"/>
              </a:rPr>
              <a:t>     Giặc Nguyên cho sứ thần sang giả vờ mượn đường để xâm chiếm nước ta. Thấy sứ giặc ngang ngược, Trần Quốc Toản vô cùng căm giận.</a:t>
            </a:r>
          </a:p>
          <a:p>
            <a:pPr algn="l"/>
            <a:r>
              <a:rPr lang="vi-VN" sz="2200" b="0" i="0" u="none" strike="noStrike" dirty="0">
                <a:solidFill>
                  <a:srgbClr val="616161"/>
                </a:solidFill>
                <a:effectLst/>
                <a:latin typeface="Tahoma" panose="020B0604030504040204" pitchFamily="34" charset="0"/>
              </a:rPr>
              <a:t>     Biết vua họp bàn việc nước ở dưới thuyền rồng, Quốc Toản muốn gặp để xin vua quyết đánh. Đợi mãi không gặp được vua, cậu liều chết xô mấy người lính gác, xăm xăm xuống bến. </a:t>
            </a:r>
          </a:p>
          <a:p>
            <a:pPr algn="l"/>
            <a:r>
              <a:rPr lang="vi-VN" sz="2200" dirty="0">
                <a:solidFill>
                  <a:srgbClr val="616161"/>
                </a:solidFill>
                <a:latin typeface="Tahoma" panose="020B0604030504040204" pitchFamily="34" charset="0"/>
              </a:rPr>
              <a:t>     Gặp vua, Quốc Toản quỳ xuống tâu:</a:t>
            </a:r>
            <a:endParaRPr lang="vi-VN" sz="2200" b="0" i="0" u="none" strike="noStrike" dirty="0">
              <a:solidFill>
                <a:srgbClr val="616161"/>
              </a:solidFill>
              <a:effectLst/>
              <a:latin typeface="Tahoma" panose="020B0604030504040204" pitchFamily="34" charset="0"/>
            </a:endParaRPr>
          </a:p>
          <a:p>
            <a:pPr algn="l"/>
            <a:r>
              <a:rPr lang="vi-VN" sz="2200" b="0" i="0" u="none" strike="noStrike" dirty="0">
                <a:solidFill>
                  <a:srgbClr val="616161"/>
                </a:solidFill>
                <a:effectLst/>
                <a:latin typeface="Tahoma" panose="020B0604030504040204" pitchFamily="34" charset="0"/>
              </a:rPr>
              <a:t>- Cho giặc mượn đường là mất nước. Xin bệ hạ cho đánh!</a:t>
            </a:r>
          </a:p>
          <a:p>
            <a:pPr algn="l"/>
            <a:r>
              <a:rPr lang="vi-VN" sz="2200" b="0" i="0" u="none" strike="noStrike" dirty="0">
                <a:solidFill>
                  <a:srgbClr val="616161"/>
                </a:solidFill>
                <a:effectLst/>
                <a:latin typeface="Tahoma" panose="020B0604030504040204" pitchFamily="34" charset="0"/>
              </a:rPr>
              <a:t>   Nói xong, cậu tự đặt thanh gươm lên gáy, xin chịu tội.</a:t>
            </a:r>
          </a:p>
          <a:p>
            <a:pPr algn="l"/>
            <a:r>
              <a:rPr lang="vi-VN" sz="2200" b="0" i="0" u="none" strike="noStrike" dirty="0">
                <a:solidFill>
                  <a:srgbClr val="616161"/>
                </a:solidFill>
                <a:effectLst/>
                <a:latin typeface="Tahoma" panose="020B0604030504040204" pitchFamily="34" charset="0"/>
              </a:rPr>
              <a:t>   Vua cho Quốc Toản đứng dậy, ôn tồn bảo:</a:t>
            </a:r>
          </a:p>
          <a:p>
            <a:pPr algn="l"/>
            <a:r>
              <a:rPr lang="vi-VN" sz="2200" b="0" i="0" u="none" strike="noStrike" dirty="0">
                <a:solidFill>
                  <a:srgbClr val="616161"/>
                </a:solidFill>
                <a:effectLst/>
                <a:latin typeface="Tahoma" panose="020B0604030504040204" pitchFamily="34" charset="0"/>
              </a:rPr>
              <a:t>- Quốc Toản làm trái phép nước, lẽ ra phải trị tội. Nhưng còn trẻ mà đã biết lo việc nước, ta có lời khen. </a:t>
            </a:r>
          </a:p>
          <a:p>
            <a:pPr algn="l"/>
            <a:r>
              <a:rPr lang="vi-VN" sz="2200" b="0" i="0" u="none" strike="noStrike" dirty="0">
                <a:solidFill>
                  <a:srgbClr val="616161"/>
                </a:solidFill>
                <a:effectLst/>
                <a:latin typeface="Tahoma" panose="020B0604030504040204" pitchFamily="34" charset="0"/>
              </a:rPr>
              <a:t>   Nói rồi, Vua ban cho Quốc Toản một quả cam.</a:t>
            </a:r>
          </a:p>
          <a:p>
            <a:pPr algn="l"/>
            <a:r>
              <a:rPr lang="vi-VN" sz="2200" b="0" i="0" u="none" strike="noStrike" dirty="0">
                <a:solidFill>
                  <a:srgbClr val="616161"/>
                </a:solidFill>
                <a:effectLst/>
                <a:latin typeface="Tahoma" panose="020B0604030504040204" pitchFamily="34" charset="0"/>
              </a:rPr>
              <a:t>    Quốc Toản ấm ức bước lên bờ: "Vua ban cho cam quý nhưng xem ta như trẻ con, không cho dự bàn việc nước". Nghĩ đến quân giặc ngang ngược, cậu nghiến răng, hai bàn tay bóp chặt.</a:t>
            </a:r>
          </a:p>
          <a:p>
            <a:pPr algn="l"/>
            <a:r>
              <a:rPr lang="vi-VN" sz="2200" b="0" i="0" u="none" strike="noStrike" dirty="0">
                <a:solidFill>
                  <a:srgbClr val="616161"/>
                </a:solidFill>
                <a:effectLst/>
                <a:latin typeface="Tahoma" panose="020B0604030504040204" pitchFamily="34" charset="0"/>
              </a:rPr>
              <a:t>    Khi trở ra, Quốc Toản xoè tay cho mọi người xem cam quý. Nhưng quả cam đã nát từ bao giờ.</a:t>
            </a:r>
          </a:p>
          <a:p>
            <a:pPr algn="r"/>
            <a:r>
              <a:rPr lang="vi-VN" sz="2200" b="0" i="1" u="none" strike="noStrike" dirty="0">
                <a:solidFill>
                  <a:srgbClr val="616161"/>
                </a:solidFill>
                <a:effectLst/>
                <a:latin typeface="Tahoma" panose="020B0604030504040204" pitchFamily="34" charset="0"/>
              </a:rPr>
              <a:t>Theo</a:t>
            </a:r>
            <a:r>
              <a:rPr lang="vi-VN" sz="2200" b="1" i="1" u="none" strike="noStrike" dirty="0">
                <a:solidFill>
                  <a:srgbClr val="616161"/>
                </a:solidFill>
                <a:effectLst/>
                <a:latin typeface="Tahoma" panose="020B0604030504040204" pitchFamily="34" charset="0"/>
              </a:rPr>
              <a:t> </a:t>
            </a:r>
            <a:r>
              <a:rPr lang="vi-VN" sz="2200" b="1" i="0" u="none" strike="noStrike" dirty="0">
                <a:solidFill>
                  <a:srgbClr val="616161"/>
                </a:solidFill>
                <a:effectLst/>
                <a:latin typeface="Tahoma" panose="020B0604030504040204" pitchFamily="34" charset="0"/>
              </a:rPr>
              <a:t>NGUYỄN HUY TƯỞNG</a:t>
            </a:r>
            <a:endParaRPr lang="vi-VN" sz="2200" b="0" i="0" u="none" strike="noStrike" dirty="0">
              <a:solidFill>
                <a:srgbClr val="616161"/>
              </a:solidFill>
              <a:effectLst/>
              <a:latin typeface="Tahoma" panose="020B0604030504040204" pitchFamily="34" charset="0"/>
            </a:endParaRPr>
          </a:p>
          <a:p>
            <a:endParaRPr lang="en-VN" sz="2200" dirty="0"/>
          </a:p>
        </p:txBody>
      </p:sp>
      <p:sp>
        <p:nvSpPr>
          <p:cNvPr id="4" name="Cloud 3">
            <a:extLst>
              <a:ext uri="{FF2B5EF4-FFF2-40B4-BE49-F238E27FC236}">
                <a16:creationId xmlns:a16="http://schemas.microsoft.com/office/drawing/2014/main" id="{24E0F925-5E0C-EC58-8E3E-DDB612562F1E}"/>
              </a:ext>
            </a:extLst>
          </p:cNvPr>
          <p:cNvSpPr/>
          <p:nvPr/>
        </p:nvSpPr>
        <p:spPr>
          <a:xfrm>
            <a:off x="386850" y="83325"/>
            <a:ext cx="1752501" cy="881108"/>
          </a:xfrm>
          <a:prstGeom prst="cloud">
            <a:avLst/>
          </a:prstGeom>
          <a:solidFill>
            <a:srgbClr val="FFD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rgbClr val="C00000"/>
                </a:solidFill>
                <a:latin typeface="#9Slide03 IcielPanton Black" pitchFamily="2" charset="77"/>
              </a:rPr>
              <a:t>Đọc mẫu</a:t>
            </a:r>
          </a:p>
        </p:txBody>
      </p:sp>
    </p:spTree>
    <p:extLst>
      <p:ext uri="{BB962C8B-B14F-4D97-AF65-F5344CB8AC3E}">
        <p14:creationId xmlns:p14="http://schemas.microsoft.com/office/powerpoint/2010/main" val="37352661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22" presetClass="entr" presetSubtype="4"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p:tgtEl>
                                          <p:spTgt spid="32"/>
                                        </p:tgtEl>
                                        <p:attrNameLst>
                                          <p:attrName>ppt_x</p:attrName>
                                        </p:attrNameLst>
                                      </p:cBhvr>
                                      <p:tavLst>
                                        <p:tav tm="0">
                                          <p:val>
                                            <p:strVal val="#ppt_x-#ppt_w*1.125000"/>
                                          </p:val>
                                        </p:tav>
                                        <p:tav tm="100000">
                                          <p:val>
                                            <p:strVal val="#ppt_x"/>
                                          </p:val>
                                        </p:tav>
                                      </p:tavLst>
                                    </p:anim>
                                    <p:animEffect transition="in" filter="wipe(right)">
                                      <p:cBhvr>
                                        <p:cTn id="2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8">
            <a:extLst>
              <a:ext uri="{FF2B5EF4-FFF2-40B4-BE49-F238E27FC236}">
                <a16:creationId xmlns:a16="http://schemas.microsoft.com/office/drawing/2014/main" id="{6B313825-54FD-4450-B80B-550C18F194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850" y="5182559"/>
            <a:ext cx="5920402" cy="1488343"/>
          </a:xfrm>
          <a:prstGeom prst="rect">
            <a:avLst/>
          </a:prstGeom>
        </p:spPr>
      </p:pic>
      <p:pic>
        <p:nvPicPr>
          <p:cNvPr id="25" name="图片 7">
            <a:extLst>
              <a:ext uri="{FF2B5EF4-FFF2-40B4-BE49-F238E27FC236}">
                <a16:creationId xmlns:a16="http://schemas.microsoft.com/office/drawing/2014/main" id="{4925B8AA-0D66-4944-8163-D394E3417E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19724"/>
            <a:ext cx="5884750" cy="1438275"/>
          </a:xfrm>
          <a:prstGeom prst="rect">
            <a:avLst/>
          </a:prstGeom>
        </p:spPr>
      </p:pic>
      <p:pic>
        <p:nvPicPr>
          <p:cNvPr id="26" name="图片 9">
            <a:extLst>
              <a:ext uri="{FF2B5EF4-FFF2-40B4-BE49-F238E27FC236}">
                <a16:creationId xmlns:a16="http://schemas.microsoft.com/office/drawing/2014/main" id="{74F046AC-8A88-49E5-A40C-9F7FE41771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0846" y="5715733"/>
            <a:ext cx="5884750" cy="1142266"/>
          </a:xfrm>
          <a:prstGeom prst="rect">
            <a:avLst/>
          </a:prstGeom>
        </p:spPr>
      </p:pic>
      <p:pic>
        <p:nvPicPr>
          <p:cNvPr id="23" name="图片 66" descr="云">
            <a:extLst>
              <a:ext uri="{FF2B5EF4-FFF2-40B4-BE49-F238E27FC236}">
                <a16:creationId xmlns:a16="http://schemas.microsoft.com/office/drawing/2014/main" id="{DC08F703-71DC-465A-8B4F-89B07F57BBAC}"/>
              </a:ext>
            </a:extLst>
          </p:cNvPr>
          <p:cNvPicPr>
            <a:picLocks noChangeAspect="1"/>
          </p:cNvPicPr>
          <p:nvPr/>
        </p:nvPicPr>
        <p:blipFill>
          <a:blip r:embed="rId5"/>
          <a:stretch>
            <a:fillRect/>
          </a:stretch>
        </p:blipFill>
        <p:spPr>
          <a:xfrm>
            <a:off x="0" y="-8890"/>
            <a:ext cx="12192000" cy="1950720"/>
          </a:xfrm>
          <a:prstGeom prst="rect">
            <a:avLst/>
          </a:prstGeom>
        </p:spPr>
      </p:pic>
      <p:grpSp>
        <p:nvGrpSpPr>
          <p:cNvPr id="32" name="Group 31">
            <a:extLst>
              <a:ext uri="{FF2B5EF4-FFF2-40B4-BE49-F238E27FC236}">
                <a16:creationId xmlns:a16="http://schemas.microsoft.com/office/drawing/2014/main" id="{6FD6016E-970D-4D78-8A42-B896783688EC}"/>
              </a:ext>
            </a:extLst>
          </p:cNvPr>
          <p:cNvGrpSpPr/>
          <p:nvPr/>
        </p:nvGrpSpPr>
        <p:grpSpPr>
          <a:xfrm>
            <a:off x="-333241" y="290871"/>
            <a:ext cx="12435982" cy="6483804"/>
            <a:chOff x="7155732" y="872837"/>
            <a:chExt cx="4925464" cy="4977246"/>
          </a:xfrm>
        </p:grpSpPr>
        <p:sp>
          <p:nvSpPr>
            <p:cNvPr id="20" name="矩形 24">
              <a:extLst>
                <a:ext uri="{FF2B5EF4-FFF2-40B4-BE49-F238E27FC236}">
                  <a16:creationId xmlns:a16="http://schemas.microsoft.com/office/drawing/2014/main" id="{D0C5F236-DE92-4AD8-A615-2DDF594A10C5}"/>
                </a:ext>
              </a:extLst>
            </p:cNvPr>
            <p:cNvSpPr/>
            <p:nvPr/>
          </p:nvSpPr>
          <p:spPr>
            <a:xfrm>
              <a:off x="7377546" y="872837"/>
              <a:ext cx="4703650" cy="4977246"/>
            </a:xfrm>
            <a:prstGeom prst="plaque">
              <a:avLst>
                <a:gd name="adj" fmla="val 5811"/>
              </a:avLst>
            </a:prstGeom>
            <a:solidFill>
              <a:srgbClr val="EBF9D3"/>
            </a:solidFill>
            <a:ln w="28575">
              <a:solidFill>
                <a:srgbClr val="F1D06D"/>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1" name="TextBox 30">
              <a:extLst>
                <a:ext uri="{FF2B5EF4-FFF2-40B4-BE49-F238E27FC236}">
                  <a16:creationId xmlns:a16="http://schemas.microsoft.com/office/drawing/2014/main" id="{02D418E8-AB4C-4429-8205-6A8322862D2F}"/>
                </a:ext>
              </a:extLst>
            </p:cNvPr>
            <p:cNvSpPr txBox="1"/>
            <p:nvPr/>
          </p:nvSpPr>
          <p:spPr>
            <a:xfrm>
              <a:off x="7155732" y="878897"/>
              <a:ext cx="4831958" cy="590656"/>
            </a:xfrm>
            <a:prstGeom prst="rect">
              <a:avLst/>
            </a:prstGeom>
            <a:noFill/>
          </p:spPr>
          <p:txBody>
            <a:bodyPr wrap="square">
              <a:spAutoFit/>
            </a:bodyPr>
            <a:lstStyle/>
            <a:p>
              <a:pPr algn="ctr">
                <a:spcBef>
                  <a:spcPct val="50000"/>
                </a:spcBef>
              </a:pPr>
              <a:r>
                <a:rPr lang="en-US" altLang="en-US" sz="4400" b="1" dirty="0">
                  <a:solidFill>
                    <a:srgbClr val="C00000"/>
                  </a:solidFill>
                  <a:latin typeface="#9Slide03 SVNEvery Movie Every " panose="02000500000000000000" pitchFamily="2" charset="77"/>
                  <a:cs typeface="Times New Roman" panose="02020603050405020304" pitchFamily="18" charset="0"/>
                </a:rPr>
                <a:t>	</a:t>
              </a:r>
              <a:r>
                <a:rPr lang="en-US" altLang="en-US" sz="4400" b="1" dirty="0" err="1">
                  <a:solidFill>
                    <a:srgbClr val="C00000"/>
                  </a:solidFill>
                  <a:latin typeface="#9Slide03 SVNEvery Movie Every " panose="02000500000000000000" pitchFamily="2" charset="77"/>
                  <a:cs typeface="Times New Roman" panose="02020603050405020304" pitchFamily="18" charset="0"/>
                </a:rPr>
                <a:t>Bóp</a:t>
              </a:r>
              <a:r>
                <a:rPr lang="en-US" altLang="en-US" sz="4400" b="1" dirty="0">
                  <a:solidFill>
                    <a:srgbClr val="C00000"/>
                  </a:solidFill>
                  <a:latin typeface="#9Slide03 SVNEvery Movie Every " panose="02000500000000000000" pitchFamily="2" charset="77"/>
                  <a:cs typeface="Times New Roman" panose="02020603050405020304" pitchFamily="18" charset="0"/>
                </a:rPr>
                <a:t> </a:t>
              </a:r>
              <a:r>
                <a:rPr lang="en-US" altLang="en-US" sz="4400" b="1" dirty="0" err="1">
                  <a:solidFill>
                    <a:srgbClr val="C00000"/>
                  </a:solidFill>
                  <a:latin typeface="#9Slide03 SVNEvery Movie Every " panose="02000500000000000000" pitchFamily="2" charset="77"/>
                  <a:cs typeface="Times New Roman" panose="02020603050405020304" pitchFamily="18" charset="0"/>
                </a:rPr>
                <a:t>nát</a:t>
              </a:r>
              <a:r>
                <a:rPr lang="en-US" altLang="en-US" sz="4400" b="1" dirty="0">
                  <a:solidFill>
                    <a:srgbClr val="C00000"/>
                  </a:solidFill>
                  <a:latin typeface="#9Slide03 SVNEvery Movie Every " panose="02000500000000000000" pitchFamily="2" charset="77"/>
                  <a:cs typeface="Times New Roman" panose="02020603050405020304" pitchFamily="18" charset="0"/>
                </a:rPr>
                <a:t> </a:t>
              </a:r>
              <a:r>
                <a:rPr lang="en-US" altLang="en-US" sz="4400" b="1" dirty="0" err="1">
                  <a:solidFill>
                    <a:srgbClr val="C00000"/>
                  </a:solidFill>
                  <a:latin typeface="#9Slide03 SVNEvery Movie Every " panose="02000500000000000000" pitchFamily="2" charset="77"/>
                  <a:cs typeface="Times New Roman" panose="02020603050405020304" pitchFamily="18" charset="0"/>
                </a:rPr>
                <a:t>quả</a:t>
              </a:r>
              <a:r>
                <a:rPr lang="en-US" altLang="en-US" sz="4400" b="1" dirty="0">
                  <a:solidFill>
                    <a:srgbClr val="C00000"/>
                  </a:solidFill>
                  <a:latin typeface="#9Slide03 SVNEvery Movie Every " panose="02000500000000000000" pitchFamily="2" charset="77"/>
                  <a:cs typeface="Times New Roman" panose="02020603050405020304" pitchFamily="18" charset="0"/>
                </a:rPr>
                <a:t> cam</a:t>
              </a:r>
            </a:p>
          </p:txBody>
        </p:sp>
      </p:grpSp>
      <p:sp>
        <p:nvSpPr>
          <p:cNvPr id="2" name="TextBox 1">
            <a:extLst>
              <a:ext uri="{FF2B5EF4-FFF2-40B4-BE49-F238E27FC236}">
                <a16:creationId xmlns:a16="http://schemas.microsoft.com/office/drawing/2014/main" id="{1B405E76-91CE-3B7D-B3A8-61851F8CE073}"/>
              </a:ext>
            </a:extLst>
          </p:cNvPr>
          <p:cNvSpPr txBox="1"/>
          <p:nvPr/>
        </p:nvSpPr>
        <p:spPr>
          <a:xfrm>
            <a:off x="152220" y="964433"/>
            <a:ext cx="11887559" cy="6186309"/>
          </a:xfrm>
          <a:prstGeom prst="rect">
            <a:avLst/>
          </a:prstGeom>
          <a:noFill/>
        </p:spPr>
        <p:txBody>
          <a:bodyPr wrap="square" rtlCol="0">
            <a:spAutoFit/>
          </a:bodyPr>
          <a:lstStyle/>
          <a:p>
            <a:pPr algn="l"/>
            <a:r>
              <a:rPr lang="vi-VN" sz="2200" b="0" i="0" u="none" strike="noStrike" dirty="0">
                <a:solidFill>
                  <a:srgbClr val="616161"/>
                </a:solidFill>
                <a:effectLst/>
                <a:latin typeface="Tahoma" panose="020B0604030504040204" pitchFamily="34" charset="0"/>
              </a:rPr>
              <a:t>     </a:t>
            </a:r>
            <a:r>
              <a:rPr lang="vi-VN" sz="2200" b="0" i="0" u="none" strike="noStrike" dirty="0">
                <a:solidFill>
                  <a:schemeClr val="accent2"/>
                </a:solidFill>
                <a:effectLst/>
                <a:latin typeface="Tahoma" panose="020B0604030504040204" pitchFamily="34" charset="0"/>
              </a:rPr>
              <a:t>Giặc Nguyên cho sứ thần sang giả vờ mượn đường để xâm chiếm nước ta. Thấy sứ giặc ngang ngược, Trần Quốc Toản vô cùng căm giận.</a:t>
            </a:r>
          </a:p>
          <a:p>
            <a:pPr algn="l"/>
            <a:r>
              <a:rPr lang="vi-VN" sz="2200" b="0" i="0" u="none" strike="noStrike" dirty="0">
                <a:solidFill>
                  <a:schemeClr val="accent2"/>
                </a:solidFill>
                <a:effectLst/>
                <a:latin typeface="Tahoma" panose="020B0604030504040204" pitchFamily="34" charset="0"/>
              </a:rPr>
              <a:t>     Biết vua họp bàn việc nước ở dưới thuyền rồng, Quốc Toản muốn gặp để xin vua quyết đánh. Đợi mãi không gặp được vua, cậu liều chết xô mấy người lính gác, xăm xăm xuống bến. </a:t>
            </a:r>
          </a:p>
          <a:p>
            <a:pPr algn="l"/>
            <a:r>
              <a:rPr lang="vi-VN" sz="2200" dirty="0">
                <a:solidFill>
                  <a:srgbClr val="616161"/>
                </a:solidFill>
                <a:latin typeface="Tahoma" panose="020B0604030504040204" pitchFamily="34" charset="0"/>
              </a:rPr>
              <a:t>      </a:t>
            </a:r>
            <a:r>
              <a:rPr lang="vi-VN" sz="2200" dirty="0">
                <a:solidFill>
                  <a:srgbClr val="00B0F0"/>
                </a:solidFill>
                <a:latin typeface="Tahoma" panose="020B0604030504040204" pitchFamily="34" charset="0"/>
              </a:rPr>
              <a:t>Gặp vua, Quốc Toản quỳ xuống tâu:</a:t>
            </a:r>
            <a:endParaRPr lang="vi-VN" sz="2200" b="0" i="0" u="none" strike="noStrike" dirty="0">
              <a:solidFill>
                <a:srgbClr val="00B0F0"/>
              </a:solidFill>
              <a:effectLst/>
              <a:latin typeface="Tahoma" panose="020B0604030504040204" pitchFamily="34" charset="0"/>
            </a:endParaRPr>
          </a:p>
          <a:p>
            <a:pPr algn="l"/>
            <a:r>
              <a:rPr lang="vi-VN" sz="2200" b="0" i="0" u="none" strike="noStrike" dirty="0">
                <a:solidFill>
                  <a:srgbClr val="00B0F0"/>
                </a:solidFill>
                <a:effectLst/>
                <a:latin typeface="Tahoma" panose="020B0604030504040204" pitchFamily="34" charset="0"/>
              </a:rPr>
              <a:t>- Cho giặc mượn đường là mất nước. Xin bệ hạ cho đánh!</a:t>
            </a:r>
          </a:p>
          <a:p>
            <a:pPr algn="l"/>
            <a:r>
              <a:rPr lang="vi-VN" sz="2200" b="0" i="0" u="none" strike="noStrike" dirty="0">
                <a:solidFill>
                  <a:srgbClr val="00B0F0"/>
                </a:solidFill>
                <a:effectLst/>
                <a:latin typeface="Tahoma" panose="020B0604030504040204" pitchFamily="34" charset="0"/>
              </a:rPr>
              <a:t>   Nói xong, cậu tự đặt thanh gươm lên gáy, xin chịu tội.</a:t>
            </a:r>
          </a:p>
          <a:p>
            <a:pPr algn="l"/>
            <a:r>
              <a:rPr lang="vi-VN" sz="2200" b="0" i="0" u="none" strike="noStrike" dirty="0">
                <a:solidFill>
                  <a:srgbClr val="616161"/>
                </a:solidFill>
                <a:effectLst/>
                <a:latin typeface="Tahoma" panose="020B0604030504040204" pitchFamily="34" charset="0"/>
              </a:rPr>
              <a:t>  </a:t>
            </a:r>
            <a:r>
              <a:rPr lang="vi-VN" sz="2200" dirty="0">
                <a:solidFill>
                  <a:srgbClr val="C00000"/>
                </a:solidFill>
                <a:latin typeface="Tahoma" panose="020B0604030504040204" pitchFamily="34" charset="0"/>
              </a:rPr>
              <a:t>   </a:t>
            </a:r>
            <a:r>
              <a:rPr lang="vi-VN" sz="2200" b="0" i="0" u="none" strike="noStrike" dirty="0">
                <a:solidFill>
                  <a:srgbClr val="C00000"/>
                </a:solidFill>
                <a:effectLst/>
                <a:latin typeface="Tahoma" panose="020B0604030504040204" pitchFamily="34" charset="0"/>
              </a:rPr>
              <a:t> Vua cho Quốc Toản đứng dậy, ôn tồn bảo:</a:t>
            </a:r>
          </a:p>
          <a:p>
            <a:pPr algn="l"/>
            <a:r>
              <a:rPr lang="vi-VN" sz="2200" b="0" i="0" u="none" strike="noStrike" dirty="0">
                <a:solidFill>
                  <a:srgbClr val="C00000"/>
                </a:solidFill>
                <a:effectLst/>
                <a:latin typeface="Tahoma" panose="020B0604030504040204" pitchFamily="34" charset="0"/>
              </a:rPr>
              <a:t>- Quốc Toản làm trái phép nước, lẽ ra phải trị tội. Nhưng còn trẻ mà đã biết lo việc nước, ta có lời khen. </a:t>
            </a:r>
          </a:p>
          <a:p>
            <a:pPr algn="l"/>
            <a:r>
              <a:rPr lang="vi-VN" sz="2200" b="0" i="0" u="none" strike="noStrike" dirty="0">
                <a:solidFill>
                  <a:srgbClr val="C00000"/>
                </a:solidFill>
                <a:effectLst/>
                <a:latin typeface="Tahoma" panose="020B0604030504040204" pitchFamily="34" charset="0"/>
              </a:rPr>
              <a:t>   Nói rồi, Vua ban cho Quốc Toản một quả cam.</a:t>
            </a:r>
          </a:p>
          <a:p>
            <a:pPr algn="l"/>
            <a:r>
              <a:rPr lang="vi-VN" sz="2200" b="0" i="0" u="none" strike="noStrike" dirty="0">
                <a:solidFill>
                  <a:srgbClr val="616161"/>
                </a:solidFill>
                <a:effectLst/>
                <a:latin typeface="Tahoma" panose="020B0604030504040204" pitchFamily="34" charset="0"/>
              </a:rPr>
              <a:t>       </a:t>
            </a:r>
            <a:r>
              <a:rPr lang="vi-VN" sz="2200" b="0" i="0" u="none" strike="noStrike" dirty="0">
                <a:solidFill>
                  <a:srgbClr val="00B050"/>
                </a:solidFill>
                <a:effectLst/>
                <a:latin typeface="Tahoma" panose="020B0604030504040204" pitchFamily="34" charset="0"/>
              </a:rPr>
              <a:t>Quốc Toản ấm ức bước lên bờ: "Vua ban cho cam quý nhưng xem ta như trẻ con, không cho dự bàn việc nước". Nghĩ đến quân giặc ngang ngược, cậu nghiến răng, hai bàn tay bóp chặt.</a:t>
            </a:r>
          </a:p>
          <a:p>
            <a:pPr algn="l"/>
            <a:r>
              <a:rPr lang="vi-VN" sz="2200" b="0" i="0" u="none" strike="noStrike" dirty="0">
                <a:solidFill>
                  <a:srgbClr val="00B050"/>
                </a:solidFill>
                <a:effectLst/>
                <a:latin typeface="Tahoma" panose="020B0604030504040204" pitchFamily="34" charset="0"/>
              </a:rPr>
              <a:t>    Khi trở ra, Quốc Toản xoè tay cho mọi người xem cam quý. Nhưng quả cam đã nát từ bao giờ.</a:t>
            </a:r>
          </a:p>
          <a:p>
            <a:pPr algn="r"/>
            <a:r>
              <a:rPr lang="vi-VN" sz="2200" b="0" i="1" u="none" strike="noStrike" dirty="0">
                <a:solidFill>
                  <a:srgbClr val="616161"/>
                </a:solidFill>
                <a:effectLst/>
                <a:latin typeface="Tahoma" panose="020B0604030504040204" pitchFamily="34" charset="0"/>
              </a:rPr>
              <a:t>Theo</a:t>
            </a:r>
            <a:r>
              <a:rPr lang="vi-VN" sz="2200" b="1" i="1" u="none" strike="noStrike" dirty="0">
                <a:solidFill>
                  <a:srgbClr val="616161"/>
                </a:solidFill>
                <a:effectLst/>
                <a:latin typeface="Tahoma" panose="020B0604030504040204" pitchFamily="34" charset="0"/>
              </a:rPr>
              <a:t> </a:t>
            </a:r>
            <a:r>
              <a:rPr lang="vi-VN" sz="2200" b="1" i="0" u="none" strike="noStrike" dirty="0">
                <a:solidFill>
                  <a:srgbClr val="616161"/>
                </a:solidFill>
                <a:effectLst/>
                <a:latin typeface="Tahoma" panose="020B0604030504040204" pitchFamily="34" charset="0"/>
              </a:rPr>
              <a:t>NGUYỄN HUY TƯỞNG</a:t>
            </a:r>
            <a:endParaRPr lang="vi-VN" sz="2200" b="0" i="0" u="none" strike="noStrike" dirty="0">
              <a:solidFill>
                <a:srgbClr val="616161"/>
              </a:solidFill>
              <a:effectLst/>
              <a:latin typeface="Tahoma" panose="020B0604030504040204" pitchFamily="34" charset="0"/>
            </a:endParaRPr>
          </a:p>
          <a:p>
            <a:endParaRPr lang="en-VN" sz="2200" dirty="0"/>
          </a:p>
        </p:txBody>
      </p:sp>
      <p:sp>
        <p:nvSpPr>
          <p:cNvPr id="4" name="Cloud 3">
            <a:extLst>
              <a:ext uri="{FF2B5EF4-FFF2-40B4-BE49-F238E27FC236}">
                <a16:creationId xmlns:a16="http://schemas.microsoft.com/office/drawing/2014/main" id="{24E0F925-5E0C-EC58-8E3E-DDB612562F1E}"/>
              </a:ext>
            </a:extLst>
          </p:cNvPr>
          <p:cNvSpPr/>
          <p:nvPr/>
        </p:nvSpPr>
        <p:spPr>
          <a:xfrm>
            <a:off x="10263757" y="29506"/>
            <a:ext cx="1883614" cy="881108"/>
          </a:xfrm>
          <a:prstGeom prst="cloud">
            <a:avLst/>
          </a:prstGeom>
          <a:solidFill>
            <a:srgbClr val="FFD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rgbClr val="C00000"/>
                </a:solidFill>
                <a:latin typeface="#9Slide03 IcielPanton Black" pitchFamily="2" charset="77"/>
              </a:rPr>
              <a:t>Đọc đoạn</a:t>
            </a:r>
          </a:p>
        </p:txBody>
      </p:sp>
      <p:sp>
        <p:nvSpPr>
          <p:cNvPr id="3" name="TextBox 2">
            <a:extLst>
              <a:ext uri="{FF2B5EF4-FFF2-40B4-BE49-F238E27FC236}">
                <a16:creationId xmlns:a16="http://schemas.microsoft.com/office/drawing/2014/main" id="{3A89970B-D2F8-AA53-7658-DCD5532D2941}"/>
              </a:ext>
            </a:extLst>
          </p:cNvPr>
          <p:cNvSpPr txBox="1"/>
          <p:nvPr/>
        </p:nvSpPr>
        <p:spPr>
          <a:xfrm>
            <a:off x="226803" y="821451"/>
            <a:ext cx="664209" cy="646331"/>
          </a:xfrm>
          <a:prstGeom prst="rect">
            <a:avLst/>
          </a:prstGeom>
          <a:noFill/>
        </p:spPr>
        <p:txBody>
          <a:bodyPr wrap="square" rtlCol="0">
            <a:spAutoFit/>
          </a:bodyPr>
          <a:lstStyle/>
          <a:p>
            <a:r>
              <a:rPr lang="en-VN" sz="3600" dirty="0">
                <a:solidFill>
                  <a:srgbClr val="FF0000"/>
                </a:solidFill>
                <a:latin typeface="#9SLIDE07 SVN-ZICLETS MEDIUM" panose="02000603000000000000" pitchFamily="2" charset="0"/>
              </a:rPr>
              <a:t>1</a:t>
            </a:r>
          </a:p>
        </p:txBody>
      </p:sp>
      <p:sp>
        <p:nvSpPr>
          <p:cNvPr id="5" name="TextBox 4">
            <a:extLst>
              <a:ext uri="{FF2B5EF4-FFF2-40B4-BE49-F238E27FC236}">
                <a16:creationId xmlns:a16="http://schemas.microsoft.com/office/drawing/2014/main" id="{92743299-1AFC-5297-2610-C375694A8D64}"/>
              </a:ext>
            </a:extLst>
          </p:cNvPr>
          <p:cNvSpPr txBox="1"/>
          <p:nvPr/>
        </p:nvSpPr>
        <p:spPr>
          <a:xfrm>
            <a:off x="226803" y="2203195"/>
            <a:ext cx="664209" cy="646331"/>
          </a:xfrm>
          <a:prstGeom prst="rect">
            <a:avLst/>
          </a:prstGeom>
          <a:noFill/>
        </p:spPr>
        <p:txBody>
          <a:bodyPr wrap="square" rtlCol="0">
            <a:spAutoFit/>
          </a:bodyPr>
          <a:lstStyle/>
          <a:p>
            <a:r>
              <a:rPr lang="en-VN" sz="3600" dirty="0">
                <a:solidFill>
                  <a:srgbClr val="FF0000"/>
                </a:solidFill>
                <a:latin typeface="#9SLIDE07 SVN-ZICLETS MEDIUM" panose="02000603000000000000" pitchFamily="2" charset="0"/>
              </a:rPr>
              <a:t>2</a:t>
            </a:r>
          </a:p>
        </p:txBody>
      </p:sp>
      <p:sp>
        <p:nvSpPr>
          <p:cNvPr id="6" name="TextBox 5">
            <a:extLst>
              <a:ext uri="{FF2B5EF4-FFF2-40B4-BE49-F238E27FC236}">
                <a16:creationId xmlns:a16="http://schemas.microsoft.com/office/drawing/2014/main" id="{5344D077-36FE-35B5-859C-EE34C0F68A94}"/>
              </a:ext>
            </a:extLst>
          </p:cNvPr>
          <p:cNvSpPr txBox="1"/>
          <p:nvPr/>
        </p:nvSpPr>
        <p:spPr>
          <a:xfrm>
            <a:off x="202860" y="3209607"/>
            <a:ext cx="664209" cy="646331"/>
          </a:xfrm>
          <a:prstGeom prst="rect">
            <a:avLst/>
          </a:prstGeom>
          <a:noFill/>
        </p:spPr>
        <p:txBody>
          <a:bodyPr wrap="square" rtlCol="0">
            <a:spAutoFit/>
          </a:bodyPr>
          <a:lstStyle/>
          <a:p>
            <a:r>
              <a:rPr lang="en-VN" sz="3600" dirty="0">
                <a:solidFill>
                  <a:srgbClr val="FF0000"/>
                </a:solidFill>
                <a:latin typeface="#9SLIDE07 SVN-ZICLETS MEDIUM" panose="02000603000000000000" pitchFamily="2" charset="0"/>
              </a:rPr>
              <a:t>3</a:t>
            </a:r>
          </a:p>
        </p:txBody>
      </p:sp>
      <p:sp>
        <p:nvSpPr>
          <p:cNvPr id="7" name="TextBox 6">
            <a:extLst>
              <a:ext uri="{FF2B5EF4-FFF2-40B4-BE49-F238E27FC236}">
                <a16:creationId xmlns:a16="http://schemas.microsoft.com/office/drawing/2014/main" id="{2E9BAC67-2885-0F2A-07A5-D453FC6B28E5}"/>
              </a:ext>
            </a:extLst>
          </p:cNvPr>
          <p:cNvSpPr txBox="1"/>
          <p:nvPr/>
        </p:nvSpPr>
        <p:spPr>
          <a:xfrm>
            <a:off x="163142" y="4548924"/>
            <a:ext cx="664209" cy="646331"/>
          </a:xfrm>
          <a:prstGeom prst="rect">
            <a:avLst/>
          </a:prstGeom>
          <a:noFill/>
        </p:spPr>
        <p:txBody>
          <a:bodyPr wrap="square" rtlCol="0">
            <a:spAutoFit/>
          </a:bodyPr>
          <a:lstStyle/>
          <a:p>
            <a:r>
              <a:rPr lang="en-VN" sz="3600" dirty="0">
                <a:solidFill>
                  <a:srgbClr val="FF0000"/>
                </a:solidFill>
                <a:latin typeface="#9SLIDE07 SVN-ZICLETS MEDIUM" panose="02000603000000000000" pitchFamily="2" charset="0"/>
              </a:rPr>
              <a:t>4</a:t>
            </a:r>
          </a:p>
        </p:txBody>
      </p:sp>
      <p:sp>
        <p:nvSpPr>
          <p:cNvPr id="8" name="TextBox 7">
            <a:extLst>
              <a:ext uri="{FF2B5EF4-FFF2-40B4-BE49-F238E27FC236}">
                <a16:creationId xmlns:a16="http://schemas.microsoft.com/office/drawing/2014/main" id="{71386C7B-4F9D-FE8F-86B1-6C021226522E}"/>
              </a:ext>
            </a:extLst>
          </p:cNvPr>
          <p:cNvSpPr txBox="1"/>
          <p:nvPr/>
        </p:nvSpPr>
        <p:spPr>
          <a:xfrm>
            <a:off x="11782257" y="1820123"/>
            <a:ext cx="664209" cy="646331"/>
          </a:xfrm>
          <a:prstGeom prst="rect">
            <a:avLst/>
          </a:prstGeom>
          <a:noFill/>
        </p:spPr>
        <p:txBody>
          <a:bodyPr wrap="square" rtlCol="0">
            <a:spAutoFit/>
          </a:bodyPr>
          <a:lstStyle/>
          <a:p>
            <a:endParaRPr lang="en-VN" sz="3600" dirty="0">
              <a:solidFill>
                <a:srgbClr val="FF0000"/>
              </a:solidFill>
              <a:latin typeface="#9SLIDE07 SVN-ZICLETS MEDIUM" panose="02000603000000000000" pitchFamily="2" charset="0"/>
            </a:endParaRPr>
          </a:p>
        </p:txBody>
      </p:sp>
    </p:spTree>
    <p:extLst>
      <p:ext uri="{BB962C8B-B14F-4D97-AF65-F5344CB8AC3E}">
        <p14:creationId xmlns:p14="http://schemas.microsoft.com/office/powerpoint/2010/main" val="11084502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22" presetClass="entr" presetSubtype="4"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p:tgtEl>
                                          <p:spTgt spid="32"/>
                                        </p:tgtEl>
                                        <p:attrNameLst>
                                          <p:attrName>ppt_x</p:attrName>
                                        </p:attrNameLst>
                                      </p:cBhvr>
                                      <p:tavLst>
                                        <p:tav tm="0">
                                          <p:val>
                                            <p:strVal val="#ppt_x-#ppt_w*1.125000"/>
                                          </p:val>
                                        </p:tav>
                                        <p:tav tm="100000">
                                          <p:val>
                                            <p:strVal val="#ppt_x"/>
                                          </p:val>
                                        </p:tav>
                                      </p:tavLst>
                                    </p:anim>
                                    <p:animEffect transition="in" filter="wipe(right)">
                                      <p:cBhvr>
                                        <p:cTn id="2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D2E6A90-6AFA-4122-9C40-0FC05CB2A42A}"/>
              </a:ext>
            </a:extLst>
          </p:cNvPr>
          <p:cNvGrpSpPr/>
          <p:nvPr/>
        </p:nvGrpSpPr>
        <p:grpSpPr>
          <a:xfrm>
            <a:off x="-219015" y="3174550"/>
            <a:ext cx="3110630" cy="3683450"/>
            <a:chOff x="161633" y="-300918"/>
            <a:chExt cx="4665945" cy="5525175"/>
          </a:xfrm>
        </p:grpSpPr>
        <p:pic>
          <p:nvPicPr>
            <p:cNvPr id="7" name="Picture 6" descr="A picture containing icon&#10;&#10;Description automatically generated">
              <a:extLst>
                <a:ext uri="{FF2B5EF4-FFF2-40B4-BE49-F238E27FC236}">
                  <a16:creationId xmlns:a16="http://schemas.microsoft.com/office/drawing/2014/main" id="{E8F0473E-5ACC-4496-AD3D-4B5697720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633" y="-300918"/>
              <a:ext cx="4665945" cy="5525175"/>
            </a:xfrm>
            <a:prstGeom prst="rect">
              <a:avLst/>
            </a:prstGeom>
          </p:spPr>
        </p:pic>
        <p:sp>
          <p:nvSpPr>
            <p:cNvPr id="9" name="TextBox 8">
              <a:extLst>
                <a:ext uri="{FF2B5EF4-FFF2-40B4-BE49-F238E27FC236}">
                  <a16:creationId xmlns:a16="http://schemas.microsoft.com/office/drawing/2014/main" id="{4FEF1149-AF49-4E9F-9FFA-23FF6661F174}"/>
                </a:ext>
              </a:extLst>
            </p:cNvPr>
            <p:cNvSpPr txBox="1"/>
            <p:nvPr/>
          </p:nvSpPr>
          <p:spPr>
            <a:xfrm>
              <a:off x="981209" y="3449864"/>
              <a:ext cx="2729594" cy="1061829"/>
            </a:xfrm>
            <a:prstGeom prst="rect">
              <a:avLst/>
            </a:prstGeom>
            <a:noFill/>
          </p:spPr>
          <p:txBody>
            <a:bodyPr wrap="none" rtlCol="0">
              <a:spAutoFit/>
            </a:bodyPr>
            <a:lstStyle/>
            <a:p>
              <a:r>
                <a:rPr lang="en-US" sz="4000" b="1" dirty="0" err="1">
                  <a:latin typeface="Times New Roman" panose="02020603050405020304" pitchFamily="18" charset="0"/>
                  <a:cs typeface="Times New Roman" panose="02020603050405020304" pitchFamily="18" charset="0"/>
                </a:rPr>
                <a:t>sứ</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thần</a:t>
              </a:r>
              <a:endParaRPr lang="en-US" sz="4000" b="1" dirty="0">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7A1FCF8F-C44E-4F46-9BF4-2037F2412AD1}"/>
              </a:ext>
            </a:extLst>
          </p:cNvPr>
          <p:cNvGrpSpPr/>
          <p:nvPr/>
        </p:nvGrpSpPr>
        <p:grpSpPr>
          <a:xfrm>
            <a:off x="2258284" y="-109182"/>
            <a:ext cx="3353280" cy="3518285"/>
            <a:chOff x="6335341" y="-36636"/>
            <a:chExt cx="4425786" cy="5277427"/>
          </a:xfrm>
        </p:grpSpPr>
        <p:pic>
          <p:nvPicPr>
            <p:cNvPr id="3" name="Picture 2" descr="Shape&#10;&#10;Description automatically generated with medium confidence">
              <a:extLst>
                <a:ext uri="{FF2B5EF4-FFF2-40B4-BE49-F238E27FC236}">
                  <a16:creationId xmlns:a16="http://schemas.microsoft.com/office/drawing/2014/main" id="{902C02B8-235C-469D-9460-BD7E8F9E4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341" y="-36636"/>
              <a:ext cx="4425786" cy="5277427"/>
            </a:xfrm>
            <a:prstGeom prst="rect">
              <a:avLst/>
            </a:prstGeom>
          </p:spPr>
        </p:pic>
        <p:sp>
          <p:nvSpPr>
            <p:cNvPr id="10" name="TextBox 9">
              <a:extLst>
                <a:ext uri="{FF2B5EF4-FFF2-40B4-BE49-F238E27FC236}">
                  <a16:creationId xmlns:a16="http://schemas.microsoft.com/office/drawing/2014/main" id="{25FD699A-2576-4DDC-8CFB-0DE79214BAAF}"/>
                </a:ext>
              </a:extLst>
            </p:cNvPr>
            <p:cNvSpPr txBox="1"/>
            <p:nvPr/>
          </p:nvSpPr>
          <p:spPr>
            <a:xfrm>
              <a:off x="6950495" y="3471910"/>
              <a:ext cx="3797547" cy="1061829"/>
            </a:xfrm>
            <a:prstGeom prst="rect">
              <a:avLst/>
            </a:prstGeom>
            <a:noFill/>
          </p:spPr>
          <p:txBody>
            <a:bodyPr wrap="square" rtlCol="0">
              <a:spAutoFit/>
            </a:bodyPr>
            <a:lstStyle/>
            <a:p>
              <a:r>
                <a:rPr lang="en-US" sz="4000" b="1" dirty="0" err="1">
                  <a:latin typeface="Times New Roman" panose="02020603050405020304" pitchFamily="18" charset="0"/>
                  <a:cs typeface="Times New Roman" panose="02020603050405020304" pitchFamily="18" charset="0"/>
                </a:rPr>
                <a:t>xâm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chiếm</a:t>
              </a:r>
              <a:endParaRPr lang="en-US" sz="4000" b="1" dirty="0">
                <a:latin typeface="Times New Roman" panose="02020603050405020304" pitchFamily="18"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id="{A70BE72B-F243-48E9-A1B4-A87A101AE2B6}"/>
              </a:ext>
            </a:extLst>
          </p:cNvPr>
          <p:cNvGrpSpPr/>
          <p:nvPr/>
        </p:nvGrpSpPr>
        <p:grpSpPr>
          <a:xfrm>
            <a:off x="8747434" y="1761528"/>
            <a:ext cx="3023949" cy="3758401"/>
            <a:chOff x="10234128" y="4351492"/>
            <a:chExt cx="4535923" cy="5637602"/>
          </a:xfrm>
        </p:grpSpPr>
        <p:pic>
          <p:nvPicPr>
            <p:cNvPr id="5" name="Picture 4" descr="A picture containing shape&#10;&#10;Description automatically generated">
              <a:extLst>
                <a:ext uri="{FF2B5EF4-FFF2-40B4-BE49-F238E27FC236}">
                  <a16:creationId xmlns:a16="http://schemas.microsoft.com/office/drawing/2014/main" id="{7750A282-CBD5-4291-9DD5-2897EC1DD4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4128" y="4351492"/>
              <a:ext cx="4535923" cy="5637602"/>
            </a:xfrm>
            <a:prstGeom prst="rect">
              <a:avLst/>
            </a:prstGeom>
          </p:spPr>
        </p:pic>
        <p:sp>
          <p:nvSpPr>
            <p:cNvPr id="11" name="TextBox 10">
              <a:extLst>
                <a:ext uri="{FF2B5EF4-FFF2-40B4-BE49-F238E27FC236}">
                  <a16:creationId xmlns:a16="http://schemas.microsoft.com/office/drawing/2014/main" id="{4480A74B-6F20-427D-8904-A22096382E53}"/>
                </a:ext>
              </a:extLst>
            </p:cNvPr>
            <p:cNvSpPr txBox="1"/>
            <p:nvPr/>
          </p:nvSpPr>
          <p:spPr>
            <a:xfrm>
              <a:off x="10834865" y="8436948"/>
              <a:ext cx="3292248" cy="1061829"/>
            </a:xfrm>
            <a:prstGeom prst="rect">
              <a:avLst/>
            </a:prstGeom>
            <a:noFill/>
          </p:spPr>
          <p:txBody>
            <a:bodyPr wrap="none" rtlCol="0">
              <a:spAutoFit/>
            </a:bodyPr>
            <a:lstStyle/>
            <a:p>
              <a:r>
                <a:rPr lang="en-US" sz="4000" b="1" dirty="0" err="1">
                  <a:latin typeface="Times New Roman" panose="02020603050405020304" pitchFamily="18" charset="0"/>
                  <a:cs typeface="Times New Roman" panose="02020603050405020304" pitchFamily="18" charset="0"/>
                </a:rPr>
                <a:t>xăm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xăm</a:t>
              </a:r>
              <a:endParaRPr lang="en-US" sz="4000" b="1" dirty="0">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3F076E81-EB51-4B57-9158-09F125F32C8A}"/>
              </a:ext>
            </a:extLst>
          </p:cNvPr>
          <p:cNvGrpSpPr/>
          <p:nvPr/>
        </p:nvGrpSpPr>
        <p:grpSpPr>
          <a:xfrm>
            <a:off x="4595751" y="2778317"/>
            <a:ext cx="3110629" cy="3888614"/>
            <a:chOff x="2839610" y="4305850"/>
            <a:chExt cx="4665944" cy="5832921"/>
          </a:xfrm>
        </p:grpSpPr>
        <p:pic>
          <p:nvPicPr>
            <p:cNvPr id="8" name="图片 8">
              <a:extLst>
                <a:ext uri="{FF2B5EF4-FFF2-40B4-BE49-F238E27FC236}">
                  <a16:creationId xmlns:a16="http://schemas.microsoft.com/office/drawing/2014/main" id="{88992A8E-1712-4B4A-8A39-333DEE522432}"/>
                </a:ext>
              </a:extLst>
            </p:cNvPr>
            <p:cNvPicPr>
              <a:picLocks noChangeAspect="1"/>
            </p:cNvPicPr>
            <p:nvPr/>
          </p:nvPicPr>
          <p:blipFill rotWithShape="1">
            <a:blip r:embed="rId5">
              <a:extLst>
                <a:ext uri="{28A0092B-C50C-407E-A947-70E740481C1C}">
                  <a14:useLocalDpi xmlns:a14="http://schemas.microsoft.com/office/drawing/2010/main" val="0"/>
                </a:ext>
              </a:extLst>
            </a:blip>
            <a:srcRect l="67253" t="-2220" r="-1"/>
            <a:stretch>
              <a:fillRect/>
            </a:stretch>
          </p:blipFill>
          <p:spPr>
            <a:xfrm>
              <a:off x="2839610" y="4305850"/>
              <a:ext cx="4665944" cy="5832921"/>
            </a:xfrm>
            <a:prstGeom prst="rect">
              <a:avLst/>
            </a:prstGeom>
          </p:spPr>
        </p:pic>
        <p:sp>
          <p:nvSpPr>
            <p:cNvPr id="12" name="TextBox 11">
              <a:extLst>
                <a:ext uri="{FF2B5EF4-FFF2-40B4-BE49-F238E27FC236}">
                  <a16:creationId xmlns:a16="http://schemas.microsoft.com/office/drawing/2014/main" id="{99FC643B-EEB9-4AD0-9B4F-ED2CAA188B0C}"/>
                </a:ext>
              </a:extLst>
            </p:cNvPr>
            <p:cNvSpPr txBox="1"/>
            <p:nvPr/>
          </p:nvSpPr>
          <p:spPr>
            <a:xfrm>
              <a:off x="3657601" y="8508780"/>
              <a:ext cx="2138085" cy="1061829"/>
            </a:xfrm>
            <a:prstGeom prst="rect">
              <a:avLst/>
            </a:prstGeom>
            <a:noFill/>
          </p:spPr>
          <p:txBody>
            <a:bodyPr wrap="none" rtlCol="0">
              <a:spAutoFit/>
            </a:bodyPr>
            <a:lstStyle/>
            <a:p>
              <a:r>
                <a:rPr lang="en-US" sz="4000" b="1" dirty="0" err="1">
                  <a:latin typeface="Times New Roman" panose="02020603050405020304" pitchFamily="18" charset="0"/>
                  <a:cs typeface="Times New Roman" panose="02020603050405020304" pitchFamily="18" charset="0"/>
                </a:rPr>
                <a:t>trị</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tội</a:t>
              </a:r>
              <a:endParaRPr lang="en-US" sz="4000" b="1" dirty="0">
                <a:latin typeface="Times New Roman" panose="02020603050405020304" pitchFamily="18" charset="0"/>
                <a:cs typeface="Times New Roman" panose="02020603050405020304" pitchFamily="18" charset="0"/>
              </a:endParaRPr>
            </a:p>
          </p:txBody>
        </p:sp>
      </p:grpSp>
      <p:grpSp>
        <p:nvGrpSpPr>
          <p:cNvPr id="25" name="Group 24">
            <a:extLst>
              <a:ext uri="{FF2B5EF4-FFF2-40B4-BE49-F238E27FC236}">
                <a16:creationId xmlns:a16="http://schemas.microsoft.com/office/drawing/2014/main" id="{3206EC66-5BE6-4FB8-915F-FFFEB67ACC4C}"/>
              </a:ext>
            </a:extLst>
          </p:cNvPr>
          <p:cNvGrpSpPr/>
          <p:nvPr/>
        </p:nvGrpSpPr>
        <p:grpSpPr>
          <a:xfrm>
            <a:off x="7249900" y="0"/>
            <a:ext cx="4724400" cy="1750477"/>
            <a:chOff x="10404031" y="835478"/>
            <a:chExt cx="7086600" cy="2766872"/>
          </a:xfrm>
        </p:grpSpPr>
        <p:sp>
          <p:nvSpPr>
            <p:cNvPr id="24" name="Cloud 23">
              <a:extLst>
                <a:ext uri="{FF2B5EF4-FFF2-40B4-BE49-F238E27FC236}">
                  <a16:creationId xmlns:a16="http://schemas.microsoft.com/office/drawing/2014/main" id="{BB1178C6-6F57-455C-82C8-1D74F1D47320}"/>
                </a:ext>
              </a:extLst>
            </p:cNvPr>
            <p:cNvSpPr/>
            <p:nvPr/>
          </p:nvSpPr>
          <p:spPr>
            <a:xfrm>
              <a:off x="10404031" y="835478"/>
              <a:ext cx="7086600" cy="2726728"/>
            </a:xfrm>
            <a:prstGeom prst="cloud">
              <a:avLst/>
            </a:prstGeom>
            <a:solidFill>
              <a:schemeClr val="bg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7" name="组合 12">
              <a:extLst>
                <a:ext uri="{FF2B5EF4-FFF2-40B4-BE49-F238E27FC236}">
                  <a16:creationId xmlns:a16="http://schemas.microsoft.com/office/drawing/2014/main" id="{1798A1AD-3797-4469-B5AF-7BC0C340A822}"/>
                </a:ext>
              </a:extLst>
            </p:cNvPr>
            <p:cNvGrpSpPr/>
            <p:nvPr/>
          </p:nvGrpSpPr>
          <p:grpSpPr>
            <a:xfrm>
              <a:off x="10963731" y="1496869"/>
              <a:ext cx="6309903" cy="2105481"/>
              <a:chOff x="2604152" y="873043"/>
              <a:chExt cx="6309903" cy="2105481"/>
            </a:xfrm>
          </p:grpSpPr>
          <p:grpSp>
            <p:nvGrpSpPr>
              <p:cNvPr id="18" name="组合 6">
                <a:extLst>
                  <a:ext uri="{FF2B5EF4-FFF2-40B4-BE49-F238E27FC236}">
                    <a16:creationId xmlns:a16="http://schemas.microsoft.com/office/drawing/2014/main" id="{3C8DB1FA-0C63-49FE-A8B7-149680A873D5}"/>
                  </a:ext>
                </a:extLst>
              </p:cNvPr>
              <p:cNvGrpSpPr/>
              <p:nvPr/>
            </p:nvGrpSpPr>
            <p:grpSpPr>
              <a:xfrm>
                <a:off x="2604152" y="931699"/>
                <a:ext cx="6309903" cy="1229810"/>
                <a:chOff x="3771007" y="1083237"/>
                <a:chExt cx="6309903" cy="1229810"/>
              </a:xfrm>
            </p:grpSpPr>
            <p:sp>
              <p:nvSpPr>
                <p:cNvPr id="22" name="矩形 7">
                  <a:extLst>
                    <a:ext uri="{FF2B5EF4-FFF2-40B4-BE49-F238E27FC236}">
                      <a16:creationId xmlns:a16="http://schemas.microsoft.com/office/drawing/2014/main" id="{CC3B6044-1500-4644-BF44-1B9F81B34891}"/>
                    </a:ext>
                  </a:extLst>
                </p:cNvPr>
                <p:cNvSpPr/>
                <p:nvPr/>
              </p:nvSpPr>
              <p:spPr>
                <a:xfrm>
                  <a:off x="3771007" y="1083237"/>
                  <a:ext cx="6309901" cy="1216209"/>
                </a:xfrm>
                <a:prstGeom prst="rect">
                  <a:avLst/>
                </a:prstGeom>
              </p:spPr>
              <p:txBody>
                <a:bodyPr wrap="none">
                  <a:spAutoFit/>
                </a:bodyPr>
                <a:lstStyle/>
                <a:p>
                  <a:pPr lvl="0"/>
                  <a:r>
                    <a:rPr lang="en-US" altLang="zh-CN" sz="4400" dirty="0" err="1">
                      <a:ln w="152400">
                        <a:solidFill>
                          <a:schemeClr val="bg1"/>
                        </a:solidFill>
                      </a:ln>
                      <a:solidFill>
                        <a:schemeClr val="bg1"/>
                      </a:solidFill>
                      <a:effectLst>
                        <a:innerShdw blurRad="63500" dist="50800" dir="13500000">
                          <a:prstClr val="black">
                            <a:alpha val="50000"/>
                          </a:prstClr>
                        </a:innerShdw>
                      </a:effectLst>
                      <a:latin typeface="#9Slide03 SVNNeutraface 2" panose="02000600040000020004" pitchFamily="2" charset="77"/>
                      <a:ea typeface="字魂27号-布丁体" panose="00000505000000000000" pitchFamily="2" charset="-122"/>
                    </a:rPr>
                    <a:t>Luyện</a:t>
                  </a:r>
                  <a:r>
                    <a:rPr lang="en-US" altLang="zh-CN" sz="4400" dirty="0">
                      <a:ln w="152400">
                        <a:solidFill>
                          <a:schemeClr val="bg1"/>
                        </a:solidFill>
                      </a:ln>
                      <a:solidFill>
                        <a:schemeClr val="bg1"/>
                      </a:solidFill>
                      <a:effectLst>
                        <a:innerShdw blurRad="63500" dist="50800" dir="13500000">
                          <a:prstClr val="black">
                            <a:alpha val="50000"/>
                          </a:prstClr>
                        </a:innerShdw>
                      </a:effectLst>
                      <a:latin typeface="#9Slide03 SVNNeutraface 2" panose="02000600040000020004" pitchFamily="2" charset="77"/>
                      <a:ea typeface="字魂27号-布丁体" panose="00000505000000000000" pitchFamily="2" charset="-122"/>
                    </a:rPr>
                    <a:t> </a:t>
                  </a:r>
                  <a:r>
                    <a:rPr lang="en-US" altLang="zh-CN" sz="4400" dirty="0" err="1">
                      <a:ln w="152400">
                        <a:solidFill>
                          <a:schemeClr val="bg1"/>
                        </a:solidFill>
                      </a:ln>
                      <a:solidFill>
                        <a:schemeClr val="bg1"/>
                      </a:solidFill>
                      <a:effectLst>
                        <a:innerShdw blurRad="63500" dist="50800" dir="13500000">
                          <a:prstClr val="black">
                            <a:alpha val="50000"/>
                          </a:prstClr>
                        </a:innerShdw>
                      </a:effectLst>
                      <a:latin typeface="#9Slide03 SVNNeutraface 2" panose="02000600040000020004" pitchFamily="2" charset="77"/>
                      <a:ea typeface="字魂27号-布丁体" panose="00000505000000000000" pitchFamily="2" charset="-122"/>
                    </a:rPr>
                    <a:t>đọc</a:t>
                  </a:r>
                  <a:r>
                    <a:rPr lang="en-US" altLang="zh-CN" sz="4400" dirty="0">
                      <a:ln w="152400">
                        <a:solidFill>
                          <a:schemeClr val="bg1"/>
                        </a:solidFill>
                      </a:ln>
                      <a:solidFill>
                        <a:schemeClr val="bg1"/>
                      </a:solidFill>
                      <a:effectLst>
                        <a:innerShdw blurRad="63500" dist="50800" dir="13500000">
                          <a:prstClr val="black">
                            <a:alpha val="50000"/>
                          </a:prstClr>
                        </a:innerShdw>
                      </a:effectLst>
                      <a:latin typeface="#9Slide03 SVNNeutraface 2" panose="02000600040000020004" pitchFamily="2" charset="77"/>
                      <a:ea typeface="字魂27号-布丁体" panose="00000505000000000000" pitchFamily="2" charset="-122"/>
                    </a:rPr>
                    <a:t> </a:t>
                  </a:r>
                  <a:r>
                    <a:rPr lang="en-US" altLang="zh-CN" sz="4400" dirty="0" err="1">
                      <a:ln w="152400">
                        <a:solidFill>
                          <a:schemeClr val="bg1"/>
                        </a:solidFill>
                      </a:ln>
                      <a:solidFill>
                        <a:schemeClr val="bg1"/>
                      </a:solidFill>
                      <a:effectLst>
                        <a:innerShdw blurRad="63500" dist="50800" dir="13500000">
                          <a:prstClr val="black">
                            <a:alpha val="50000"/>
                          </a:prstClr>
                        </a:innerShdw>
                      </a:effectLst>
                      <a:latin typeface="#9Slide03 SVNNeutraface 2" panose="02000600040000020004" pitchFamily="2" charset="77"/>
                      <a:ea typeface="字魂27号-布丁体" panose="00000505000000000000" pitchFamily="2" charset="-122"/>
                    </a:rPr>
                    <a:t>từ</a:t>
                  </a:r>
                  <a:endParaRPr lang="en-US" altLang="zh-CN" sz="4400" dirty="0">
                    <a:ln w="152400">
                      <a:solidFill>
                        <a:schemeClr val="bg1"/>
                      </a:solidFill>
                    </a:ln>
                    <a:solidFill>
                      <a:schemeClr val="bg1"/>
                    </a:solidFill>
                    <a:effectLst>
                      <a:innerShdw blurRad="63500" dist="50800" dir="13500000">
                        <a:prstClr val="black">
                          <a:alpha val="50000"/>
                        </a:prstClr>
                      </a:innerShdw>
                    </a:effectLst>
                    <a:latin typeface="#9Slide03 SVNNeutraface 2" panose="02000600040000020004" pitchFamily="2" charset="77"/>
                    <a:ea typeface="字魂27号-布丁体" panose="00000505000000000000" pitchFamily="2" charset="-122"/>
                  </a:endParaRPr>
                </a:p>
              </p:txBody>
            </p:sp>
            <p:sp>
              <p:nvSpPr>
                <p:cNvPr id="23" name="矩形 8">
                  <a:extLst>
                    <a:ext uri="{FF2B5EF4-FFF2-40B4-BE49-F238E27FC236}">
                      <a16:creationId xmlns:a16="http://schemas.microsoft.com/office/drawing/2014/main" id="{2ABE23D2-5297-4CAF-A7D4-3361716E6EDD}"/>
                    </a:ext>
                  </a:extLst>
                </p:cNvPr>
                <p:cNvSpPr/>
                <p:nvPr/>
              </p:nvSpPr>
              <p:spPr>
                <a:xfrm>
                  <a:off x="3771007" y="1096840"/>
                  <a:ext cx="6309903" cy="1216207"/>
                </a:xfrm>
                <a:prstGeom prst="rect">
                  <a:avLst/>
                </a:prstGeom>
              </p:spPr>
              <p:txBody>
                <a:bodyPr wrap="none">
                  <a:spAutoFit/>
                </a:bodyPr>
                <a:lstStyle/>
                <a:p>
                  <a:pPr lvl="0"/>
                  <a:r>
                    <a:rPr lang="en-US" altLang="zh-CN" sz="4400" dirty="0" err="1">
                      <a:solidFill>
                        <a:srgbClr val="002060"/>
                      </a:solidFill>
                      <a:latin typeface="#9Slide03 SVNNeutraface 2" panose="02000600040000020004" pitchFamily="2" charset="77"/>
                      <a:ea typeface="字魂27号-布丁体" panose="00000505000000000000" pitchFamily="2" charset="-122"/>
                    </a:rPr>
                    <a:t>Luyện</a:t>
                  </a:r>
                  <a:r>
                    <a:rPr lang="en-US" altLang="zh-CN" sz="4400" dirty="0">
                      <a:solidFill>
                        <a:srgbClr val="002060"/>
                      </a:solidFill>
                      <a:latin typeface="#9Slide03 SVNNeutraface 2" panose="02000600040000020004" pitchFamily="2" charset="77"/>
                      <a:ea typeface="字魂27号-布丁体" panose="00000505000000000000" pitchFamily="2" charset="-122"/>
                    </a:rPr>
                    <a:t> </a:t>
                  </a:r>
                  <a:r>
                    <a:rPr lang="en-US" altLang="zh-CN" sz="4400" dirty="0" err="1">
                      <a:solidFill>
                        <a:srgbClr val="002060"/>
                      </a:solidFill>
                      <a:latin typeface="#9Slide03 SVNNeutraface 2" panose="02000600040000020004" pitchFamily="2" charset="77"/>
                      <a:ea typeface="字魂27号-布丁体" panose="00000505000000000000" pitchFamily="2" charset="-122"/>
                    </a:rPr>
                    <a:t>đọc</a:t>
                  </a:r>
                  <a:r>
                    <a:rPr lang="en-US" altLang="zh-CN" sz="4400" dirty="0">
                      <a:solidFill>
                        <a:srgbClr val="002060"/>
                      </a:solidFill>
                      <a:latin typeface="#9Slide03 SVNNeutraface 2" panose="02000600040000020004" pitchFamily="2" charset="77"/>
                      <a:ea typeface="字魂27号-布丁体" panose="00000505000000000000" pitchFamily="2" charset="-122"/>
                    </a:rPr>
                    <a:t> </a:t>
                  </a:r>
                  <a:r>
                    <a:rPr lang="en-US" altLang="zh-CN" sz="4400" dirty="0" err="1">
                      <a:solidFill>
                        <a:srgbClr val="002060"/>
                      </a:solidFill>
                      <a:latin typeface="#9Slide03 SVNNeutraface 2" panose="02000600040000020004" pitchFamily="2" charset="77"/>
                      <a:ea typeface="字魂27号-布丁体" panose="00000505000000000000" pitchFamily="2" charset="-122"/>
                    </a:rPr>
                    <a:t>từ</a:t>
                  </a:r>
                  <a:endParaRPr lang="en-US" altLang="zh-CN" sz="4400" dirty="0">
                    <a:solidFill>
                      <a:srgbClr val="002060"/>
                    </a:solidFill>
                    <a:latin typeface="#9Slide03 SVNNeutraface 2" panose="02000600040000020004" pitchFamily="2" charset="77"/>
                    <a:ea typeface="字魂27号-布丁体" panose="00000505000000000000" pitchFamily="2" charset="-122"/>
                  </a:endParaRPr>
                </a:p>
              </p:txBody>
            </p:sp>
          </p:grpSp>
          <p:grpSp>
            <p:nvGrpSpPr>
              <p:cNvPr id="19" name="组合 9">
                <a:extLst>
                  <a:ext uri="{FF2B5EF4-FFF2-40B4-BE49-F238E27FC236}">
                    <a16:creationId xmlns:a16="http://schemas.microsoft.com/office/drawing/2014/main" id="{ADD9C9F5-84FC-4EF4-BDFC-082EF7AC05DF}"/>
                  </a:ext>
                </a:extLst>
              </p:cNvPr>
              <p:cNvGrpSpPr/>
              <p:nvPr/>
            </p:nvGrpSpPr>
            <p:grpSpPr>
              <a:xfrm>
                <a:off x="3583560" y="873043"/>
                <a:ext cx="277097" cy="2105481"/>
                <a:chOff x="3771007" y="1083236"/>
                <a:chExt cx="277097" cy="2105481"/>
              </a:xfrm>
            </p:grpSpPr>
            <p:sp>
              <p:nvSpPr>
                <p:cNvPr id="20" name="矩形 10">
                  <a:extLst>
                    <a:ext uri="{FF2B5EF4-FFF2-40B4-BE49-F238E27FC236}">
                      <a16:creationId xmlns:a16="http://schemas.microsoft.com/office/drawing/2014/main" id="{BAB86E19-B721-4E94-8FA3-E50ECD673515}"/>
                    </a:ext>
                  </a:extLst>
                </p:cNvPr>
                <p:cNvSpPr/>
                <p:nvPr/>
              </p:nvSpPr>
              <p:spPr>
                <a:xfrm>
                  <a:off x="3771007" y="1083236"/>
                  <a:ext cx="277097" cy="2091880"/>
                </a:xfrm>
                <a:prstGeom prst="rect">
                  <a:avLst/>
                </a:prstGeom>
              </p:spPr>
              <p:txBody>
                <a:bodyPr wrap="none">
                  <a:spAutoFit/>
                </a:bodyPr>
                <a:lstStyle/>
                <a:p>
                  <a:pPr lvl="0"/>
                  <a:endParaRPr lang="zh-CN" altLang="en-US" sz="8000" dirty="0">
                    <a:ln w="152400">
                      <a:solidFill>
                        <a:schemeClr val="bg1"/>
                      </a:solidFill>
                    </a:ln>
                    <a:solidFill>
                      <a:schemeClr val="bg1"/>
                    </a:solidFill>
                    <a:effectLst>
                      <a:innerShdw blurRad="63500" dist="50800" dir="13500000">
                        <a:prstClr val="black">
                          <a:alpha val="50000"/>
                        </a:prstClr>
                      </a:innerShdw>
                    </a:effectLst>
                    <a:latin typeface="UTM Ambrose" panose="02040603050506020204" pitchFamily="18" charset="0"/>
                    <a:ea typeface="字魂27号-布丁体" panose="00000505000000000000" pitchFamily="2" charset="-122"/>
                  </a:endParaRPr>
                </a:p>
              </p:txBody>
            </p:sp>
            <p:sp>
              <p:nvSpPr>
                <p:cNvPr id="21" name="矩形 11">
                  <a:extLst>
                    <a:ext uri="{FF2B5EF4-FFF2-40B4-BE49-F238E27FC236}">
                      <a16:creationId xmlns:a16="http://schemas.microsoft.com/office/drawing/2014/main" id="{2C7D3C95-08FF-4FA3-922F-68301066FA35}"/>
                    </a:ext>
                  </a:extLst>
                </p:cNvPr>
                <p:cNvSpPr/>
                <p:nvPr/>
              </p:nvSpPr>
              <p:spPr>
                <a:xfrm>
                  <a:off x="3771007" y="1096837"/>
                  <a:ext cx="277097" cy="2091880"/>
                </a:xfrm>
                <a:prstGeom prst="rect">
                  <a:avLst/>
                </a:prstGeom>
              </p:spPr>
              <p:txBody>
                <a:bodyPr wrap="none">
                  <a:spAutoFit/>
                </a:bodyPr>
                <a:lstStyle/>
                <a:p>
                  <a:pPr lvl="0"/>
                  <a:endParaRPr lang="zh-CN" altLang="en-US" sz="8000" dirty="0">
                    <a:gradFill flip="none" rotWithShape="1">
                      <a:gsLst>
                        <a:gs pos="67000">
                          <a:srgbClr val="5997D0"/>
                        </a:gs>
                        <a:gs pos="0">
                          <a:srgbClr val="FF99CC"/>
                        </a:gs>
                        <a:gs pos="100000">
                          <a:srgbClr val="8DC9ED"/>
                        </a:gs>
                      </a:gsLst>
                      <a:lin ang="5400000" scaled="1"/>
                      <a:tileRect/>
                    </a:gradFill>
                    <a:latin typeface="UTM Ambrose" panose="02040603050506020204" pitchFamily="18" charset="0"/>
                    <a:ea typeface="字魂27号-布丁体" panose="00000505000000000000" pitchFamily="2" charset="-122"/>
                  </a:endParaRPr>
                </a:p>
              </p:txBody>
            </p:sp>
          </p:grpSp>
        </p:grpSp>
      </p:grpSp>
      <p:sp>
        <p:nvSpPr>
          <p:cNvPr id="26" name="Cloud 25">
            <a:extLst>
              <a:ext uri="{FF2B5EF4-FFF2-40B4-BE49-F238E27FC236}">
                <a16:creationId xmlns:a16="http://schemas.microsoft.com/office/drawing/2014/main" id="{35AF5ECE-5E74-468E-9BAF-AEC3593474C7}"/>
              </a:ext>
            </a:extLst>
          </p:cNvPr>
          <p:cNvSpPr/>
          <p:nvPr/>
        </p:nvSpPr>
        <p:spPr>
          <a:xfrm>
            <a:off x="360764" y="206681"/>
            <a:ext cx="1657851" cy="798739"/>
          </a:xfrm>
          <a:prstGeom prst="cloud">
            <a:avLst/>
          </a:prstGeom>
          <a:solidFill>
            <a:schemeClr val="bg1">
              <a:alpha val="87000"/>
            </a:schemeClr>
          </a:solidFill>
          <a:effectLst>
            <a:outerShdw blurRad="50800" dist="508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Cloud 26">
            <a:extLst>
              <a:ext uri="{FF2B5EF4-FFF2-40B4-BE49-F238E27FC236}">
                <a16:creationId xmlns:a16="http://schemas.microsoft.com/office/drawing/2014/main" id="{1375D6CD-BAA2-492B-A165-724A7421E4F0}"/>
              </a:ext>
            </a:extLst>
          </p:cNvPr>
          <p:cNvSpPr/>
          <p:nvPr/>
        </p:nvSpPr>
        <p:spPr>
          <a:xfrm>
            <a:off x="1347802" y="1263755"/>
            <a:ext cx="952057" cy="535125"/>
          </a:xfrm>
          <a:prstGeom prst="cloud">
            <a:avLst/>
          </a:prstGeom>
          <a:solidFill>
            <a:schemeClr val="bg1"/>
          </a:solidFill>
          <a:effectLst>
            <a:outerShdw blurRad="50800" dist="508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 name="Cloud 27">
            <a:extLst>
              <a:ext uri="{FF2B5EF4-FFF2-40B4-BE49-F238E27FC236}">
                <a16:creationId xmlns:a16="http://schemas.microsoft.com/office/drawing/2014/main" id="{676D9C4B-E4DC-4177-9F2A-DCE6FE01F2BC}"/>
              </a:ext>
            </a:extLst>
          </p:cNvPr>
          <p:cNvSpPr/>
          <p:nvPr/>
        </p:nvSpPr>
        <p:spPr>
          <a:xfrm>
            <a:off x="7106972" y="1246621"/>
            <a:ext cx="1657851" cy="798739"/>
          </a:xfrm>
          <a:prstGeom prst="cloud">
            <a:avLst/>
          </a:prstGeom>
          <a:solidFill>
            <a:schemeClr val="bg1"/>
          </a:solidFill>
          <a:effectLst>
            <a:outerShdw blurRad="50800" dist="508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2" name="Picture 1">
            <a:extLst>
              <a:ext uri="{FF2B5EF4-FFF2-40B4-BE49-F238E27FC236}">
                <a16:creationId xmlns:a16="http://schemas.microsoft.com/office/drawing/2014/main" id="{6F89E5BE-9A36-1EE0-C5CB-02A6F3BD95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6274" y="7192"/>
            <a:ext cx="5664435" cy="6850808"/>
          </a:xfrm>
          <a:prstGeom prst="rect">
            <a:avLst/>
          </a:prstGeom>
        </p:spPr>
      </p:pic>
    </p:spTree>
    <p:extLst>
      <p:ext uri="{BB962C8B-B14F-4D97-AF65-F5344CB8AC3E}">
        <p14:creationId xmlns:p14="http://schemas.microsoft.com/office/powerpoint/2010/main" val="795157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7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1+#ppt_w/2"/>
                                          </p:val>
                                        </p:tav>
                                        <p:tav tm="100000">
                                          <p:val>
                                            <p:strVal val="#ppt_x"/>
                                          </p:val>
                                        </p:tav>
                                      </p:tavLst>
                                    </p:anim>
                                    <p:anim calcmode="lin" valueType="num">
                                      <p:cBhvr additive="base">
                                        <p:cTn id="12" dur="10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1000" fill="hold"/>
                                        <p:tgtEl>
                                          <p:spTgt spid="27"/>
                                        </p:tgtEl>
                                        <p:attrNameLst>
                                          <p:attrName>ppt_x</p:attrName>
                                        </p:attrNameLst>
                                      </p:cBhvr>
                                      <p:tavLst>
                                        <p:tav tm="0">
                                          <p:val>
                                            <p:strVal val="0-#ppt_w/2"/>
                                          </p:val>
                                        </p:tav>
                                        <p:tav tm="100000">
                                          <p:val>
                                            <p:strVal val="#ppt_x"/>
                                          </p:val>
                                        </p:tav>
                                      </p:tavLst>
                                    </p:anim>
                                    <p:anim calcmode="lin" valueType="num">
                                      <p:cBhvr additive="base">
                                        <p:cTn id="17" dur="1000" fill="hold"/>
                                        <p:tgtEl>
                                          <p:spTgt spid="2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1000" fill="hold"/>
                                        <p:tgtEl>
                                          <p:spTgt spid="25"/>
                                        </p:tgtEl>
                                        <p:attrNameLst>
                                          <p:attrName>ppt_x</p:attrName>
                                        </p:attrNameLst>
                                      </p:cBhvr>
                                      <p:tavLst>
                                        <p:tav tm="0">
                                          <p:val>
                                            <p:strVal val="1+#ppt_w/2"/>
                                          </p:val>
                                        </p:tav>
                                        <p:tav tm="100000">
                                          <p:val>
                                            <p:strVal val="#ppt_x"/>
                                          </p:val>
                                        </p:tav>
                                      </p:tavLst>
                                    </p:anim>
                                    <p:anim calcmode="lin" valueType="num">
                                      <p:cBhvr additive="base">
                                        <p:cTn id="21" dur="1000" fill="hold"/>
                                        <p:tgtEl>
                                          <p:spTgt spid="25"/>
                                        </p:tgtEl>
                                        <p:attrNameLst>
                                          <p:attrName>ppt_y</p:attrName>
                                        </p:attrNameLst>
                                      </p:cBhvr>
                                      <p:tavLst>
                                        <p:tav tm="0">
                                          <p:val>
                                            <p:strVal val="#ppt_y"/>
                                          </p:val>
                                        </p:tav>
                                        <p:tav tm="100000">
                                          <p:val>
                                            <p:strVal val="#ppt_y"/>
                                          </p:val>
                                        </p:tav>
                                      </p:tavLst>
                                    </p:anim>
                                  </p:childTnLst>
                                </p:cTn>
                              </p:par>
                            </p:childTnLst>
                          </p:cTn>
                        </p:par>
                        <p:par>
                          <p:cTn id="22" fill="hold">
                            <p:stCondLst>
                              <p:cond delay="3750"/>
                            </p:stCondLst>
                            <p:childTnLst>
                              <p:par>
                                <p:cTn id="23" presetID="37"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900" decel="100000" fill="hold"/>
                                        <p:tgtEl>
                                          <p:spTgt spid="1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9" fill="hold">
                            <p:stCondLst>
                              <p:cond delay="475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5750"/>
                            </p:stCondLst>
                            <p:childTnLst>
                              <p:par>
                                <p:cTn id="37" presetID="37"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900" decel="100000" fill="hold"/>
                                        <p:tgtEl>
                                          <p:spTgt spid="1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2" descr="D:\资料\组 7.png组 7">
            <a:extLst>
              <a:ext uri="{FF2B5EF4-FFF2-40B4-BE49-F238E27FC236}">
                <a16:creationId xmlns:a16="http://schemas.microsoft.com/office/drawing/2014/main" id="{0DD634F7-8ECC-49EF-8BAF-E81F062927DA}"/>
              </a:ext>
            </a:extLst>
          </p:cNvPr>
          <p:cNvPicPr>
            <a:picLocks noChangeAspect="1"/>
          </p:cNvPicPr>
          <p:nvPr/>
        </p:nvPicPr>
        <p:blipFill>
          <a:blip r:embed="rId2"/>
          <a:srcRect l="8720" r="8720"/>
          <a:stretch>
            <a:fillRect/>
          </a:stretch>
        </p:blipFill>
        <p:spPr>
          <a:xfrm>
            <a:off x="0" y="1413976"/>
            <a:ext cx="12221655" cy="5816531"/>
          </a:xfrm>
          <a:prstGeom prst="rect">
            <a:avLst/>
          </a:prstGeom>
        </p:spPr>
      </p:pic>
      <p:pic>
        <p:nvPicPr>
          <p:cNvPr id="13" name="Picture 12" descr="Icon&#10;&#10;Description automatically generated">
            <a:extLst>
              <a:ext uri="{FF2B5EF4-FFF2-40B4-BE49-F238E27FC236}">
                <a16:creationId xmlns:a16="http://schemas.microsoft.com/office/drawing/2014/main" id="{4F2D948C-BBF7-4ABB-8267-89921243F1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531" y="128101"/>
            <a:ext cx="1377487" cy="1483209"/>
          </a:xfrm>
          <a:prstGeom prst="rect">
            <a:avLst/>
          </a:prstGeom>
        </p:spPr>
      </p:pic>
      <p:pic>
        <p:nvPicPr>
          <p:cNvPr id="18" name="图片 5">
            <a:extLst>
              <a:ext uri="{FF2B5EF4-FFF2-40B4-BE49-F238E27FC236}">
                <a16:creationId xmlns:a16="http://schemas.microsoft.com/office/drawing/2014/main" id="{92BF052C-807C-43C0-8426-1AF9E7652F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85491" y="5229013"/>
            <a:ext cx="1736164" cy="1670100"/>
          </a:xfrm>
          <a:prstGeom prst="rect">
            <a:avLst/>
          </a:prstGeom>
        </p:spPr>
      </p:pic>
      <p:grpSp>
        <p:nvGrpSpPr>
          <p:cNvPr id="12" name="组合 1">
            <a:extLst>
              <a:ext uri="{FF2B5EF4-FFF2-40B4-BE49-F238E27FC236}">
                <a16:creationId xmlns:a16="http://schemas.microsoft.com/office/drawing/2014/main" id="{49B596DB-403A-4C29-A7FB-DC21BCCA4237}"/>
              </a:ext>
            </a:extLst>
          </p:cNvPr>
          <p:cNvGrpSpPr/>
          <p:nvPr/>
        </p:nvGrpSpPr>
        <p:grpSpPr>
          <a:xfrm flipH="1">
            <a:off x="1786548" y="183867"/>
            <a:ext cx="9849070" cy="1285875"/>
            <a:chOff x="1262060" y="1619250"/>
            <a:chExt cx="9667876" cy="1285875"/>
          </a:xfrm>
        </p:grpSpPr>
        <p:sp>
          <p:nvSpPr>
            <p:cNvPr id="14" name="矩形: 圆角 12">
              <a:extLst>
                <a:ext uri="{FF2B5EF4-FFF2-40B4-BE49-F238E27FC236}">
                  <a16:creationId xmlns:a16="http://schemas.microsoft.com/office/drawing/2014/main" id="{3E40A694-DD02-485F-8A10-0686237FD2BD}"/>
                </a:ext>
              </a:extLst>
            </p:cNvPr>
            <p:cNvSpPr/>
            <p:nvPr/>
          </p:nvSpPr>
          <p:spPr>
            <a:xfrm>
              <a:off x="1262060" y="1619250"/>
              <a:ext cx="9667875" cy="1285875"/>
            </a:xfrm>
            <a:prstGeom prst="roundRect">
              <a:avLst/>
            </a:prstGeom>
            <a:solidFill>
              <a:srgbClr val="EFE1C9"/>
            </a:solidFill>
            <a:ln w="57150">
              <a:solidFill>
                <a:srgbClr val="4EA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6" name="文本框 29">
              <a:extLst>
                <a:ext uri="{FF2B5EF4-FFF2-40B4-BE49-F238E27FC236}">
                  <a16:creationId xmlns:a16="http://schemas.microsoft.com/office/drawing/2014/main" id="{66007A7E-6192-4526-B14C-5C3E17194368}"/>
                </a:ext>
              </a:extLst>
            </p:cNvPr>
            <p:cNvSpPr txBox="1"/>
            <p:nvPr/>
          </p:nvSpPr>
          <p:spPr>
            <a:xfrm rot="5400000">
              <a:off x="6132033" y="-2135447"/>
              <a:ext cx="1015663" cy="8580142"/>
            </a:xfrm>
            <a:prstGeom prst="rect">
              <a:avLst/>
            </a:prstGeom>
            <a:noFill/>
          </p:spPr>
          <p:txBody>
            <a:bodyPr vert="eaVert" wrap="square" rtlCol="0">
              <a:spAutoFit/>
            </a:bodyPr>
            <a:lstStyle/>
            <a:p>
              <a:pPr algn="ctr" eaLnBrk="1" hangingPunct="1"/>
              <a:r>
                <a:rPr lang="en-US" altLang="vi-VN" sz="5400" b="1" dirty="0" err="1">
                  <a:solidFill>
                    <a:srgbClr val="C00000"/>
                  </a:solidFill>
                  <a:latin typeface="#9Slide07 IcielBC Cubano Normal" pitchFamily="2" charset="0"/>
                  <a:cs typeface="Times New Roman" panose="02020603050405020304" pitchFamily="18" charset="0"/>
                </a:rPr>
                <a:t>Giải</a:t>
              </a:r>
              <a:r>
                <a:rPr lang="en-US" altLang="vi-VN" sz="5400" b="1" dirty="0">
                  <a:solidFill>
                    <a:srgbClr val="C00000"/>
                  </a:solidFill>
                  <a:latin typeface="#9Slide07 IcielBC Cubano Normal" pitchFamily="2" charset="0"/>
                  <a:cs typeface="Times New Roman" panose="02020603050405020304" pitchFamily="18" charset="0"/>
                </a:rPr>
                <a:t> </a:t>
              </a:r>
              <a:r>
                <a:rPr lang="en-US" altLang="vi-VN" sz="5400" b="1" dirty="0" err="1">
                  <a:solidFill>
                    <a:srgbClr val="C00000"/>
                  </a:solidFill>
                  <a:latin typeface="#9Slide07 IcielBC Cubano Normal" pitchFamily="2" charset="0"/>
                  <a:cs typeface="Times New Roman" panose="02020603050405020304" pitchFamily="18" charset="0"/>
                </a:rPr>
                <a:t>nghĩa</a:t>
              </a:r>
              <a:r>
                <a:rPr lang="en-US" altLang="vi-VN" sz="5400" b="1" dirty="0">
                  <a:solidFill>
                    <a:srgbClr val="C00000"/>
                  </a:solidFill>
                  <a:latin typeface="#9Slide07 IcielBC Cubano Normal" pitchFamily="2" charset="0"/>
                  <a:cs typeface="Times New Roman" panose="02020603050405020304" pitchFamily="18" charset="0"/>
                </a:rPr>
                <a:t> </a:t>
              </a:r>
              <a:r>
                <a:rPr lang="en-US" altLang="vi-VN" sz="5400" b="1" dirty="0" err="1">
                  <a:solidFill>
                    <a:srgbClr val="C00000"/>
                  </a:solidFill>
                  <a:latin typeface="#9Slide07 IcielBC Cubano Normal" pitchFamily="2" charset="0"/>
                  <a:cs typeface="Times New Roman" panose="02020603050405020304" pitchFamily="18" charset="0"/>
                </a:rPr>
                <a:t>từ</a:t>
              </a:r>
              <a:endParaRPr lang="en-US" altLang="vi-VN" sz="5400" dirty="0">
                <a:solidFill>
                  <a:srgbClr val="C00000"/>
                </a:solidFill>
                <a:latin typeface="#9Slide07 IcielBC Cubano Normal" pitchFamily="2" charset="0"/>
                <a:cs typeface="Times New Roman" panose="02020603050405020304" pitchFamily="18" charset="0"/>
              </a:endParaRPr>
            </a:p>
          </p:txBody>
        </p:sp>
      </p:grpSp>
      <p:pic>
        <p:nvPicPr>
          <p:cNvPr id="4" name="图片 12">
            <a:extLst>
              <a:ext uri="{FF2B5EF4-FFF2-40B4-BE49-F238E27FC236}">
                <a16:creationId xmlns:a16="http://schemas.microsoft.com/office/drawing/2014/main" id="{54445DC5-3A5E-44F4-AF1E-BFFCA86355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6603" y="557673"/>
            <a:ext cx="5195052" cy="1285875"/>
          </a:xfrm>
          <a:prstGeom prst="rect">
            <a:avLst/>
          </a:prstGeom>
        </p:spPr>
      </p:pic>
      <p:sp>
        <p:nvSpPr>
          <p:cNvPr id="7" name="TextBox 6">
            <a:extLst>
              <a:ext uri="{FF2B5EF4-FFF2-40B4-BE49-F238E27FC236}">
                <a16:creationId xmlns:a16="http://schemas.microsoft.com/office/drawing/2014/main" id="{9ECF0F19-AD20-3DFA-7388-521940FB55DE}"/>
              </a:ext>
            </a:extLst>
          </p:cNvPr>
          <p:cNvSpPr txBox="1"/>
          <p:nvPr/>
        </p:nvSpPr>
        <p:spPr>
          <a:xfrm>
            <a:off x="204531" y="2213686"/>
            <a:ext cx="10797418" cy="3477875"/>
          </a:xfrm>
          <a:prstGeom prst="rect">
            <a:avLst/>
          </a:prstGeom>
          <a:noFill/>
        </p:spPr>
        <p:txBody>
          <a:bodyPr wrap="square" rtlCol="0">
            <a:spAutoFit/>
          </a:bodyPr>
          <a:lstStyle/>
          <a:p>
            <a:pPr marL="571500" indent="-571500">
              <a:buFontTx/>
              <a:buChar char="-"/>
            </a:pPr>
            <a:r>
              <a:rPr lang="en-VN" sz="4400" dirty="0">
                <a:solidFill>
                  <a:srgbClr val="C00000"/>
                </a:solidFill>
              </a:rPr>
              <a:t>Giặc Nguyên: </a:t>
            </a:r>
            <a:r>
              <a:rPr lang="en-VN" sz="4400" dirty="0"/>
              <a:t>giặc từ phương Bắc.</a:t>
            </a:r>
          </a:p>
          <a:p>
            <a:pPr marL="571500" indent="-571500">
              <a:buFontTx/>
              <a:buChar char="-"/>
            </a:pPr>
            <a:endParaRPr lang="en-VN" sz="4400" dirty="0"/>
          </a:p>
          <a:p>
            <a:r>
              <a:rPr lang="en-VN" sz="4400" dirty="0">
                <a:solidFill>
                  <a:srgbClr val="C00000"/>
                </a:solidFill>
              </a:rPr>
              <a:t>- Trần Quốc Toản (1267 – 1285): </a:t>
            </a:r>
            <a:r>
              <a:rPr lang="en-VN" sz="4400" dirty="0"/>
              <a:t>một thiếu niên anh hùng, tham </a:t>
            </a:r>
            <a:r>
              <a:rPr lang="en-VN" sz="4400"/>
              <a:t>gia </a:t>
            </a:r>
            <a:r>
              <a:rPr lang="en-VN" sz="4400" smtClean="0"/>
              <a:t>kháng </a:t>
            </a:r>
            <a:r>
              <a:rPr lang="en-VN" sz="4400" dirty="0"/>
              <a:t>chiến chống giặc Nguyên.</a:t>
            </a:r>
          </a:p>
        </p:txBody>
      </p:sp>
    </p:spTree>
    <p:extLst>
      <p:ext uri="{BB962C8B-B14F-4D97-AF65-F5344CB8AC3E}">
        <p14:creationId xmlns:p14="http://schemas.microsoft.com/office/powerpoint/2010/main" val="17455906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303</Words>
  <Application>Microsoft Office PowerPoint</Application>
  <PresentationFormat>Widescreen</PresentationFormat>
  <Paragraphs>73</Paragraphs>
  <Slides>13</Slides>
  <Notes>5</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13</vt:i4>
      </vt:variant>
    </vt:vector>
  </HeadingPairs>
  <TitlesOfParts>
    <vt:vector size="35" baseType="lpstr">
      <vt:lpstr>微软雅黑</vt:lpstr>
      <vt:lpstr>#9Slide03 IcielPanton Black</vt:lpstr>
      <vt:lpstr>#9Slide03 SVNEvery Movie Every </vt:lpstr>
      <vt:lpstr>#9Slide03 SVNNeutraface 2</vt:lpstr>
      <vt:lpstr>#9Slide07 IcielBC Cubano Normal</vt:lpstr>
      <vt:lpstr>#9SLIDE07 SVN-ZICLETS MEDIUM</vt:lpstr>
      <vt:lpstr>Arial</vt:lpstr>
      <vt:lpstr>Arial Rounded MT Bold</vt:lpstr>
      <vt:lpstr>Calibri</vt:lpstr>
      <vt:lpstr>Calibri Light</vt:lpstr>
      <vt:lpstr>等线</vt:lpstr>
      <vt:lpstr>Sitka Banner</vt:lpstr>
      <vt:lpstr>Tahoma</vt:lpstr>
      <vt:lpstr>Times New Roman</vt:lpstr>
      <vt:lpstr>UTM Ambrose</vt:lpstr>
      <vt:lpstr>UTM Azuki</vt:lpstr>
      <vt:lpstr>UTM Guanine</vt:lpstr>
      <vt:lpstr>Verdana</vt:lpstr>
      <vt:lpstr>字魂27号-布丁体</vt:lpstr>
      <vt:lpstr>字魂36号-正文宋楷</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Văn Ngọc</dc:creator>
  <cp:lastModifiedBy>DELL</cp:lastModifiedBy>
  <cp:revision>3</cp:revision>
  <dcterms:created xsi:type="dcterms:W3CDTF">2023-05-26T01:05:49Z</dcterms:created>
  <dcterms:modified xsi:type="dcterms:W3CDTF">2023-05-26T05:26:53Z</dcterms:modified>
</cp:coreProperties>
</file>