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89" r:id="rId4"/>
    <p:sldId id="294" r:id="rId5"/>
    <p:sldId id="264" r:id="rId6"/>
    <p:sldId id="258" r:id="rId7"/>
    <p:sldId id="278" r:id="rId8"/>
    <p:sldId id="293" r:id="rId9"/>
    <p:sldId id="279" r:id="rId1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00"/>
    <a:srgbClr val="FF0066"/>
    <a:srgbClr val="E14069"/>
    <a:srgbClr val="007E73"/>
    <a:srgbClr val="EF7F29"/>
    <a:srgbClr val="EA5900"/>
    <a:srgbClr val="FF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85734" autoAdjust="0"/>
  </p:normalViewPr>
  <p:slideViewPr>
    <p:cSldViewPr snapToGrid="0" showGuides="1">
      <p:cViewPr varScale="1">
        <p:scale>
          <a:sx n="62" d="100"/>
          <a:sy n="62" d="100"/>
        </p:scale>
        <p:origin x="1158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F57763-C11D-41BF-8312-633887F78DF9}" type="datetimeFigureOut">
              <a:rPr lang="en-US" smtClean="0"/>
              <a:t>5/26/2023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14EBC-AE0C-4553-A285-5199BC1F8B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2051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14EBC-AE0C-4553-A285-5199BC1F8B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833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14EBC-AE0C-4553-A285-5199BC1F8B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792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14EBC-AE0C-4553-A285-5199BC1F8B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438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1C5FEF-FE74-4255-99F7-F6C0C5B8A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54C4855-14F4-4440-8F44-419C4DAFD5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1358A-800B-4EDA-A6AA-6D0878454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5FCBE29-7384-444F-A309-FB92DFD64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6447E6-0E1C-4D78-9AD9-B7804A17A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084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A771F0-B9B4-4E81-AB92-2C8E8F599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2B893E7-C50E-4667-A367-8A86B5276B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AB3820-5EE9-4F82-80D0-0F7D46875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7BC42F-E5A5-4332-B7C2-D171149B8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D872ED0-216D-4EBC-BCC5-16763E71D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38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5643597-3B62-4340-8D86-1CAF5B3826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A31B946-D7AB-4995-93D2-AA697B331B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29CEE0-F11F-45AA-95C9-84D78F31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FDB5FC0-16F7-4CFF-A383-6A0465BC8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2CAB386-F37A-4304-947A-E70DC68D2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47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C79782-9FD9-4E03-A89C-516594021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6D21C6-EE3F-4EC5-9B8F-C05B4737C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47ED0BD-159A-4374-AF36-13115B50C0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01BE09-0251-4E16-A7FD-D946555F6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EF778F-0B88-43CF-A8D6-23C1DE8A0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10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3C75F-7916-426D-9958-A4D9BA032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EB880F-2474-48F0-BD15-153526211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E7F6AA3-B5B3-4790-9378-19D06B1D6FD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99D81F-91F2-4897-95E7-3C378BED86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86AFB5-8B21-499C-8298-398D2748A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957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69ECB3F-8AE8-475D-864D-1DD0921C1D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E72DED6-3639-4827-B6E8-2E1957E022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230BDC8-9428-42EB-BFA8-D409507F9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741ECD-3A47-4CFF-ADBF-EF12E29FA6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BDF6D7-71CD-4523-9194-2A5DB66E3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9EC588-6A92-4650-807A-CCA7EB21B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743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9F2AB4-9D66-49B9-B8CB-246274E3D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DEA1DA-A9A5-4B2C-B935-B60BB9D28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045B4B4-BA91-4B19-B03C-CEB409A972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1B55EEA-64C7-4B3B-AE7B-D5DEB1B879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BD2763C-1944-4E29-BA13-01F4774C2C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D025664-868A-4E22-A991-CB61B44EA3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A713D4F-D99E-4B0C-BC7E-6EB722985C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38EBE60-DE48-4C1B-BA5A-7BA5C900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754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EBEF68-4BF3-43C7-98D4-03A359DA8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707EA9F-2C40-4941-8382-177C9C39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90AC86-EBAC-4AE6-B635-86A9742B0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495C4DB-8826-47AC-A1FE-BD8C2F849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4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39F9BE0-37EF-4CBA-8FC2-1FA666B78F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E2A75B5-B07C-4C06-8207-08327BE8C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75393C-4147-4E02-9741-24B5ED75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41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76EA0C-C282-4D79-A618-552FB581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9A8C86B-88B2-447B-8C47-A9EAB0C5F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205A8D-EAEB-4F6E-AEF2-05639CE49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781B600-9DAB-4029-AE5C-51FAA18DAF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5DCDE7D-485E-4B9B-B674-730F4D2979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CE8CE18-1783-4109-8618-DFCBAF7C9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834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FC0B92-8AAE-4297-AD57-9927EB88E5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0BCBC48-0211-4D34-A0CC-8610D9ADFF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5E6165-1DAD-4DB7-A346-73D5D33C81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CBF15F8-EEC6-4784-AB24-B0EEC44BBB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6E943E5-5B08-48AC-98A2-40F6AE2201B4}" type="datetimeFigureOut">
              <a:rPr lang="zh-CN" altLang="en-US" smtClean="0"/>
              <a:t>2023/5/26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8ACDB04-DC76-438E-AFB8-4889D6DA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9164889-BEBA-43E8-A0E3-058D65FE6E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C0C3FEC-69B3-4E8D-9D9D-108B2590B14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51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4581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5.xml"/><Relationship Id="rId7" Type="http://schemas.openxmlformats.org/officeDocument/2006/relationships/image" Target="../media/image24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2.wdp"/><Relationship Id="rId5" Type="http://schemas.openxmlformats.org/officeDocument/2006/relationships/image" Target="../media/image2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tags" Target="../tags/tag8.xml"/><Relationship Id="rId7" Type="http://schemas.openxmlformats.org/officeDocument/2006/relationships/image" Target="../media/image27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26.png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0.png"/><Relationship Id="rId4" Type="http://schemas.openxmlformats.org/officeDocument/2006/relationships/tags" Target="../tags/tag9.xml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BF08F9F-1433-4196-8A1E-C1C4595D63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r="17424"/>
          <a:stretch/>
        </p:blipFill>
        <p:spPr>
          <a:xfrm>
            <a:off x="571982" y="0"/>
            <a:ext cx="9065623" cy="685799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ECD4B302-A56C-417F-A1ED-2159AE7F5D7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79" y="-475798"/>
            <a:ext cx="1648326" cy="2389392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7A0DC67B-5D5E-4E8E-9B55-DEF240A610D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44" y="1790514"/>
            <a:ext cx="5874257" cy="102479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F413B04-768C-4B69-9FD6-5793E6BCF62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03" y="5965237"/>
            <a:ext cx="12192000" cy="9242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F8545B3-98F4-4484-A6CD-ABD251B905D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37" y="5351373"/>
            <a:ext cx="5130956" cy="15712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1DF9F41-1066-4D7F-A9DD-20546CE7173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7"/>
          <a:stretch/>
        </p:blipFill>
        <p:spPr>
          <a:xfrm>
            <a:off x="7739928" y="591616"/>
            <a:ext cx="2651502" cy="17721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7590C-2DB3-40C8-B152-1D218AB4025D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775" y="1110342"/>
            <a:ext cx="5130956" cy="57476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94EC324-6257-425F-9D81-B47519AF590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-14573" r="73488" b="14573"/>
          <a:stretch/>
        </p:blipFill>
        <p:spPr>
          <a:xfrm>
            <a:off x="120271" y="1548774"/>
            <a:ext cx="2651502" cy="1772104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AA6A87A6-8AC8-4D53-A06C-FEB886823DAF}"/>
              </a:ext>
            </a:extLst>
          </p:cNvPr>
          <p:cNvSpPr txBox="1"/>
          <p:nvPr/>
        </p:nvSpPr>
        <p:spPr>
          <a:xfrm>
            <a:off x="3348886" y="4119267"/>
            <a:ext cx="1041053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err="1">
                <a:solidFill>
                  <a:srgbClr val="007E73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Clementine" panose="020F0502020204030203" pitchFamily="34" charset="0"/>
                <a:ea typeface="Source Han Sans Bold" panose="020B0800000000000000" pitchFamily="34" charset="-122"/>
              </a:rPr>
              <a:t>Kể</a:t>
            </a:r>
            <a:r>
              <a:rPr lang="en-US" altLang="zh-CN" sz="7200" dirty="0">
                <a:solidFill>
                  <a:srgbClr val="007E73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Clementine" panose="020F0502020204030203" pitchFamily="34" charset="0"/>
                <a:ea typeface="Source Han Sans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007E73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Clementine" panose="020F0502020204030203" pitchFamily="34" charset="0"/>
                <a:ea typeface="Source Han Sans Bold" panose="020B0800000000000000" pitchFamily="34" charset="-122"/>
              </a:rPr>
              <a:t>một</a:t>
            </a:r>
            <a:r>
              <a:rPr lang="en-US" altLang="zh-CN" sz="7200" dirty="0">
                <a:solidFill>
                  <a:srgbClr val="007E73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Clementine" panose="020F0502020204030203" pitchFamily="34" charset="0"/>
                <a:ea typeface="Source Han Sans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007E73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Clementine" panose="020F0502020204030203" pitchFamily="34" charset="0"/>
                <a:ea typeface="Source Han Sans Bold" panose="020B0800000000000000" pitchFamily="34" charset="-122"/>
              </a:rPr>
              <a:t>sự</a:t>
            </a:r>
            <a:r>
              <a:rPr lang="en-US" altLang="zh-CN" sz="7200" dirty="0">
                <a:solidFill>
                  <a:srgbClr val="007E73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Clementine" panose="020F0502020204030203" pitchFamily="34" charset="0"/>
                <a:ea typeface="Source Han Sans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007E73"/>
                </a:solidFill>
                <a:effectLst>
                  <a:reflection blurRad="6350" stA="55000" endA="300" endPos="45500" dir="5400000" sy="-100000" algn="bl" rotWithShape="0"/>
                </a:effectLst>
                <a:latin typeface="#9Slide06 SVNClementine" panose="020F0502020204030203" pitchFamily="34" charset="0"/>
                <a:ea typeface="Source Han Sans Bold" panose="020B0800000000000000" pitchFamily="34" charset="-122"/>
              </a:rPr>
              <a:t>việc</a:t>
            </a:r>
            <a:endParaRPr lang="zh-CN" altLang="en-US" sz="7200" dirty="0">
              <a:solidFill>
                <a:srgbClr val="007E73"/>
              </a:solidFill>
              <a:effectLst>
                <a:reflection blurRad="6350" stA="55000" endA="300" endPos="45500" dir="5400000" sy="-100000" algn="bl" rotWithShape="0"/>
              </a:effectLst>
              <a:latin typeface="#9Slide06 SVNClementine" panose="020F0502020204030203" pitchFamily="34" charset="0"/>
              <a:ea typeface="Source Han Sans Bold" panose="020B0800000000000000" pitchFamily="34" charset="-122"/>
            </a:endParaRPr>
          </a:p>
        </p:txBody>
      </p:sp>
      <p:pic>
        <p:nvPicPr>
          <p:cNvPr id="3" name="包图网_17950329活泼轻松的综艺背景音乐 ">
            <a:hlinkClick r:id="" action="ppaction://media"/>
            <a:extLst>
              <a:ext uri="{FF2B5EF4-FFF2-40B4-BE49-F238E27FC236}">
                <a16:creationId xmlns:a16="http://schemas.microsoft.com/office/drawing/2014/main" id="{7E914A53-FDB5-4013-80D9-BAE5A06800E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9766.9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920936" y="330540"/>
            <a:ext cx="487363" cy="487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187CC3-C3CD-41AF-BB77-5D90682E8210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-190500"/>
            <a:ext cx="2057400" cy="2057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1744B0B-BB1F-4B29-9452-39FC8A48DAC0}"/>
              </a:ext>
            </a:extLst>
          </p:cNvPr>
          <p:cNvSpPr txBox="1"/>
          <p:nvPr/>
        </p:nvSpPr>
        <p:spPr>
          <a:xfrm>
            <a:off x="2166426" y="2723164"/>
            <a:ext cx="8082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VIẾT ĐOẠN VĂN</a:t>
            </a:r>
            <a:endParaRPr lang="zh-CN" altLang="en-US" sz="8000" dirty="0">
              <a:solidFill>
                <a:schemeClr val="accent1">
                  <a:lumMod val="20000"/>
                  <a:lumOff val="80000"/>
                </a:schemeClr>
              </a:solidFill>
              <a:latin typeface="#9Slide07 IcielCrocante" panose="02000000000000000000" pitchFamily="2" charset="0"/>
              <a:ea typeface="字魂39号-快乐肥宅体" panose="00000500000000000000" pitchFamily="2" charset="-122"/>
            </a:endParaRPr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49563204-F4B4-4E73-A00E-59EDCB3311CC}"/>
              </a:ext>
            </a:extLst>
          </p:cNvPr>
          <p:cNvSpPr txBox="1"/>
          <p:nvPr/>
        </p:nvSpPr>
        <p:spPr>
          <a:xfrm>
            <a:off x="2105251" y="2738925"/>
            <a:ext cx="9829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8000" dirty="0">
                <a:solidFill>
                  <a:srgbClr val="EF7F29"/>
                </a:solidFill>
                <a:latin typeface="Times New Roman" panose="02020603050405020304" pitchFamily="18" charset="0"/>
                <a:ea typeface="字魂39号-快乐肥宅体" panose="00000500000000000000" pitchFamily="2" charset="-122"/>
                <a:cs typeface="Times New Roman" panose="02020603050405020304" pitchFamily="18" charset="0"/>
              </a:rPr>
              <a:t>VIẾT ĐOẠN VĂN</a:t>
            </a:r>
            <a:endParaRPr lang="zh-CN" altLang="en-US" sz="8000" dirty="0">
              <a:solidFill>
                <a:srgbClr val="EF7F29"/>
              </a:solidFill>
              <a:latin typeface="Times New Roman" panose="02020603050405020304" pitchFamily="18" charset="0"/>
              <a:ea typeface="字魂39号-快乐肥宅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8076" y="19336"/>
            <a:ext cx="69253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QUỐC TUẤN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C1DE3AF-DDEC-27A8-E1A5-AC628F53378E}"/>
              </a:ext>
            </a:extLst>
          </p:cNvPr>
          <p:cNvSpPr txBox="1"/>
          <p:nvPr/>
        </p:nvSpPr>
        <p:spPr>
          <a:xfrm>
            <a:off x="1284401" y="660561"/>
            <a:ext cx="764078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8800" spc="1000" dirty="0" err="1">
                <a:gradFill flip="none" rotWithShape="1">
                  <a:gsLst>
                    <a:gs pos="16000">
                      <a:srgbClr val="ED6E24"/>
                    </a:gs>
                    <a:gs pos="42000">
                      <a:srgbClr val="F9B22D"/>
                    </a:gs>
                    <a:gs pos="87000">
                      <a:srgbClr val="E7601D"/>
                    </a:gs>
                  </a:gsLst>
                  <a:lin ang="16200000" scaled="1"/>
                  <a:tileRect/>
                </a:gra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Tiếng</a:t>
            </a:r>
            <a:r>
              <a:rPr lang="en-US" altLang="zh-CN" sz="8800" spc="1000" dirty="0">
                <a:gradFill flip="none" rotWithShape="1">
                  <a:gsLst>
                    <a:gs pos="16000">
                      <a:srgbClr val="ED6E24"/>
                    </a:gs>
                    <a:gs pos="42000">
                      <a:srgbClr val="F9B22D"/>
                    </a:gs>
                    <a:gs pos="87000">
                      <a:srgbClr val="E7601D"/>
                    </a:gs>
                  </a:gsLst>
                  <a:lin ang="16200000" scaled="1"/>
                  <a:tileRect/>
                </a:gra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altLang="zh-CN" sz="8800" spc="1000" dirty="0" err="1">
                <a:gradFill flip="none" rotWithShape="1">
                  <a:gsLst>
                    <a:gs pos="16000">
                      <a:srgbClr val="ED6E24"/>
                    </a:gs>
                    <a:gs pos="42000">
                      <a:srgbClr val="F9B22D"/>
                    </a:gs>
                    <a:gs pos="87000">
                      <a:srgbClr val="E7601D"/>
                    </a:gs>
                  </a:gsLst>
                  <a:lin ang="16200000" scaled="1"/>
                  <a:tileRect/>
                </a:gradFill>
                <a:effectLst>
                  <a:outerShdw blurRad="12700" dist="50800" dir="600000" algn="tl">
                    <a:srgbClr val="000000">
                      <a:alpha val="75000"/>
                    </a:srgbClr>
                  </a:outerShdw>
                </a:effectLst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Việt</a:t>
            </a:r>
            <a:endParaRPr lang="en-US" altLang="zh-CN" sz="8800" spc="1000" dirty="0">
              <a:gradFill flip="none" rotWithShape="1">
                <a:gsLst>
                  <a:gs pos="16000">
                    <a:srgbClr val="ED6E24"/>
                  </a:gs>
                  <a:gs pos="42000">
                    <a:srgbClr val="F9B22D"/>
                  </a:gs>
                  <a:gs pos="87000">
                    <a:srgbClr val="E7601D"/>
                  </a:gs>
                </a:gsLst>
                <a:lin ang="16200000" scaled="1"/>
                <a:tileRect/>
              </a:gradFill>
              <a:effectLst>
                <a:outerShdw blurRad="12700" dist="50800" dir="600000" algn="tl">
                  <a:srgbClr val="000000">
                    <a:alpha val="75000"/>
                  </a:srgbClr>
                </a:outerShdw>
              </a:effectLst>
              <a:latin typeface="UTM Showcard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20029" y="6092859"/>
            <a:ext cx="84231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Thanh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6564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0"/>
                            </p:stCondLst>
                            <p:childTnLst>
                              <p:par>
                                <p:cTn id="6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/>
      <p:bldP spid="11" grpId="0"/>
      <p:bldP spid="11" grpId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06EC1B00-2E09-4779-AF05-9BADB53939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b="26389"/>
          <a:stretch/>
        </p:blipFill>
        <p:spPr>
          <a:xfrm>
            <a:off x="2495550" y="-781050"/>
            <a:ext cx="9563100" cy="3638550"/>
          </a:xfrm>
          <a:prstGeom prst="rect">
            <a:avLst/>
          </a:prstGeom>
        </p:spPr>
      </p:pic>
      <p:pic>
        <p:nvPicPr>
          <p:cNvPr id="6" name="PA-图片 5">
            <a:extLst>
              <a:ext uri="{FF2B5EF4-FFF2-40B4-BE49-F238E27FC236}">
                <a16:creationId xmlns:a16="http://schemas.microsoft.com/office/drawing/2014/main" id="{2EF95CC8-9CA7-476D-B201-4D8303B5FD6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58"/>
          <a:stretch/>
        </p:blipFill>
        <p:spPr>
          <a:xfrm>
            <a:off x="0" y="0"/>
            <a:ext cx="4699014" cy="684276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A10E07B0-2FBD-4C88-9418-9D3C2CF8D2F3}"/>
              </a:ext>
            </a:extLst>
          </p:cNvPr>
          <p:cNvGrpSpPr/>
          <p:nvPr/>
        </p:nvGrpSpPr>
        <p:grpSpPr>
          <a:xfrm>
            <a:off x="3314700" y="395696"/>
            <a:ext cx="8458199" cy="1985554"/>
            <a:chOff x="3162300" y="395696"/>
            <a:chExt cx="8610599" cy="1985554"/>
          </a:xfrm>
        </p:grpSpPr>
        <p:sp>
          <p:nvSpPr>
            <p:cNvPr id="7" name="PA-矩形 6">
              <a:extLst>
                <a:ext uri="{FF2B5EF4-FFF2-40B4-BE49-F238E27FC236}">
                  <a16:creationId xmlns:a16="http://schemas.microsoft.com/office/drawing/2014/main" id="{55D1102D-92A3-49BD-9839-31823B790F00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3162300" y="395696"/>
              <a:ext cx="8610599" cy="1985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88C7ADA-A966-49B6-9FA8-685B48795C67}"/>
                </a:ext>
              </a:extLst>
            </p:cNvPr>
            <p:cNvSpPr txBox="1"/>
            <p:nvPr/>
          </p:nvSpPr>
          <p:spPr>
            <a:xfrm>
              <a:off x="3289472" y="485310"/>
              <a:ext cx="8134350" cy="11695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500" b="1" dirty="0" err="1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altLang="en-US" sz="3500" b="1" dirty="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Kể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việc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Bác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Hồ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chuyện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altLang="en-US" sz="3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rễ</a:t>
              </a:r>
              <a:r>
                <a:rPr lang="en-US" altLang="en-US" sz="3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altLang="en-US" sz="3500" b="1" i="1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3500" b="1" i="1" dirty="0" err="1">
                  <a:latin typeface="Arial" panose="020B0604020202020204" pitchFamily="34" charset="0"/>
                  <a:cs typeface="Arial" panose="020B0604020202020204" pitchFamily="34" charset="0"/>
                </a:rPr>
                <a:t>tròn</a:t>
              </a:r>
              <a:r>
                <a:rPr lang="en-US" altLang="en-US" sz="3500" b="1" dirty="0"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35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5169C7B9-B660-43CC-8711-55FDC30F361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43600" y="2476500"/>
            <a:ext cx="781050" cy="78105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8357F7A4-555A-4414-95E3-0128C4F5C646}"/>
              </a:ext>
            </a:extLst>
          </p:cNvPr>
          <p:cNvGrpSpPr/>
          <p:nvPr/>
        </p:nvGrpSpPr>
        <p:grpSpPr>
          <a:xfrm>
            <a:off x="6720941" y="2495550"/>
            <a:ext cx="1432459" cy="861774"/>
            <a:chOff x="6263741" y="2495550"/>
            <a:chExt cx="1432459" cy="86177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A3C77EB-F38E-41D0-A4A0-0D44BC698076}"/>
                </a:ext>
              </a:extLst>
            </p:cNvPr>
            <p:cNvSpPr txBox="1"/>
            <p:nvPr/>
          </p:nvSpPr>
          <p:spPr>
            <a:xfrm>
              <a:off x="6301841" y="2495550"/>
              <a:ext cx="139435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000" b="1" dirty="0" err="1">
                  <a:solidFill>
                    <a:schemeClr val="bg1"/>
                  </a:solidFill>
                  <a:latin typeface="#9Slide06 SVNClementine" panose="020F0502020204030203" pitchFamily="34" charset="0"/>
                  <a:cs typeface="Arial" panose="020B0604020202020204" pitchFamily="34" charset="0"/>
                </a:rPr>
                <a:t>Gợi</a:t>
              </a:r>
              <a:r>
                <a:rPr lang="en-US" altLang="en-US" sz="5000" b="1" dirty="0">
                  <a:solidFill>
                    <a:schemeClr val="bg1"/>
                  </a:solidFill>
                  <a:latin typeface="#9Slide06 SVNClementine" panose="020F0502020204030203" pitchFamily="34" charset="0"/>
                  <a:cs typeface="Arial" panose="020B0604020202020204" pitchFamily="34" charset="0"/>
                </a:rPr>
                <a:t> ý</a:t>
              </a:r>
              <a:endParaRPr lang="en-US" sz="5000" dirty="0">
                <a:solidFill>
                  <a:schemeClr val="bg1"/>
                </a:solidFill>
                <a:latin typeface="#9Slide06 SVNClementine" panose="020F0502020204030203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9ED79C-9312-4D76-80CF-0A1C84425F7C}"/>
                </a:ext>
              </a:extLst>
            </p:cNvPr>
            <p:cNvSpPr txBox="1"/>
            <p:nvPr/>
          </p:nvSpPr>
          <p:spPr>
            <a:xfrm>
              <a:off x="6263741" y="2495550"/>
              <a:ext cx="1394359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000" b="1" dirty="0" err="1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Clementine" panose="020F0502020204030203" pitchFamily="34" charset="0"/>
                  <a:cs typeface="Arial" panose="020B0604020202020204" pitchFamily="34" charset="0"/>
                </a:rPr>
                <a:t>Gợi</a:t>
              </a:r>
              <a:r>
                <a:rPr lang="en-US" altLang="en-US" sz="5000" b="1" dirty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#9Slide06 SVNClementine" panose="020F0502020204030203" pitchFamily="34" charset="0"/>
                  <a:cs typeface="Arial" panose="020B0604020202020204" pitchFamily="34" charset="0"/>
                </a:rPr>
                <a:t> ý</a:t>
              </a:r>
              <a:endParaRPr lang="en-US" sz="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6 SVNClementine" panose="020F0502020204030203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BC4626F-E572-4E59-B6DA-679DFDE5E799}"/>
              </a:ext>
            </a:extLst>
          </p:cNvPr>
          <p:cNvGrpSpPr/>
          <p:nvPr/>
        </p:nvGrpSpPr>
        <p:grpSpPr>
          <a:xfrm>
            <a:off x="3516058" y="5212629"/>
            <a:ext cx="9018255" cy="2020661"/>
            <a:chOff x="3508389" y="2934268"/>
            <a:chExt cx="8458200" cy="202066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F8984DD-41D0-460E-9888-4C85AB8590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0" b="20972" l="10000" r="90000">
                          <a14:backgroundMark x1="55000" y1="9417" x2="99417" y2="27250"/>
                          <a14:backgroundMark x1="56417" y1="18917" x2="55583" y2="9417"/>
                          <a14:backgroundMark x1="54750" y1="11083" x2="54750" y2="8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2" r="40278" b="77500"/>
            <a:stretch/>
          </p:blipFill>
          <p:spPr>
            <a:xfrm>
              <a:off x="3508389" y="2934268"/>
              <a:ext cx="8458200" cy="2020661"/>
            </a:xfrm>
            <a:prstGeom prst="rect">
              <a:avLst/>
            </a:prstGeom>
          </p:spPr>
        </p:pic>
        <p:sp>
          <p:nvSpPr>
            <p:cNvPr id="19" name="Text Box 8">
              <a:extLst>
                <a:ext uri="{FF2B5EF4-FFF2-40B4-BE49-F238E27FC236}">
                  <a16:creationId xmlns:a16="http://schemas.microsoft.com/office/drawing/2014/main" id="{C1D2C24E-1771-4793-83AD-F36DC858A8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82087" y="3352952"/>
              <a:ext cx="676671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-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Em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có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suy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nghĩ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gì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về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việc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của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Bác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54CF3DFE-3312-4E77-9F0E-A2A12226EA3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0" b="20972" l="10000" r="90000">
                        <a14:backgroundMark x1="15833" y1="16917" x2="32417" y2="16833"/>
                        <a14:backgroundMark x1="32417" y1="16833" x2="43333" y2="17250"/>
                        <a14:backgroundMark x1="9167" y1="14417" x2="22250" y2="14417"/>
                        <a14:backgroundMark x1="22250" y1="14417" x2="43750" y2="14250"/>
                        <a14:backgroundMark x1="43750" y1="14250" x2="51250" y2="10917"/>
                        <a14:backgroundMark x1="51250" y1="10917" x2="53583" y2="1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6943" r="9723" b="77500"/>
          <a:stretch/>
        </p:blipFill>
        <p:spPr>
          <a:xfrm>
            <a:off x="4016251" y="5339690"/>
            <a:ext cx="5216979" cy="2057400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91B56D4-ADB4-4586-A9E9-E983AEB0421E}"/>
              </a:ext>
            </a:extLst>
          </p:cNvPr>
          <p:cNvGrpSpPr/>
          <p:nvPr/>
        </p:nvGrpSpPr>
        <p:grpSpPr>
          <a:xfrm>
            <a:off x="3313437" y="4041039"/>
            <a:ext cx="8820150" cy="2020661"/>
            <a:chOff x="3159113" y="2447578"/>
            <a:chExt cx="8820150" cy="2020661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CFF873EB-1F8B-42DD-92B6-9D2AF4E10B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0" b="20972" l="10000" r="90000">
                          <a14:backgroundMark x1="55000" y1="9417" x2="99417" y2="27250"/>
                          <a14:backgroundMark x1="56417" y1="18917" x2="55583" y2="9417"/>
                          <a14:backgroundMark x1="54750" y1="11083" x2="54750" y2="8583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2" r="40278" b="77500"/>
            <a:stretch/>
          </p:blipFill>
          <p:spPr>
            <a:xfrm>
              <a:off x="3159113" y="2447578"/>
              <a:ext cx="8820150" cy="2020661"/>
            </a:xfrm>
            <a:prstGeom prst="rect">
              <a:avLst/>
            </a:prstGeom>
          </p:spPr>
        </p:pic>
        <p:sp>
          <p:nvSpPr>
            <p:cNvPr id="28" name="Text Box 8">
              <a:extLst>
                <a:ext uri="{FF2B5EF4-FFF2-40B4-BE49-F238E27FC236}">
                  <a16:creationId xmlns:a16="http://schemas.microsoft.com/office/drawing/2014/main" id="{436BB8A5-CFBB-4273-AB5C-819F175AC36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39879" y="3062612"/>
              <a:ext cx="663336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-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Bác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đã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việc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đó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như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thế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nào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C906093D-95BB-44F6-A08D-2800F923FB8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0" b="20972" l="10000" r="90000">
                        <a14:backgroundMark x1="15833" y1="16917" x2="32417" y2="16833"/>
                        <a14:backgroundMark x1="32417" y1="16833" x2="43333" y2="17250"/>
                        <a14:backgroundMark x1="9167" y1="14417" x2="22250" y2="14417"/>
                        <a14:backgroundMark x1="22250" y1="14417" x2="43750" y2="14250"/>
                        <a14:backgroundMark x1="43750" y1="14250" x2="51250" y2="10917"/>
                        <a14:backgroundMark x1="51250" y1="10917" x2="53583" y2="1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6943" r="9723" b="77500"/>
          <a:stretch/>
        </p:blipFill>
        <p:spPr>
          <a:xfrm>
            <a:off x="3928394" y="4036097"/>
            <a:ext cx="5216979" cy="2057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CB85A51-1F05-26E3-9F54-DCDB86E5CD68}"/>
              </a:ext>
            </a:extLst>
          </p:cNvPr>
          <p:cNvGrpSpPr/>
          <p:nvPr/>
        </p:nvGrpSpPr>
        <p:grpSpPr>
          <a:xfrm>
            <a:off x="3439621" y="2791545"/>
            <a:ext cx="8458200" cy="2020661"/>
            <a:chOff x="3334439" y="2838072"/>
            <a:chExt cx="8458200" cy="202066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4554A7B-31C0-C6F0-DE97-61F64DF288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8750" b="20972" l="10000" r="90000">
                          <a14:backgroundMark x1="55000" y1="9417" x2="99417" y2="27250"/>
                          <a14:backgroundMark x1="56417" y1="18917" x2="55583" y2="9417"/>
                          <a14:backgroundMark x1="54750" y1="11083" x2="54750" y2="85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22" r="40278" b="77500"/>
            <a:stretch/>
          </p:blipFill>
          <p:spPr>
            <a:xfrm>
              <a:off x="3334439" y="2838072"/>
              <a:ext cx="8458200" cy="2020661"/>
            </a:xfrm>
            <a:prstGeom prst="rect">
              <a:avLst/>
            </a:prstGeom>
          </p:spPr>
        </p:pic>
        <p:sp>
          <p:nvSpPr>
            <p:cNvPr id="8" name="Text Box 8">
              <a:extLst>
                <a:ext uri="{FF2B5EF4-FFF2-40B4-BE49-F238E27FC236}">
                  <a16:creationId xmlns:a16="http://schemas.microsoft.com/office/drawing/2014/main" id="{B2490B3E-647E-AB03-585C-A209E67A10F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87308" y="3491917"/>
              <a:ext cx="676671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-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Em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muốn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kể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việc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làm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nào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của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Bác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Hồ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39897F04-B5D5-3A91-D852-855CAF5296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50" b="20972" l="10000" r="90000">
                        <a14:backgroundMark x1="15833" y1="16917" x2="32417" y2="16833"/>
                        <a14:backgroundMark x1="32417" y1="16833" x2="43333" y2="17250"/>
                        <a14:backgroundMark x1="9167" y1="14417" x2="22250" y2="14417"/>
                        <a14:backgroundMark x1="22250" y1="14417" x2="43750" y2="14250"/>
                        <a14:backgroundMark x1="43750" y1="14250" x2="51250" y2="10917"/>
                        <a14:backgroundMark x1="51250" y1="10917" x2="53583" y2="1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33" t="6943" r="9723" b="77500"/>
          <a:stretch/>
        </p:blipFill>
        <p:spPr>
          <a:xfrm>
            <a:off x="4053047" y="2789968"/>
            <a:ext cx="5216979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302459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0.64792 -0.00602 " pathEditMode="relative" rAng="0" ptsTypes="AA">
                                          <p:cBhvr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396" y="-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64648 -0.00417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318" y="-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6 L 0.62773 0.01204 " pathEditMode="relative" rAng="0" ptsTypes="AA">
                                          <p:cBhvr>
                                            <p:cTn id="5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80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0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6 -2.96296E-6 L 0.64792 -0.00602 " pathEditMode="relative" rAng="0" ptsTypes="AA">
                                          <p:cBhvr>
                                            <p:cTn id="35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396" y="-30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0" dur="75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08333E-6 4.07407E-6 L 0.64648 -0.00417 " pathEditMode="relative" rAng="0" ptsTypes="AA">
                                          <p:cBhvr>
                                            <p:cTn id="45" dur="75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2318" y="-20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6" fill="hold">
                          <p:stCondLst>
                            <p:cond delay="indefinite"/>
                          </p:stCondLst>
                          <p:childTnLst>
                            <p:par>
                              <p:cTn id="4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0" dur="75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75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63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-3.7037E-6 L 0.62773 0.01204 " pathEditMode="relative" rAng="0" ptsTypes="AA">
                                          <p:cBhvr>
                                            <p:cTn id="55" dur="75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1380" y="60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iáº¿c rá» Äa trÃ²n - Tiáº¿ng viá»t 2 | Hoc10">
            <a:hlinkClick r:id="" action="ppaction://media"/>
            <a:extLst>
              <a:ext uri="{FF2B5EF4-FFF2-40B4-BE49-F238E27FC236}">
                <a16:creationId xmlns:a16="http://schemas.microsoft.com/office/drawing/2014/main" id="{5716B1A3-D71A-BB4C-F3D7-504CDACF6E0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76.3112" end="198.8111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938" y="1905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37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5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6">
            <a:extLst>
              <a:ext uri="{FF2B5EF4-FFF2-40B4-BE49-F238E27FC236}">
                <a16:creationId xmlns:a16="http://schemas.microsoft.com/office/drawing/2014/main" id="{EC48574E-455A-41E6-8766-E38D9CF08F62}"/>
              </a:ext>
            </a:extLst>
          </p:cNvPr>
          <p:cNvSpPr/>
          <p:nvPr/>
        </p:nvSpPr>
        <p:spPr>
          <a:xfrm>
            <a:off x="564776" y="358589"/>
            <a:ext cx="11062447" cy="615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EC7E9F0-B84B-4CF4-950D-50540C8262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55" r="20000"/>
          <a:stretch/>
        </p:blipFill>
        <p:spPr>
          <a:xfrm>
            <a:off x="0" y="1541718"/>
            <a:ext cx="3081110" cy="565918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819F5FE-6FFC-4843-8B17-225E0BF15FC3}"/>
              </a:ext>
            </a:extLst>
          </p:cNvPr>
          <p:cNvGrpSpPr/>
          <p:nvPr/>
        </p:nvGrpSpPr>
        <p:grpSpPr>
          <a:xfrm>
            <a:off x="-319859" y="43416"/>
            <a:ext cx="11256310" cy="2330824"/>
            <a:chOff x="2480511" y="96958"/>
            <a:chExt cx="5372627" cy="32385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DE0BA4C-3546-45D4-9524-0C4AC76A14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111" b="18611"/>
            <a:stretch/>
          </p:blipFill>
          <p:spPr>
            <a:xfrm rot="21428862" flipH="1">
              <a:off x="2480511" y="96958"/>
              <a:ext cx="5372627" cy="3238500"/>
            </a:xfrm>
            <a:prstGeom prst="rect">
              <a:avLst/>
            </a:prstGeom>
          </p:spPr>
        </p:pic>
        <p:sp>
          <p:nvSpPr>
            <p:cNvPr id="17" name="Text Box 8">
              <a:extLst>
                <a:ext uri="{FF2B5EF4-FFF2-40B4-BE49-F238E27FC236}">
                  <a16:creationId xmlns:a16="http://schemas.microsoft.com/office/drawing/2014/main" id="{437F872C-2883-46E4-B833-D153CD379D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6885" y="949449"/>
              <a:ext cx="3231241" cy="149671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Bài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2: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Viết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4 – 5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câu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về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việc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em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vừa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kể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ở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 </a:t>
              </a:r>
              <a:r>
                <a:rPr lang="en-US" altLang="en-US" sz="32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trên</a:t>
              </a:r>
              <a:r>
                <a:rPr lang="en-US" altLang="en-US" sz="3200" b="1" dirty="0">
                  <a:solidFill>
                    <a:schemeClr val="tx1">
                      <a:lumMod val="95000"/>
                      <a:lumOff val="5000"/>
                    </a:schemeClr>
                  </a:solidFill>
                  <a:cs typeface="Arial" panose="020B0604020202020204" pitchFamily="34" charset="0"/>
                </a:rPr>
                <a:t>.</a:t>
              </a:r>
            </a:p>
          </p:txBody>
        </p:sp>
      </p:grp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D68CA6E1-5705-4FB9-BF3C-8403779F77B5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8031" y="2569698"/>
            <a:ext cx="4981661" cy="39603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C3CA44F-0701-4D83-AE71-7C7BB6DF6AA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17" y="1047672"/>
            <a:ext cx="5250683" cy="29727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EC1C8D-EE8C-79A6-95A5-D0D92EBD7A0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317" y="3647751"/>
            <a:ext cx="4224332" cy="32050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5188544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DBF1ABD-F1B2-4876-A04E-14EC3A47FCBB}"/>
              </a:ext>
            </a:extLst>
          </p:cNvPr>
          <p:cNvSpPr/>
          <p:nvPr/>
        </p:nvSpPr>
        <p:spPr>
          <a:xfrm>
            <a:off x="564776" y="358589"/>
            <a:ext cx="11062447" cy="615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6690CCE-8C83-4ECA-91A7-45C24A458DE2}"/>
              </a:ext>
            </a:extLst>
          </p:cNvPr>
          <p:cNvSpPr txBox="1"/>
          <p:nvPr/>
        </p:nvSpPr>
        <p:spPr>
          <a:xfrm>
            <a:off x="790190" y="287656"/>
            <a:ext cx="3174267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500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Dàn</a:t>
            </a:r>
            <a:r>
              <a:rPr lang="en-US" altLang="zh-CN" sz="8500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 ý</a:t>
            </a:r>
            <a:endParaRPr lang="zh-CN" altLang="en-US" sz="85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字魂39号-快乐肥宅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E734C0B-AC22-4A13-BD9B-761FABAE7AA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rgbClr val="EF7F2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2544" y="357961"/>
            <a:ext cx="5108891" cy="2591025"/>
          </a:xfrm>
          <a:prstGeom prst="rect">
            <a:avLst/>
          </a:prstGeom>
        </p:spPr>
      </p:pic>
      <p:sp>
        <p:nvSpPr>
          <p:cNvPr id="36" name="箭头: V 形 35">
            <a:extLst>
              <a:ext uri="{FF2B5EF4-FFF2-40B4-BE49-F238E27FC236}">
                <a16:creationId xmlns:a16="http://schemas.microsoft.com/office/drawing/2014/main" id="{FAAC8997-516D-4F94-938F-C2AD05B21CED}"/>
              </a:ext>
            </a:extLst>
          </p:cNvPr>
          <p:cNvSpPr/>
          <p:nvPr/>
        </p:nvSpPr>
        <p:spPr>
          <a:xfrm>
            <a:off x="3584748" y="2994551"/>
            <a:ext cx="521100" cy="703729"/>
          </a:xfrm>
          <a:prstGeom prst="chevron">
            <a:avLst>
              <a:gd name="adj" fmla="val 34517"/>
            </a:avLst>
          </a:prstGeom>
          <a:solidFill>
            <a:srgbClr val="007E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37" name="箭头: V 形 36">
            <a:extLst>
              <a:ext uri="{FF2B5EF4-FFF2-40B4-BE49-F238E27FC236}">
                <a16:creationId xmlns:a16="http://schemas.microsoft.com/office/drawing/2014/main" id="{2047691B-1250-4A04-8B7E-2BA303E33D3E}"/>
              </a:ext>
            </a:extLst>
          </p:cNvPr>
          <p:cNvSpPr/>
          <p:nvPr/>
        </p:nvSpPr>
        <p:spPr>
          <a:xfrm>
            <a:off x="8190217" y="2994550"/>
            <a:ext cx="521100" cy="703729"/>
          </a:xfrm>
          <a:prstGeom prst="chevron">
            <a:avLst>
              <a:gd name="adj" fmla="val 34517"/>
            </a:avLst>
          </a:prstGeom>
          <a:solidFill>
            <a:srgbClr val="E140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38" name="组合 37">
            <a:extLst>
              <a:ext uri="{FF2B5EF4-FFF2-40B4-BE49-F238E27FC236}">
                <a16:creationId xmlns:a16="http://schemas.microsoft.com/office/drawing/2014/main" id="{9A8B7D21-FFA4-4F5B-9511-88537BE18ABD}"/>
              </a:ext>
            </a:extLst>
          </p:cNvPr>
          <p:cNvGrpSpPr/>
          <p:nvPr/>
        </p:nvGrpSpPr>
        <p:grpSpPr>
          <a:xfrm>
            <a:off x="710179" y="1822978"/>
            <a:ext cx="2717698" cy="2607277"/>
            <a:chOff x="1288676" y="1822978"/>
            <a:chExt cx="2717698" cy="2607277"/>
          </a:xfrm>
        </p:grpSpPr>
        <p:sp>
          <p:nvSpPr>
            <p:cNvPr id="39" name="星形: 七角 38">
              <a:extLst>
                <a:ext uri="{FF2B5EF4-FFF2-40B4-BE49-F238E27FC236}">
                  <a16:creationId xmlns:a16="http://schemas.microsoft.com/office/drawing/2014/main" id="{A55BE322-A19E-467A-8475-D81BC02676EE}"/>
                </a:ext>
              </a:extLst>
            </p:cNvPr>
            <p:cNvSpPr/>
            <p:nvPr/>
          </p:nvSpPr>
          <p:spPr>
            <a:xfrm>
              <a:off x="1288676" y="1822978"/>
              <a:ext cx="2717698" cy="2607277"/>
            </a:xfrm>
            <a:prstGeom prst="star7">
              <a:avLst>
                <a:gd name="adj" fmla="val 41136"/>
                <a:gd name="hf" fmla="val 102572"/>
                <a:gd name="vf" fmla="val 105210"/>
              </a:avLst>
            </a:prstGeom>
            <a:solidFill>
              <a:srgbClr val="E140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0" name="PA-文本框 9">
              <a:extLst>
                <a:ext uri="{FF2B5EF4-FFF2-40B4-BE49-F238E27FC236}">
                  <a16:creationId xmlns:a16="http://schemas.microsoft.com/office/drawing/2014/main" id="{4D03D2D6-49F0-4918-8E80-40E26BE65EEA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1626905" y="2445667"/>
              <a:ext cx="205182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Con muốn kể chuyện gì?</a:t>
              </a:r>
            </a:p>
            <a:p>
              <a:pPr algn="ctr"/>
              <a:r>
                <a:rPr lang="vi-VN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Về ai?</a:t>
              </a:r>
              <a:endParaRPr lang="vi-VN" sz="25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47DB93F4-52DD-415F-90ED-E06888AD66CD}"/>
              </a:ext>
            </a:extLst>
          </p:cNvPr>
          <p:cNvGrpSpPr/>
          <p:nvPr/>
        </p:nvGrpSpPr>
        <p:grpSpPr>
          <a:xfrm>
            <a:off x="4066583" y="1419975"/>
            <a:ext cx="4083027" cy="3917135"/>
            <a:chOff x="4309180" y="1419975"/>
            <a:chExt cx="4083027" cy="3917135"/>
          </a:xfrm>
        </p:grpSpPr>
        <p:sp>
          <p:nvSpPr>
            <p:cNvPr id="42" name="星形: 七角 41">
              <a:extLst>
                <a:ext uri="{FF2B5EF4-FFF2-40B4-BE49-F238E27FC236}">
                  <a16:creationId xmlns:a16="http://schemas.microsoft.com/office/drawing/2014/main" id="{0DE1DFB9-6569-4C23-B42B-1263E83112F2}"/>
                </a:ext>
              </a:extLst>
            </p:cNvPr>
            <p:cNvSpPr/>
            <p:nvPr/>
          </p:nvSpPr>
          <p:spPr>
            <a:xfrm>
              <a:off x="4309180" y="1419975"/>
              <a:ext cx="4083027" cy="3917135"/>
            </a:xfrm>
            <a:prstGeom prst="star7">
              <a:avLst>
                <a:gd name="adj" fmla="val 41136"/>
                <a:gd name="hf" fmla="val 102572"/>
                <a:gd name="vf" fmla="val 105210"/>
              </a:avLst>
            </a:prstGeom>
            <a:solidFill>
              <a:srgbClr val="EF7F2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3" name="PA-文本框 9">
              <a:extLst>
                <a:ext uri="{FF2B5EF4-FFF2-40B4-BE49-F238E27FC236}">
                  <a16:creationId xmlns:a16="http://schemas.microsoft.com/office/drawing/2014/main" id="{1D743DEC-9569-4224-862A-0B7CCB4EB400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>
              <a:off x="4778148" y="2128843"/>
              <a:ext cx="3376808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VN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Câu chuyện diễn ra như thế nào?</a:t>
              </a: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en-VN" sz="25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r>
                <a:rPr lang="en-VN" sz="2500" b="1" dirty="0">
                  <a:solidFill>
                    <a:schemeClr val="bg1"/>
                  </a:solidFill>
                  <a:latin typeface="arial" panose="020B0604020202020204" pitchFamily="34" charset="0"/>
                </a:rPr>
                <a:t>Những người trong câu chuyện đã làm gì? </a:t>
              </a:r>
              <a:endParaRPr lang="en-VN" sz="25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  <a:p>
              <a:pPr marL="342900" indent="-342900" algn="l">
                <a:buFont typeface="Arial" panose="020B0604020202020204" pitchFamily="34" charset="0"/>
                <a:buChar char="•"/>
              </a:pPr>
              <a:endParaRPr lang="vi-VN" sz="25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31AC6F25-6D6F-4F44-857D-D1E33EF58DF3}"/>
              </a:ext>
            </a:extLst>
          </p:cNvPr>
          <p:cNvGrpSpPr/>
          <p:nvPr/>
        </p:nvGrpSpPr>
        <p:grpSpPr>
          <a:xfrm>
            <a:off x="8820107" y="1822978"/>
            <a:ext cx="2717698" cy="2607277"/>
            <a:chOff x="8185625" y="1822978"/>
            <a:chExt cx="2717698" cy="2607277"/>
          </a:xfrm>
        </p:grpSpPr>
        <p:sp>
          <p:nvSpPr>
            <p:cNvPr id="45" name="星形: 七角 44">
              <a:extLst>
                <a:ext uri="{FF2B5EF4-FFF2-40B4-BE49-F238E27FC236}">
                  <a16:creationId xmlns:a16="http://schemas.microsoft.com/office/drawing/2014/main" id="{6EC23A36-9058-4D3A-8594-02EDAA33B6A6}"/>
                </a:ext>
              </a:extLst>
            </p:cNvPr>
            <p:cNvSpPr/>
            <p:nvPr/>
          </p:nvSpPr>
          <p:spPr>
            <a:xfrm>
              <a:off x="8185625" y="1822978"/>
              <a:ext cx="2717698" cy="2607277"/>
            </a:xfrm>
            <a:prstGeom prst="star7">
              <a:avLst>
                <a:gd name="adj" fmla="val 41136"/>
                <a:gd name="hf" fmla="val 102572"/>
                <a:gd name="vf" fmla="val 105210"/>
              </a:avLst>
            </a:prstGeom>
            <a:solidFill>
              <a:srgbClr val="007E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/>
            </a:p>
          </p:txBody>
        </p:sp>
        <p:sp>
          <p:nvSpPr>
            <p:cNvPr id="46" name="PA-文本框 9">
              <a:extLst>
                <a:ext uri="{FF2B5EF4-FFF2-40B4-BE49-F238E27FC236}">
                  <a16:creationId xmlns:a16="http://schemas.microsoft.com/office/drawing/2014/main" id="{94C658FB-E50E-462E-B6DA-B65450D3A57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8529571" y="2698376"/>
              <a:ext cx="2083506" cy="12464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Con </a:t>
              </a:r>
              <a:r>
                <a:rPr lang="en-US" sz="2500" b="1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có</a:t>
              </a:r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500" b="1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suy</a:t>
              </a:r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500" b="1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nghĩ</a:t>
              </a:r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500" b="1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gì</a:t>
              </a:r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500" b="1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về</a:t>
              </a:r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500" b="1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việc</a:t>
              </a:r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 </a:t>
              </a:r>
              <a:r>
                <a:rPr lang="en-US" sz="2500" b="1" i="0" dirty="0" err="1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đó</a:t>
              </a:r>
              <a:r>
                <a:rPr lang="en-US" sz="2500" b="1" i="0" dirty="0">
                  <a:solidFill>
                    <a:schemeClr val="bg1"/>
                  </a:solidFill>
                  <a:effectLst/>
                  <a:latin typeface="arial" panose="020B0604020202020204" pitchFamily="34" charset="0"/>
                </a:rPr>
                <a:t>? </a:t>
              </a:r>
              <a:endParaRPr lang="vi-VN" sz="25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1835E891-B3A1-4BDF-A17C-3B07904503C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1951" y="3977951"/>
            <a:ext cx="2880049" cy="28800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4569FDB-BDBA-41FD-BDB9-6C5AA322A1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1175" y="4144352"/>
            <a:ext cx="3135086" cy="313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442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202D6D-80F5-4756-84D2-1312D52118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" t="32778" r="42500" b="44722"/>
          <a:stretch/>
        </p:blipFill>
        <p:spPr>
          <a:xfrm>
            <a:off x="2514599" y="0"/>
            <a:ext cx="7239001" cy="2303285"/>
          </a:xfrm>
          <a:prstGeom prst="rect">
            <a:avLst/>
          </a:prstGeom>
        </p:spPr>
      </p:pic>
      <p:sp>
        <p:nvSpPr>
          <p:cNvPr id="20" name="文本框 8">
            <a:extLst>
              <a:ext uri="{FF2B5EF4-FFF2-40B4-BE49-F238E27FC236}">
                <a16:creationId xmlns:a16="http://schemas.microsoft.com/office/drawing/2014/main" id="{D3B70F3F-33BA-4CBB-A4FC-EB1DC7096943}"/>
              </a:ext>
            </a:extLst>
          </p:cNvPr>
          <p:cNvSpPr txBox="1"/>
          <p:nvPr/>
        </p:nvSpPr>
        <p:spPr>
          <a:xfrm>
            <a:off x="3204624" y="277824"/>
            <a:ext cx="5899372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500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Tiêu</a:t>
            </a:r>
            <a:r>
              <a:rPr lang="en-US" altLang="zh-CN" sz="5500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500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chí</a:t>
            </a:r>
            <a:r>
              <a:rPr lang="en-US" altLang="zh-CN" sz="5500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500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đánh</a:t>
            </a:r>
            <a:r>
              <a:rPr lang="en-US" altLang="zh-CN" sz="5500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5500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giá</a:t>
            </a:r>
            <a:endParaRPr lang="zh-CN" altLang="en-US" sz="55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字魂39号-快乐肥宅体" panose="00000500000000000000" pitchFamily="2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A3B4437C-7997-4E92-B2A1-9DC2C58AACD9}"/>
              </a:ext>
            </a:extLst>
          </p:cNvPr>
          <p:cNvSpPr/>
          <p:nvPr/>
        </p:nvSpPr>
        <p:spPr>
          <a:xfrm>
            <a:off x="1219200" y="4763155"/>
            <a:ext cx="9753600" cy="126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45D6998D-5FB6-438F-97A9-6E331DCCA231}"/>
              </a:ext>
            </a:extLst>
          </p:cNvPr>
          <p:cNvSpPr/>
          <p:nvPr/>
        </p:nvSpPr>
        <p:spPr>
          <a:xfrm>
            <a:off x="1219200" y="2357847"/>
            <a:ext cx="9753600" cy="12692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F2CF7E0-1D55-43A7-8B33-22AB1D965F20}"/>
              </a:ext>
            </a:extLst>
          </p:cNvPr>
          <p:cNvGrpSpPr/>
          <p:nvPr/>
        </p:nvGrpSpPr>
        <p:grpSpPr>
          <a:xfrm>
            <a:off x="1702834" y="1194357"/>
            <a:ext cx="2259566" cy="2372582"/>
            <a:chOff x="5486628" y="982030"/>
            <a:chExt cx="2259566" cy="2372582"/>
          </a:xfrm>
        </p:grpSpPr>
        <p:sp>
          <p:nvSpPr>
            <p:cNvPr id="7" name="PA-文本框 9">
              <a:extLst>
                <a:ext uri="{FF2B5EF4-FFF2-40B4-BE49-F238E27FC236}">
                  <a16:creationId xmlns:a16="http://schemas.microsoft.com/office/drawing/2014/main" id="{ED84B2C0-F9AA-4B25-AACA-3168295F3D43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5486628" y="2154283"/>
              <a:ext cx="225956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Nội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dung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phù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hợp</a:t>
              </a:r>
              <a:endParaRPr lang="zh-CN" altLang="en-US" sz="3600" b="1" dirty="0"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字魂39号-快乐肥宅体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AC938FAB-1DB5-4A05-8107-FC4A81683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3356" y="982030"/>
              <a:ext cx="2066723" cy="1822862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FAE5B758-C134-4E70-B12D-22B51C16CFCC}"/>
              </a:ext>
            </a:extLst>
          </p:cNvPr>
          <p:cNvGrpSpPr/>
          <p:nvPr/>
        </p:nvGrpSpPr>
        <p:grpSpPr>
          <a:xfrm>
            <a:off x="7871013" y="1150366"/>
            <a:ext cx="3101788" cy="2470587"/>
            <a:chOff x="7697838" y="1025082"/>
            <a:chExt cx="3101788" cy="2470587"/>
          </a:xfrm>
        </p:grpSpPr>
        <p:sp>
          <p:nvSpPr>
            <p:cNvPr id="10" name="PA-文本框 9">
              <a:extLst>
                <a:ext uri="{FF2B5EF4-FFF2-40B4-BE49-F238E27FC236}">
                  <a16:creationId xmlns:a16="http://schemas.microsoft.com/office/drawing/2014/main" id="{0BE602B0-48EF-4B13-8F6E-8C1BD11C752E}"/>
                </a:ext>
              </a:extLst>
            </p:cNvPr>
            <p:cNvSpPr txBox="1"/>
            <p:nvPr>
              <p:custDataLst>
                <p:tags r:id="rId3"/>
              </p:custDataLst>
            </p:nvPr>
          </p:nvSpPr>
          <p:spPr>
            <a:xfrm>
              <a:off x="7697838" y="2295340"/>
              <a:ext cx="31017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Câu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văn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hay,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cảm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xúc</a:t>
              </a:r>
              <a:endParaRPr lang="zh-CN" altLang="en-US" sz="3600" b="1" dirty="0"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字魂39号-快乐肥宅体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839DE347-8B49-4A16-8D3F-510ADF5692F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179479" y="1025082"/>
              <a:ext cx="2060627" cy="1822862"/>
            </a:xfrm>
            <a:prstGeom prst="rect">
              <a:avLst/>
            </a:prstGeom>
          </p:spPr>
        </p:pic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B703542D-E5AF-40BD-85B8-E96F8938DE47}"/>
              </a:ext>
            </a:extLst>
          </p:cNvPr>
          <p:cNvGrpSpPr/>
          <p:nvPr/>
        </p:nvGrpSpPr>
        <p:grpSpPr>
          <a:xfrm>
            <a:off x="1723377" y="3585708"/>
            <a:ext cx="2087508" cy="2450143"/>
            <a:chOff x="5532571" y="3238872"/>
            <a:chExt cx="2087508" cy="2450143"/>
          </a:xfrm>
        </p:grpSpPr>
        <p:sp>
          <p:nvSpPr>
            <p:cNvPr id="13" name="PA-文本框 9">
              <a:extLst>
                <a:ext uri="{FF2B5EF4-FFF2-40B4-BE49-F238E27FC236}">
                  <a16:creationId xmlns:a16="http://schemas.microsoft.com/office/drawing/2014/main" id="{6D4C4A6C-72F9-4E88-A092-BA48D5F80514}"/>
                </a:ext>
              </a:extLst>
            </p:cNvPr>
            <p:cNvSpPr txBox="1"/>
            <p:nvPr>
              <p:custDataLst>
                <p:tags r:id="rId2"/>
              </p:custDataLst>
            </p:nvPr>
          </p:nvSpPr>
          <p:spPr>
            <a:xfrm flipH="1">
              <a:off x="5532571" y="4488686"/>
              <a:ext cx="208588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Chú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ý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viết</a:t>
              </a:r>
              <a:r>
                <a:rPr lang="en-US" altLang="zh-CN" sz="36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6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hoa</a:t>
              </a:r>
              <a:endParaRPr lang="zh-CN" altLang="en-US" sz="3600" b="1" dirty="0"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字魂39号-快乐肥宅体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F78E24E-CBD4-4D83-9337-D1D94611BA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553356" y="3238872"/>
              <a:ext cx="2066723" cy="1822862"/>
            </a:xfrm>
            <a:prstGeom prst="rect">
              <a:avLst/>
            </a:prstGeom>
          </p:spPr>
        </p:pic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84C11914-26AE-49CD-972E-CE1DB82C0615}"/>
              </a:ext>
            </a:extLst>
          </p:cNvPr>
          <p:cNvGrpSpPr/>
          <p:nvPr/>
        </p:nvGrpSpPr>
        <p:grpSpPr>
          <a:xfrm>
            <a:off x="8248345" y="3610198"/>
            <a:ext cx="2553005" cy="2318198"/>
            <a:chOff x="8033502" y="3320851"/>
            <a:chExt cx="2553005" cy="2318198"/>
          </a:xfrm>
        </p:grpSpPr>
        <p:sp>
          <p:nvSpPr>
            <p:cNvPr id="16" name="PA-文本框 9">
              <a:extLst>
                <a:ext uri="{FF2B5EF4-FFF2-40B4-BE49-F238E27FC236}">
                  <a16:creationId xmlns:a16="http://schemas.microsoft.com/office/drawing/2014/main" id="{D31E888A-F991-4217-A064-07EEB0399587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8033502" y="4561831"/>
              <a:ext cx="255300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Nêu</a:t>
              </a:r>
              <a:r>
                <a:rPr lang="en-US" altLang="zh-CN" sz="32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được</a:t>
              </a:r>
              <a:r>
                <a:rPr lang="en-US" altLang="zh-CN" sz="32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ý</a:t>
              </a:r>
              <a:r>
                <a:rPr lang="en-US" altLang="zh-CN" sz="3200" b="1" dirty="0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 </a:t>
              </a:r>
              <a:r>
                <a:rPr lang="en-US" altLang="zh-CN" sz="3200" b="1" dirty="0" err="1">
                  <a:effectLst>
                    <a:outerShdw blurRad="127000" algn="ctr" rotWithShape="0">
                      <a:prstClr val="black">
                        <a:alpha val="30000"/>
                      </a:prstClr>
                    </a:outerShdw>
                  </a:effectLst>
                  <a:latin typeface="Arial" panose="020B0604020202020204" pitchFamily="34" charset="0"/>
                  <a:ea typeface="字魂39号-快乐肥宅体" panose="00000500000000000000" pitchFamily="2" charset="-122"/>
                  <a:cs typeface="Arial" panose="020B0604020202020204" pitchFamily="34" charset="0"/>
                </a:rPr>
                <a:t>nghĩa</a:t>
              </a:r>
              <a:endParaRPr lang="zh-CN" altLang="en-US" sz="3200" b="1" dirty="0">
                <a:effectLst>
                  <a:outerShdw blurRad="127000" algn="ctr" rotWithShape="0">
                    <a:prstClr val="black">
                      <a:alpha val="30000"/>
                    </a:prstClr>
                  </a:outerShdw>
                </a:effectLst>
                <a:latin typeface="Arial" panose="020B0604020202020204" pitchFamily="34" charset="0"/>
                <a:ea typeface="字魂39号-快乐肥宅体" panose="00000500000000000000" pitchFamily="2" charset="-122"/>
                <a:cs typeface="Arial" panose="020B0604020202020204" pitchFamily="34" charset="0"/>
              </a:endParaRPr>
            </a:p>
          </p:txBody>
        </p:sp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BFEF4D3E-4DE3-41BA-B00C-1097733E7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179268" y="3320851"/>
              <a:ext cx="2060627" cy="1822862"/>
            </a:xfrm>
            <a:prstGeom prst="rect">
              <a:avLst/>
            </a:prstGeom>
          </p:spPr>
        </p:pic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FC36BF58-FCEA-4C97-9988-25754F366BD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476" y="1217917"/>
            <a:ext cx="5026568" cy="563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424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DBF1ABD-F1B2-4876-A04E-14EC3A47FCBB}"/>
              </a:ext>
            </a:extLst>
          </p:cNvPr>
          <p:cNvSpPr/>
          <p:nvPr/>
        </p:nvSpPr>
        <p:spPr>
          <a:xfrm>
            <a:off x="564776" y="358589"/>
            <a:ext cx="11062447" cy="615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8621DEE-9BB8-4F2E-8F83-AB40EF1CDE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700"/>
          <a:stretch/>
        </p:blipFill>
        <p:spPr>
          <a:xfrm>
            <a:off x="225541" y="470544"/>
            <a:ext cx="11661659" cy="60479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7C8B23A-0A0A-4396-B820-9E69986F4D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5" b="26389"/>
          <a:stretch/>
        </p:blipFill>
        <p:spPr>
          <a:xfrm>
            <a:off x="1256685" y="-2005781"/>
            <a:ext cx="9563100" cy="456831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657DC312-EACE-4650-9D4D-048D7AAF157C}"/>
              </a:ext>
            </a:extLst>
          </p:cNvPr>
          <p:cNvGrpSpPr/>
          <p:nvPr/>
        </p:nvGrpSpPr>
        <p:grpSpPr>
          <a:xfrm>
            <a:off x="2075835" y="100729"/>
            <a:ext cx="8458199" cy="1985554"/>
            <a:chOff x="3162300" y="395696"/>
            <a:chExt cx="8610599" cy="1985554"/>
          </a:xfrm>
        </p:grpSpPr>
        <p:sp>
          <p:nvSpPr>
            <p:cNvPr id="23" name="PA-矩形 6">
              <a:extLst>
                <a:ext uri="{FF2B5EF4-FFF2-40B4-BE49-F238E27FC236}">
                  <a16:creationId xmlns:a16="http://schemas.microsoft.com/office/drawing/2014/main" id="{EAAD0483-ABF5-4EC5-B5DD-2E457F93333F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3162300" y="395696"/>
              <a:ext cx="8610599" cy="19855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643206D-B910-415F-BCF2-415BD6163C89}"/>
                </a:ext>
              </a:extLst>
            </p:cNvPr>
            <p:cNvSpPr txBox="1"/>
            <p:nvPr/>
          </p:nvSpPr>
          <p:spPr>
            <a:xfrm>
              <a:off x="3406813" y="469289"/>
              <a:ext cx="8134350" cy="1738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Bài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2: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Viết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4 – 5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câu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về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việc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em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vừa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kể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ở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 </a:t>
              </a:r>
              <a:r>
                <a:rPr lang="en-US" altLang="en-US" sz="3600" b="1" dirty="0" err="1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trên</a:t>
              </a:r>
              <a:r>
                <a:rPr lang="en-US" altLang="en-US" sz="36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#9Slide03 IcielPanton Black" pitchFamily="2" charset="77"/>
                  <a:cs typeface="Arial" panose="020B0604020202020204" pitchFamily="34" charset="0"/>
                </a:rPr>
                <a:t>.</a:t>
              </a:r>
            </a:p>
            <a:p>
              <a:endParaRPr lang="en-US" sz="3500" dirty="0">
                <a:latin typeface="#9Slide03 IcielPanton Black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1E661A4-1607-45EE-9F32-9062385EC607}"/>
              </a:ext>
            </a:extLst>
          </p:cNvPr>
          <p:cNvSpPr txBox="1"/>
          <p:nvPr/>
        </p:nvSpPr>
        <p:spPr>
          <a:xfrm rot="3096269">
            <a:off x="1100246" y="4597377"/>
            <a:ext cx="11769214" cy="9275508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643156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9500" dirty="0" err="1">
                <a:solidFill>
                  <a:srgbClr val="FF0066"/>
                </a:solidFill>
                <a:latin typeface="#9Slide03 SVNNeutraface 2" panose="02000600040000020004" pitchFamily="2" charset="0"/>
              </a:rPr>
              <a:t>Viết</a:t>
            </a:r>
            <a:r>
              <a:rPr lang="en-US" sz="9500" dirty="0">
                <a:solidFill>
                  <a:srgbClr val="FF0066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9500" dirty="0" err="1">
                <a:solidFill>
                  <a:srgbClr val="FF0066"/>
                </a:solidFill>
                <a:latin typeface="#9Slide03 SVNNeutraface 2" panose="02000600040000020004" pitchFamily="2" charset="0"/>
              </a:rPr>
              <a:t>bài</a:t>
            </a:r>
            <a:r>
              <a:rPr lang="en-US" sz="9500" dirty="0">
                <a:solidFill>
                  <a:srgbClr val="FF0066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9500" dirty="0" err="1">
                <a:solidFill>
                  <a:srgbClr val="FF0066"/>
                </a:solidFill>
                <a:latin typeface="#9Slide03 SVNNeutraface 2" panose="02000600040000020004" pitchFamily="2" charset="0"/>
              </a:rPr>
              <a:t>vào</a:t>
            </a:r>
            <a:r>
              <a:rPr lang="en-US" sz="9500" dirty="0">
                <a:solidFill>
                  <a:srgbClr val="FF0066"/>
                </a:solidFill>
                <a:latin typeface="#9Slide03 SVNNeutraface 2" panose="02000600040000020004" pitchFamily="2" charset="0"/>
              </a:rPr>
              <a:t> </a:t>
            </a:r>
            <a:r>
              <a:rPr lang="en-US" sz="9500" dirty="0" err="1">
                <a:solidFill>
                  <a:srgbClr val="FF0066"/>
                </a:solidFill>
                <a:latin typeface="#9Slide03 SVNNeutraface 2" panose="02000600040000020004" pitchFamily="2" charset="0"/>
              </a:rPr>
              <a:t>vở</a:t>
            </a:r>
            <a:endParaRPr lang="en-US" sz="9500" dirty="0">
              <a:solidFill>
                <a:srgbClr val="FF0066"/>
              </a:solidFill>
              <a:latin typeface="#9Slide03 SVNNeutraface 2" panose="0200060004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8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DDBF1ABD-F1B2-4876-A04E-14EC3A47FCBB}"/>
              </a:ext>
            </a:extLst>
          </p:cNvPr>
          <p:cNvSpPr/>
          <p:nvPr/>
        </p:nvSpPr>
        <p:spPr>
          <a:xfrm>
            <a:off x="564776" y="358589"/>
            <a:ext cx="11062447" cy="61587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A115DD0F-133D-4C91-A6CC-2654EBD185DC}"/>
              </a:ext>
            </a:extLst>
          </p:cNvPr>
          <p:cNvSpPr txBox="1"/>
          <p:nvPr/>
        </p:nvSpPr>
        <p:spPr>
          <a:xfrm>
            <a:off x="937674" y="582624"/>
            <a:ext cx="3823483" cy="14003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500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Dặn</a:t>
            </a:r>
            <a:r>
              <a:rPr lang="en-US" altLang="zh-CN" sz="8500" dirty="0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 </a:t>
            </a:r>
            <a:r>
              <a:rPr lang="en-US" altLang="zh-CN" sz="8500" dirty="0" err="1">
                <a:solidFill>
                  <a:srgbClr val="FF99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llRoundGothic" panose="020B0703020202020104" pitchFamily="34" charset="0"/>
                <a:ea typeface="字魂39号-快乐肥宅体" panose="00000500000000000000" pitchFamily="2" charset="-122"/>
                <a:cs typeface="Arial" panose="020B0604020202020204" pitchFamily="34" charset="0"/>
              </a:rPr>
              <a:t>dò</a:t>
            </a:r>
            <a:endParaRPr lang="zh-CN" altLang="en-US" sz="8500" dirty="0">
              <a:solidFill>
                <a:srgbClr val="FF99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llRoundGothic" panose="020B0703020202020104" pitchFamily="34" charset="0"/>
              <a:ea typeface="字魂39号-快乐肥宅体" panose="00000500000000000000" pitchFamily="2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570727-0D8A-4D80-BC2D-18048D60623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13" t="17419" r="564" b="13387"/>
          <a:stretch/>
        </p:blipFill>
        <p:spPr>
          <a:xfrm flipH="1">
            <a:off x="1622323" y="4336025"/>
            <a:ext cx="1423272" cy="17698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AC4F06B-36C7-4829-94D7-2FAB09CAC61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950" b="75050" l="6300" r="32425">
                        <a14:foregroundMark x1="9675" y1="68250" x2="8475" y2="48050"/>
                        <a14:foregroundMark x1="8475" y1="48050" x2="12350" y2="28600"/>
                        <a14:foregroundMark x1="12350" y1="28600" x2="27825" y2="26150"/>
                        <a14:foregroundMark x1="28300" y1="24700" x2="28300" y2="24700"/>
                        <a14:foregroundMark x1="27350" y1="21350" x2="11650" y2="25700"/>
                        <a14:foregroundMark x1="11650" y1="25700" x2="11650" y2="52200"/>
                        <a14:foregroundMark x1="11650" y1="52200" x2="9000" y2="61400"/>
                        <a14:foregroundMark x1="9000" y1="61400" x2="14275" y2="71150"/>
                        <a14:foregroundMark x1="6300" y1="36800" x2="14750" y2="21800"/>
                        <a14:foregroundMark x1="26625" y1="21350" x2="30250" y2="25200"/>
                        <a14:foregroundMark x1="30250" y1="25200" x2="30725" y2="35000"/>
                        <a14:foregroundMark x1="30725" y1="35000" x2="30250" y2="39250"/>
                        <a14:foregroundMark x1="30475" y1="55200" x2="30725" y2="61500"/>
                        <a14:foregroundMark x1="25150" y1="73100" x2="30975" y2="74050"/>
                        <a14:foregroundMark x1="20075" y1="72600" x2="29025" y2="70200"/>
                        <a14:foregroundMark x1="29025" y1="70200" x2="29025" y2="70200"/>
                        <a14:foregroundMark x1="20575" y1="73600" x2="26850" y2="74850"/>
                        <a14:foregroundMark x1="26850" y1="74850" x2="30775" y2="74550"/>
                        <a14:foregroundMark x1="30775" y1="74550" x2="31925" y2="75050"/>
                        <a14:foregroundMark x1="32175" y1="68750" x2="32425" y2="74550"/>
                        <a14:foregroundMark x1="9425" y1="28600" x2="15250" y2="17950"/>
                        <a14:foregroundMark x1="15250" y1="17950" x2="15250" y2="17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38" t="11169" r="66129" b="19637"/>
          <a:stretch/>
        </p:blipFill>
        <p:spPr>
          <a:xfrm>
            <a:off x="1592825" y="2241755"/>
            <a:ext cx="1485153" cy="17698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309399-F183-82A4-144A-7FCC8DD5A799}"/>
              </a:ext>
            </a:extLst>
          </p:cNvPr>
          <p:cNvSpPr txBox="1"/>
          <p:nvPr/>
        </p:nvSpPr>
        <p:spPr>
          <a:xfrm>
            <a:off x="3675528" y="2741937"/>
            <a:ext cx="6364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IcielPanton Black" pitchFamily="2" charset="77"/>
              </a:rPr>
              <a:t>Hoàn thiện đoạn văn.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1E20C0-E2C2-5666-FB79-5B70575BDCA5}"/>
              </a:ext>
            </a:extLst>
          </p:cNvPr>
          <p:cNvSpPr txBox="1"/>
          <p:nvPr/>
        </p:nvSpPr>
        <p:spPr>
          <a:xfrm>
            <a:off x="3675527" y="4836207"/>
            <a:ext cx="63649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latin typeface="#9Slide03 IcielPanton Black" pitchFamily="2" charset="77"/>
              </a:rPr>
              <a:t>Chuẩn bị bài sau</a:t>
            </a:r>
          </a:p>
        </p:txBody>
      </p:sp>
    </p:spTree>
    <p:extLst>
      <p:ext uri="{BB962C8B-B14F-4D97-AF65-F5344CB8AC3E}">
        <p14:creationId xmlns:p14="http://schemas.microsoft.com/office/powerpoint/2010/main" val="402861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BF08F9F-1433-4196-8A1E-C1C4595D63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2" r="17424"/>
          <a:stretch/>
        </p:blipFill>
        <p:spPr>
          <a:xfrm>
            <a:off x="571982" y="-11289"/>
            <a:ext cx="9065623" cy="68579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F413B04-768C-4B69-9FD6-5793E6BCF62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7603" y="5965237"/>
            <a:ext cx="12192000" cy="9242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6F8545B3-98F4-4484-A6CD-ABD251B905D5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837" y="5351373"/>
            <a:ext cx="5130956" cy="157124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F1DF9F41-1066-4D7F-A9DD-20546CE7173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97"/>
          <a:stretch/>
        </p:blipFill>
        <p:spPr>
          <a:xfrm>
            <a:off x="7739928" y="591616"/>
            <a:ext cx="2651502" cy="177210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7F7590C-2DB3-40C8-B152-1D218AB4025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45" y="1124498"/>
            <a:ext cx="5130956" cy="574765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94EC324-6257-425F-9D81-B47519AF590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91" t="-14573" r="73488" b="14573"/>
          <a:stretch/>
        </p:blipFill>
        <p:spPr>
          <a:xfrm>
            <a:off x="111269" y="2182634"/>
            <a:ext cx="2651502" cy="177210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49DCAD1-EE81-4DC6-83CD-0E0EF7D249C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250" y="-190500"/>
            <a:ext cx="2057400" cy="20574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6DE4B398-BAD9-41D5-91E9-42141C32CC57}"/>
              </a:ext>
            </a:extLst>
          </p:cNvPr>
          <p:cNvSpPr txBox="1"/>
          <p:nvPr/>
        </p:nvSpPr>
        <p:spPr>
          <a:xfrm>
            <a:off x="1245074" y="1446814"/>
            <a:ext cx="704167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Chúc</a:t>
            </a:r>
            <a:endParaRPr lang="en-US" altLang="zh-CN" sz="8000" dirty="0">
              <a:solidFill>
                <a:schemeClr val="accent1">
                  <a:lumMod val="20000"/>
                  <a:lumOff val="80000"/>
                </a:schemeClr>
              </a:solidFill>
              <a:latin typeface="#9Slide07 IcielCrocante" panose="02000000000000000000" pitchFamily="2" charset="0"/>
              <a:ea typeface="字魂39号-快乐肥宅体" panose="00000500000000000000" pitchFamily="2" charset="-122"/>
            </a:endParaRPr>
          </a:p>
          <a:p>
            <a:pPr algn="ctr"/>
            <a:r>
              <a:rPr lang="en-US" altLang="zh-CN" sz="8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các</a:t>
            </a:r>
            <a:r>
              <a:rPr lang="en-US" altLang="zh-CN" sz="80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 </a:t>
            </a:r>
            <a:r>
              <a:rPr lang="en-US" altLang="zh-CN" sz="8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em</a:t>
            </a:r>
            <a:endParaRPr lang="en-US" altLang="zh-CN" sz="8000" dirty="0">
              <a:solidFill>
                <a:schemeClr val="accent1">
                  <a:lumMod val="20000"/>
                  <a:lumOff val="80000"/>
                </a:schemeClr>
              </a:solidFill>
              <a:latin typeface="#9Slide07 IcielCrocante" panose="02000000000000000000" pitchFamily="2" charset="0"/>
              <a:ea typeface="字魂39号-快乐肥宅体" panose="00000500000000000000" pitchFamily="2" charset="-122"/>
            </a:endParaRPr>
          </a:p>
          <a:p>
            <a:pPr algn="ctr"/>
            <a:r>
              <a:rPr lang="en-US" altLang="zh-CN" sz="8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học</a:t>
            </a:r>
            <a:r>
              <a:rPr lang="en-US" altLang="zh-CN" sz="8000" dirty="0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 </a:t>
            </a:r>
            <a:r>
              <a:rPr lang="en-US" altLang="zh-CN" sz="80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tốt</a:t>
            </a:r>
            <a:endParaRPr lang="zh-CN" altLang="en-US" sz="8000" dirty="0">
              <a:solidFill>
                <a:schemeClr val="accent1">
                  <a:lumMod val="20000"/>
                  <a:lumOff val="80000"/>
                </a:schemeClr>
              </a:solidFill>
              <a:latin typeface="#9Slide07 IcielCrocante" panose="02000000000000000000" pitchFamily="2" charset="0"/>
              <a:ea typeface="字魂39号-快乐肥宅体" panose="00000500000000000000" pitchFamily="2" charset="-122"/>
            </a:endParaRPr>
          </a:p>
        </p:txBody>
      </p:sp>
      <p:sp>
        <p:nvSpPr>
          <p:cNvPr id="12" name="文本框 10">
            <a:extLst>
              <a:ext uri="{FF2B5EF4-FFF2-40B4-BE49-F238E27FC236}">
                <a16:creationId xmlns:a16="http://schemas.microsoft.com/office/drawing/2014/main" id="{053089F9-A635-428A-A342-659A3C36BECF}"/>
              </a:ext>
            </a:extLst>
          </p:cNvPr>
          <p:cNvSpPr txBox="1"/>
          <p:nvPr/>
        </p:nvSpPr>
        <p:spPr>
          <a:xfrm>
            <a:off x="1543050" y="1391655"/>
            <a:ext cx="62293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 err="1">
                <a:solidFill>
                  <a:srgbClr val="EF7F29"/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Chúc</a:t>
            </a:r>
            <a:endParaRPr lang="en-US" altLang="zh-CN" sz="8000" dirty="0">
              <a:solidFill>
                <a:srgbClr val="EF7F29"/>
              </a:solidFill>
              <a:latin typeface="#9Slide07 IcielCrocante" panose="02000000000000000000" pitchFamily="2" charset="0"/>
              <a:ea typeface="字魂39号-快乐肥宅体" panose="00000500000000000000" pitchFamily="2" charset="-122"/>
            </a:endParaRPr>
          </a:p>
          <a:p>
            <a:pPr algn="ctr"/>
            <a:r>
              <a:rPr lang="en-US" altLang="zh-CN" sz="8000" dirty="0" err="1">
                <a:solidFill>
                  <a:srgbClr val="EF7F29"/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các</a:t>
            </a:r>
            <a:r>
              <a:rPr lang="en-US" altLang="zh-CN" sz="8000" dirty="0">
                <a:solidFill>
                  <a:srgbClr val="EF7F29"/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F7F29"/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em</a:t>
            </a:r>
            <a:endParaRPr lang="en-US" altLang="zh-CN" sz="8000" dirty="0">
              <a:solidFill>
                <a:srgbClr val="EF7F29"/>
              </a:solidFill>
              <a:latin typeface="#9Slide07 IcielCrocante" panose="02000000000000000000" pitchFamily="2" charset="0"/>
              <a:ea typeface="字魂39号-快乐肥宅体" panose="00000500000000000000" pitchFamily="2" charset="-122"/>
            </a:endParaRPr>
          </a:p>
          <a:p>
            <a:pPr algn="ctr"/>
            <a:r>
              <a:rPr lang="en-US" altLang="zh-CN" sz="8000" dirty="0" err="1">
                <a:solidFill>
                  <a:srgbClr val="EF7F29"/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học</a:t>
            </a:r>
            <a:r>
              <a:rPr lang="en-US" altLang="zh-CN" sz="8000" dirty="0">
                <a:solidFill>
                  <a:srgbClr val="EF7F29"/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 </a:t>
            </a:r>
            <a:r>
              <a:rPr lang="en-US" altLang="zh-CN" sz="8000" dirty="0" err="1">
                <a:solidFill>
                  <a:srgbClr val="EF7F29"/>
                </a:solidFill>
                <a:latin typeface="#9Slide07 IcielCrocante" panose="02000000000000000000" pitchFamily="2" charset="0"/>
                <a:ea typeface="字魂39号-快乐肥宅体" panose="00000500000000000000" pitchFamily="2" charset="-122"/>
              </a:rPr>
              <a:t>tốt</a:t>
            </a:r>
            <a:endParaRPr lang="zh-CN" altLang="en-US" sz="8000" dirty="0">
              <a:solidFill>
                <a:srgbClr val="EF7F29"/>
              </a:solidFill>
              <a:latin typeface="#9Slide07 IcielCrocante" panose="02000000000000000000" pitchFamily="2" charset="0"/>
              <a:ea typeface="字魂39号-快乐肥宅体" panose="00000500000000000000" pitchFamily="2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ECD4B302-A56C-417F-A1ED-2159AE7F5D7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239" y="0"/>
            <a:ext cx="1648326" cy="238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8816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4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199</Words>
  <Application>Microsoft Office PowerPoint</Application>
  <PresentationFormat>Widescreen</PresentationFormat>
  <Paragraphs>39</Paragraphs>
  <Slides>9</Slides>
  <Notes>3</Notes>
  <HiddenSlides>0</HiddenSlides>
  <MMClips>2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#9Slide03 AllRoundGothic</vt:lpstr>
      <vt:lpstr>#9Slide03 IcielPanton Black</vt:lpstr>
      <vt:lpstr>#9Slide03 SVNNeutraface 2</vt:lpstr>
      <vt:lpstr>#9Slide06 SVNClementine</vt:lpstr>
      <vt:lpstr>#9Slide07 IcielCrocante</vt:lpstr>
      <vt:lpstr>Arial</vt:lpstr>
      <vt:lpstr>Arial</vt:lpstr>
      <vt:lpstr>Calibri</vt:lpstr>
      <vt:lpstr>等线</vt:lpstr>
      <vt:lpstr>等线 Light</vt:lpstr>
      <vt:lpstr>Source Han Sans Bold</vt:lpstr>
      <vt:lpstr>Times New Roman</vt:lpstr>
      <vt:lpstr>UTM Showcard</vt:lpstr>
      <vt:lpstr>字魂39号-快乐肥宅体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神咲 零</dc:creator>
  <cp:lastModifiedBy>Thanh Huyen</cp:lastModifiedBy>
  <cp:revision>41</cp:revision>
  <dcterms:created xsi:type="dcterms:W3CDTF">2019-04-24T02:20:47Z</dcterms:created>
  <dcterms:modified xsi:type="dcterms:W3CDTF">2023-05-26T07:14:26Z</dcterms:modified>
  <cp:version>X026</cp:version>
</cp:coreProperties>
</file>