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591" r:id="rId3"/>
    <p:sldId id="577" r:id="rId4"/>
    <p:sldId id="569" r:id="rId5"/>
    <p:sldId id="578" r:id="rId6"/>
    <p:sldId id="570" r:id="rId7"/>
    <p:sldId id="581" r:id="rId8"/>
    <p:sldId id="582" r:id="rId9"/>
    <p:sldId id="576" r:id="rId10"/>
    <p:sldId id="583" r:id="rId11"/>
    <p:sldId id="584" r:id="rId12"/>
    <p:sldId id="585" r:id="rId13"/>
    <p:sldId id="579" r:id="rId14"/>
    <p:sldId id="588" r:id="rId15"/>
    <p:sldId id="587" r:id="rId16"/>
    <p:sldId id="590" r:id="rId17"/>
    <p:sldId id="58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1" autoAdjust="0"/>
    <p:restoredTop sz="93428" autoAdjust="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2CD856-2B52-4B0F-AFBB-2D6E97E358D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94CA26-C6B5-43C4-95A7-FAAFB47F7C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174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12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94CA26-C6B5-43C4-95A7-FAAFB47F7C6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7210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775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510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070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099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05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79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98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50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11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4697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5004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46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352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940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329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80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97688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screen"/>
          <a:srcRect/>
          <a:stretch>
            <a:fillRect/>
          </a:stretch>
        </p:blipFill>
        <p:spPr>
          <a:xfrm>
            <a:off x="82505" y="108235"/>
            <a:ext cx="4097612" cy="103482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 rotWithShape="1">
          <a:blip r:embed="rId3" cstate="print"/>
          <a:srcRect/>
          <a:stretch>
            <a:fillRect/>
          </a:stretch>
        </p:blipFill>
        <p:spPr>
          <a:xfrm>
            <a:off x="19416" y="6502009"/>
            <a:ext cx="12192000" cy="353756"/>
          </a:xfrm>
          <a:prstGeom prst="rect">
            <a:avLst/>
          </a:prstGeom>
        </p:spPr>
      </p:pic>
      <p:sp>
        <p:nvSpPr>
          <p:cNvPr id="3" name="标题 2"/>
          <p:cNvSpPr>
            <a:spLocks noGrp="1"/>
          </p:cNvSpPr>
          <p:nvPr>
            <p:ph type="title" hasCustomPrompt="1"/>
          </p:nvPr>
        </p:nvSpPr>
        <p:spPr>
          <a:xfrm>
            <a:off x="2131309" y="131270"/>
            <a:ext cx="9552544" cy="757797"/>
          </a:xfrm>
          <a:prstGeom prst="rect">
            <a:avLst/>
          </a:prstGeom>
        </p:spPr>
        <p:txBody>
          <a:bodyPr/>
          <a:lstStyle>
            <a:lvl1pPr>
              <a:defRPr sz="4265" b="1">
                <a:solidFill>
                  <a:schemeClr val="accent1">
                    <a:lumMod val="50000"/>
                  </a:schemeClr>
                </a:solidFill>
                <a:latin typeface="Microsoft YaHei" panose="020B0503020204020204" charset="-122"/>
                <a:ea typeface="Microsoft YaHei" panose="020B0503020204020204" charset="-122"/>
              </a:defRPr>
            </a:lvl1pPr>
          </a:lstStyle>
          <a:p>
            <a:r>
              <a:rPr lang="zh-CN" altLang="en-US" dirty="0"/>
              <a:t>单击此处编辑母版标题</a:t>
            </a:r>
          </a:p>
        </p:txBody>
      </p:sp>
    </p:spTree>
    <p:extLst>
      <p:ext uri="{BB962C8B-B14F-4D97-AF65-F5344CB8AC3E}">
        <p14:creationId xmlns:p14="http://schemas.microsoft.com/office/powerpoint/2010/main" val="2454268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1631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860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18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434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9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20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135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10" r:id="rId12"/>
  </p:sldLayoutIdLst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983328-5D9C-4CDA-A4B0-8F0932BA2C1A}" type="datetimeFigureOut">
              <a:rPr lang="en-US" smtClean="0"/>
              <a:t>5/26/2023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CEE447-4DD9-425C-BEC0-5EA12C7BCF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4603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2109863" y="2474812"/>
            <a:ext cx="8017883" cy="3505375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54484"/>
              </a:avLst>
            </a:prstTxWarp>
          </a:bodyPr>
          <a:lstStyle/>
          <a:p>
            <a:pPr algn="ctr"/>
            <a:r>
              <a:rPr lang="vi-VN" sz="16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MỪNG CÁC THẦY CÔ </a:t>
            </a:r>
            <a:r>
              <a:rPr lang="en-US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 CÁC EM</a:t>
            </a:r>
            <a:endParaRPr lang="vi-VN" sz="1600" b="1" kern="1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1600" b="1" kern="10" dirty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ĐẾN VỚI </a:t>
            </a:r>
            <a:r>
              <a:rPr lang="vi-VN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TỰ NHIÊN VÀ XÃ HỘI</a:t>
            </a:r>
          </a:p>
          <a:p>
            <a:pPr algn="ctr"/>
            <a:r>
              <a:rPr lang="en-US" sz="1600" b="1" kern="10" dirty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 2</a:t>
            </a:r>
            <a:endParaRPr lang="vi-VN" sz="1600" b="1" kern="10" dirty="0">
              <a:ln w="0"/>
              <a:solidFill>
                <a:srgbClr val="C00000"/>
              </a:soli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9995706" y="-302446"/>
            <a:ext cx="1155098" cy="23489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00" y="320988"/>
            <a:ext cx="2115769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33"/>
          </a:xfrm>
        </p:grpSpPr>
        <p:pic>
          <p:nvPicPr>
            <p:cNvPr id="9" name="Picture 8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4214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3562" y="2109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 flipV="1">
              <a:off x="-2085" y="2122"/>
              <a:ext cx="4283" cy="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 descr="N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0" y="0"/>
              <a:ext cx="5747" cy="1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AutoShape 12"/>
          <p:cNvSpPr>
            <a:spLocks noChangeArrowheads="1"/>
          </p:cNvSpPr>
          <p:nvPr/>
        </p:nvSpPr>
        <p:spPr bwMode="auto">
          <a:xfrm>
            <a:off x="1686254" y="5186454"/>
            <a:ext cx="8839729" cy="1143000"/>
          </a:xfrm>
          <a:prstGeom prst="horizontalScroll">
            <a:avLst>
              <a:gd name="adj" fmla="val 12500"/>
            </a:avLst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vi-VN" sz="3200" b="1" dirty="0">
                <a:solidFill>
                  <a:srgbClr val="FF0000"/>
                </a:solidFill>
                <a:cs typeface="Times New Roman" panose="02020603050405020304" pitchFamily="18" charset="0"/>
              </a:rPr>
              <a:t>GIÁO </a:t>
            </a:r>
            <a:r>
              <a:rPr lang="en-US" altLang="vi-VN" sz="32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VIÊN: TẠ THỊ THẮM</a:t>
            </a:r>
            <a:endParaRPr lang="en-US" altLang="vi-VN" sz="32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</p:txBody>
      </p:sp>
      <p:pic>
        <p:nvPicPr>
          <p:cNvPr id="14" name="Picture 13" descr="Buombay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02" y="5907927"/>
            <a:ext cx="1051560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730347" y="291643"/>
            <a:ext cx="69253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TRƯỜNG TIỂU HỌC QUỐC TUẤN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367741" y="2588271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vi-VN" sz="4000" b="1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119591" y="3427417"/>
            <a:ext cx="12191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5: Con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23: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962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99113"/>
            <a:ext cx="12192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Cho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5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3193576"/>
            <a:ext cx="121920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=&gt;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ngăn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ngừa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nguy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xoang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thói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quen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/>
            <a:endParaRPr lang="en-US" sz="44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819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457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 3: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97067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e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504"/>
            <a:ext cx="121967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21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984575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 4: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63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890" y="1"/>
            <a:ext cx="9444249" cy="574570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5745708"/>
            <a:ext cx="12192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2. Minh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?</a:t>
            </a:r>
          </a:p>
          <a:p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32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4" y="1"/>
            <a:ext cx="4421874" cy="31295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0"/>
            <a:ext cx="4612943" cy="312956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84" y="3450558"/>
            <a:ext cx="4421874" cy="322583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5958" y="3464528"/>
            <a:ext cx="4612943" cy="317213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862666" y="3043779"/>
            <a:ext cx="194471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Minh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45957" y="3064417"/>
            <a:ext cx="58283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quần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áo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lạnh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16069" y="6445236"/>
            <a:ext cx="433018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ho,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sổ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36111" y="6437152"/>
            <a:ext cx="559654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viêm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họng</a:t>
            </a:r>
            <a:endParaRPr lang="en-US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6874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7421" y="3014618"/>
            <a:ext cx="1188720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=&gt; KẾT 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LUẬN: </a:t>
            </a:r>
            <a:r>
              <a:rPr lang="en-US" sz="44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4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mặc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ấm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.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86006" y="901519"/>
            <a:ext cx="1200599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4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4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4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4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921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文本框 19"/>
          <p:cNvSpPr txBox="1"/>
          <p:nvPr/>
        </p:nvSpPr>
        <p:spPr>
          <a:xfrm>
            <a:off x="2363298" y="2294993"/>
            <a:ext cx="7544976" cy="1862048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Khởi</a:t>
            </a:r>
            <a:r>
              <a:rPr lang="en-US" altLang="zh-C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lang="vi-VN" altLang="zh-CN" sz="115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độ</a:t>
            </a:r>
            <a:r>
              <a:rPr lang="en-US" altLang="zh-CN" sz="115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ng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347803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1"/>
            <a:ext cx="12192000" cy="6856079"/>
          </a:xfrm>
        </p:spPr>
      </p:pic>
      <p:sp>
        <p:nvSpPr>
          <p:cNvPr id="5" name="TextBox 4"/>
          <p:cNvSpPr txBox="1"/>
          <p:nvPr/>
        </p:nvSpPr>
        <p:spPr>
          <a:xfrm>
            <a:off x="1" y="798590"/>
            <a:ext cx="1219199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5: Con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ng</a:t>
            </a: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ườ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khỏe</a:t>
            </a:r>
            <a:endParaRPr lang="en-US" sz="4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5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23: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m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vi-VN" sz="4800" b="1" dirty="0" smtClean="0">
                <a:latin typeface="Times New Roman" pitchFamily="18" charset="0"/>
                <a:cs typeface="Times New Roman" pitchFamily="18" charset="0"/>
              </a:rPr>
              <a:t>ơ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4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latin typeface="Times New Roman" pitchFamily="18" charset="0"/>
                <a:cs typeface="Times New Roman" pitchFamily="18" charset="0"/>
              </a:rPr>
              <a:t>hấp</a:t>
            </a:r>
            <a:endParaRPr lang="en-US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78009" y="2460583"/>
            <a:ext cx="179991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defRPr/>
            </a:pPr>
            <a:r>
              <a:rPr lang="en-US" altLang="zh-CN" sz="4400" b="1" spc="300" dirty="0" err="1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Tiết</a:t>
            </a:r>
            <a:r>
              <a:rPr lang="en-US" altLang="zh-CN" sz="4400" b="1" spc="300" dirty="0">
                <a:solidFill>
                  <a:srgbClr val="FF0000"/>
                </a:solidFill>
                <a:latin typeface="Times New Roman" pitchFamily="18" charset="0"/>
                <a:ea typeface="Microsoft YaHei" panose="020B0503020204020204" charset="-122"/>
                <a:cs typeface="Times New Roman" pitchFamily="18" charset="0"/>
              </a:rPr>
              <a:t> 1</a:t>
            </a:r>
            <a:endParaRPr lang="zh-CN" altLang="en-US" b="1" spc="300" dirty="0">
              <a:solidFill>
                <a:srgbClr val="FF0000"/>
              </a:solidFill>
              <a:latin typeface="Times New Roman" pitchFamily="18" charset="0"/>
              <a:ea typeface="Microsoft YaHei" panose="020B050302020402020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091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19"/>
          <p:cNvSpPr txBox="1"/>
          <p:nvPr/>
        </p:nvSpPr>
        <p:spPr>
          <a:xfrm>
            <a:off x="532263" y="2078792"/>
            <a:ext cx="9989776" cy="1862048"/>
          </a:xfrm>
          <a:prstGeom prst="rect">
            <a:avLst/>
          </a:prstGeom>
          <a:solidFill>
            <a:srgbClr val="FFDB40"/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    </a:t>
            </a:r>
            <a:r>
              <a:rPr kumimoji="0" lang="en-US" altLang="zh-CN" sz="115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Khám</a:t>
            </a:r>
            <a:r>
              <a:rPr kumimoji="0" lang="en-US" altLang="zh-CN" sz="115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 </a:t>
            </a:r>
            <a:r>
              <a:rPr kumimoji="0" lang="en-US" altLang="zh-CN" sz="115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字魂59号-创粗黑" panose="00000500000000000000" pitchFamily="2" charset="-122"/>
                <a:cs typeface="Times New Roman" panose="02020603050405020304" pitchFamily="18" charset="0"/>
                <a:sym typeface="字魂59号-创粗黑" panose="00000500000000000000" pitchFamily="2" charset="-122"/>
              </a:rPr>
              <a:t>phá</a:t>
            </a:r>
            <a:endParaRPr kumimoji="0" lang="zh-CN" altLang="en-US" sz="115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字魂59号-创粗黑" panose="00000500000000000000" pitchFamily="2" charset="-122"/>
              <a:cs typeface="Times New Roman" panose="02020603050405020304" pitchFamily="18" charset="0"/>
              <a:sym typeface="字魂59号-创粗黑" panose="00000500000000000000" pitchFamily="2" charset="-122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AD187A5-3AD7-4BF7-83A3-FAC4A37F29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263" y="2078792"/>
            <a:ext cx="1587428" cy="1862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4671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3648"/>
            <a:ext cx="12192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 1: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800" dirty="0"/>
          </a:p>
          <a:p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1571" y="5657670"/>
            <a:ext cx="121919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hấp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921588"/>
            <a:ext cx="12191999" cy="4736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794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66" y="0"/>
            <a:ext cx="4203510" cy="31014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26177" y="3022665"/>
            <a:ext cx="4367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hít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thở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5267" y="1"/>
            <a:ext cx="5568284" cy="310143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09730" y="3101437"/>
            <a:ext cx="566382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quét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t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ướ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877" y="3505698"/>
            <a:ext cx="3739487" cy="30707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392070" y="6341467"/>
            <a:ext cx="4708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súc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miệng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n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ước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450" y="3563100"/>
            <a:ext cx="4250482" cy="290593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28094" y="6341466"/>
            <a:ext cx="51588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b="1" dirty="0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xịt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mũi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96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35773" y="1419367"/>
            <a:ext cx="2702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0"/>
            <a:ext cx="5143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12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897213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 2: </a:t>
            </a:r>
            <a:r>
              <a:rPr lang="en-US" sz="4000" b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4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lau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lỗ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mũi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kh</a:t>
            </a:r>
            <a:r>
              <a:rPr lang="vi-VN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ă</a:t>
            </a:r>
            <a:r>
              <a:rPr lang="en-US" sz="4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n? </a:t>
            </a:r>
          </a:p>
          <a:p>
            <a:pPr algn="ctr"/>
            <a:endParaRPr lang="en-US" sz="4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668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576804300289272854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2677"/>
            <a:ext cx="12191999" cy="6855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2736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7000"/>
    </mc:Choice>
    <mc:Fallback xmlns="">
      <p:transition advTm="1700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326</TotalTime>
  <Words>429</Words>
  <Application>Microsoft Office PowerPoint</Application>
  <PresentationFormat>Widescreen</PresentationFormat>
  <Paragraphs>34</Paragraphs>
  <Slides>16</Slides>
  <Notes>2</Notes>
  <HiddenSlides>0</HiddenSlides>
  <MMClips>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Microsoft YaHei</vt:lpstr>
      <vt:lpstr>Arial</vt:lpstr>
      <vt:lpstr>Calibri</vt:lpstr>
      <vt:lpstr>Calibri Light</vt:lpstr>
      <vt:lpstr>Times New Roman</vt:lpstr>
      <vt:lpstr>字魂59号-创粗黑</vt:lpstr>
      <vt:lpstr>2_Office Theme</vt:lpstr>
      <vt:lpstr>3_Office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DELL</cp:lastModifiedBy>
  <cp:revision>32</cp:revision>
  <dcterms:created xsi:type="dcterms:W3CDTF">2021-06-08T02:35:46Z</dcterms:created>
  <dcterms:modified xsi:type="dcterms:W3CDTF">2023-05-26T04:46:17Z</dcterms:modified>
</cp:coreProperties>
</file>