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95" r:id="rId2"/>
    <p:sldMasterId id="2147483707" r:id="rId3"/>
  </p:sldMasterIdLst>
  <p:notesMasterIdLst>
    <p:notesMasterId r:id="rId10"/>
  </p:notesMasterIdLst>
  <p:sldIdLst>
    <p:sldId id="376" r:id="rId4"/>
    <p:sldId id="368" r:id="rId5"/>
    <p:sldId id="350" r:id="rId6"/>
    <p:sldId id="351" r:id="rId7"/>
    <p:sldId id="369" r:id="rId8"/>
    <p:sldId id="370" r:id="rId9"/>
  </p:sldIdLst>
  <p:sldSz cx="9144000" cy="5143500" type="screen16x9"/>
  <p:notesSz cx="6858000" cy="9144000"/>
  <p:embeddedFontLst>
    <p:embeddedFont>
      <p:font typeface="Patrick Han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HP001 4 hàng" panose="020B0604020202020204" charset="0"/>
      <p:regular r:id="rId16"/>
      <p:bold r:id="rId17"/>
    </p:embeddedFont>
    <p:embeddedFont>
      <p:font typeface="Microsoft YaHei" panose="020B0503020204020204" pitchFamily="34" charset="-122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8" d="100"/>
          <a:sy n="98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52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4023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278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431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1045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7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88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2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8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1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7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1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9905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64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6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7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60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18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59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3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080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10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9463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34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57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29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97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40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79" y="81177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7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3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199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6450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34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97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435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7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214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9505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27E58-D0C7-4A04-B7D4-8F497E514B83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25006-55B2-45ED-8549-FD5C3356D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5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5/26/2023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816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5983328-5D9C-4CDA-A4B0-8F0932BA2C1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5/26/2023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4CCEE447-4DD9-425C-BEC0-5EA12C7BCFC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5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04" y="3356162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2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25068" y="3384176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9"/>
          <p:cNvSpPr>
            <a:spLocks noChangeArrowheads="1" noChangeShapeType="1" noTextEdit="1"/>
          </p:cNvSpPr>
          <p:nvPr/>
        </p:nvSpPr>
        <p:spPr bwMode="auto">
          <a:xfrm>
            <a:off x="369234" y="393482"/>
            <a:ext cx="8311551" cy="4343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4777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3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QUÝ THẦY CÔ VÀ CÁC EM ĐẾN VỚI </a:t>
            </a:r>
            <a:r>
              <a:rPr lang="vi-VN" sz="33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TIẾNG VIỆT</a:t>
            </a:r>
            <a:endParaRPr lang="en-US" sz="3300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5" name="Picture 18" descr="flower[1][1][1]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7750"/>
            <a:ext cx="6858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TextBox 2"/>
          <p:cNvSpPr txBox="1">
            <a:spLocks noChangeArrowheads="1"/>
          </p:cNvSpPr>
          <p:nvPr/>
        </p:nvSpPr>
        <p:spPr bwMode="auto">
          <a:xfrm>
            <a:off x="4479632" y="1144619"/>
            <a:ext cx="184731" cy="117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P001 5 hàng" panose="020B06030503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4050" b="1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30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63504" y="3399777"/>
            <a:ext cx="5155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Thắm</a:t>
            </a:r>
            <a:endParaRPr lang="en-US" sz="2400" b="1" kern="1200" dirty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4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1979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Tuấn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huyện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Lão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lang="en-US" sz="2400" b="1" kern="1200" dirty="0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66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endParaRPr lang="en-US" sz="2400" b="1" kern="1200" dirty="0">
              <a:solidFill>
                <a:srgbClr val="0066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Google Shape;2277;p30"/>
          <p:cNvSpPr txBox="1">
            <a:spLocks/>
          </p:cNvSpPr>
          <p:nvPr/>
        </p:nvSpPr>
        <p:spPr>
          <a:xfrm>
            <a:off x="1011265" y="1269375"/>
            <a:ext cx="6957305" cy="16623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</a:pPr>
            <a:r>
              <a:rPr lang="en-US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880" y="2626823"/>
            <a:ext cx="85802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NGHE: BẢO VỆ MÔI TRƯỜNG</a:t>
            </a:r>
            <a:endPara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9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2" grpId="0"/>
      <p:bldP spid="11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63" y="0"/>
            <a:ext cx="8095375" cy="507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6284" y="397817"/>
            <a:ext cx="5322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a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7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400" b="1" kern="1200" dirty="0" err="1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400" b="1" kern="1200" dirty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</a:t>
            </a:r>
            <a:r>
              <a:rPr lang="vi-VN" sz="2400" b="1" kern="1200" dirty="0" smtClean="0">
                <a:solidFill>
                  <a:prstClr val="white"/>
                </a:solidFill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3</a:t>
            </a:r>
            <a:endParaRPr lang="en-US" sz="2400" b="1" kern="1200" dirty="0">
              <a:solidFill>
                <a:prstClr val="white"/>
              </a:solidFill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50721" y="714375"/>
            <a:ext cx="66294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700" b="1" dirty="0" err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err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700" b="1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smtClean="0">
                <a:solidFill>
                  <a:srgbClr val="EEECE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(nĀ và nghe)</a:t>
            </a:r>
            <a:endParaRPr lang="en-US" sz="2700" b="1" dirty="0">
              <a:solidFill>
                <a:srgbClr val="EEECE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66307" y="1257299"/>
            <a:ext cx="6613814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2700" b="1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Bảo vệ môi trường</a:t>
            </a:r>
            <a:endParaRPr lang="en-US" sz="27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8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794" y="335278"/>
            <a:ext cx="3309085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GB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b="1" smtClean="0">
                <a:solidFill>
                  <a:schemeClr val="tx1"/>
                </a:solidFill>
                <a:latin typeface="Patrick Hand" panose="020B0604020202020204" charset="0"/>
              </a:rPr>
              <a:t>. </a:t>
            </a:r>
            <a:r>
              <a:rPr lang="en-GB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GB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việc làm trong tranh. Cho biết những việc làm đó ảnh hưởng đến môi trường như thế nào.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197814"/>
            <a:ext cx="2353427" cy="2241360"/>
          </a:xfrm>
          <a:prstGeom prst="roundRect">
            <a:avLst>
              <a:gd name="adj" fmla="val 3908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60"/>
          <a:stretch/>
        </p:blipFill>
        <p:spPr>
          <a:xfrm>
            <a:off x="6221866" y="197813"/>
            <a:ext cx="2341328" cy="2238741"/>
          </a:xfrm>
          <a:prstGeom prst="roundRect">
            <a:avLst>
              <a:gd name="adj" fmla="val 3007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548" y="2517732"/>
            <a:ext cx="2353427" cy="2229754"/>
          </a:xfrm>
          <a:prstGeom prst="roundRect">
            <a:avLst>
              <a:gd name="adj" fmla="val 5915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1866" y="2517731"/>
            <a:ext cx="2341328" cy="2229665"/>
          </a:xfrm>
          <a:prstGeom prst="roundRect">
            <a:avLst>
              <a:gd name="adj" fmla="val 7904"/>
            </a:avLst>
          </a:prstGeom>
        </p:spPr>
      </p:pic>
      <p:pic>
        <p:nvPicPr>
          <p:cNvPr id="2052" name="Picture 4" descr="Children talking clipart 9 » Clipart St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73">
                        <a14:foregroundMark x1="53595" y1="44608" x2="72712" y2="62990"/>
                        <a14:foregroundMark x1="72712" y1="62990" x2="63072" y2="88725"/>
                        <a14:foregroundMark x1="62092" y1="91667" x2="62092" y2="96078"/>
                        <a14:foregroundMark x1="65686" y1="90686" x2="66013" y2="97059"/>
                        <a14:foregroundMark x1="61765" y1="90931" x2="61438" y2="9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259" y="1904938"/>
            <a:ext cx="4489749" cy="29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04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-1" y="14595"/>
            <a:ext cx="9034943" cy="5724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400" b="1">
                <a:solidFill>
                  <a:schemeClr val="bg1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đã làm gì để góp phần giữ gìn môi trường sạch đẹp?</a:t>
            </a:r>
            <a:endParaRPr lang="vi-VN" sz="2400">
              <a:solidFill>
                <a:schemeClr val="bg1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ình ảnh đẹp về hoạt động bảo vệ môi trường tại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0" y="880844"/>
            <a:ext cx="2277232" cy="21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ình ảnh đẹp về hoạt động bảo vệ môi trường tại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03" y="880844"/>
            <a:ext cx="2449586" cy="2102069"/>
          </a:xfrm>
          <a:prstGeom prst="rect">
            <a:avLst/>
          </a:prstGeom>
        </p:spPr>
      </p:pic>
      <p:sp>
        <p:nvSpPr>
          <p:cNvPr id="5" name="AutoShape 6" descr="Những hình ảnh và bức tranh về bảo vệ môi trường ấn tượ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123" y="880844"/>
            <a:ext cx="2619375" cy="2102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80" y="3103928"/>
            <a:ext cx="2277232" cy="1820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203" y="3103928"/>
            <a:ext cx="2449586" cy="182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123" y="3103928"/>
            <a:ext cx="2619375" cy="18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21" y="211734"/>
            <a:ext cx="2638425" cy="1733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747" y="211733"/>
            <a:ext cx="2284602" cy="1733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299" y="211733"/>
            <a:ext cx="2540861" cy="1733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21" y="2304219"/>
            <a:ext cx="3651352" cy="2620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114" y="2189264"/>
            <a:ext cx="3766657" cy="27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9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10508217263848230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</TotalTime>
  <Words>116</Words>
  <Application>Microsoft Office PowerPoint</Application>
  <PresentationFormat>On-screen Show (16:9)</PresentationFormat>
  <Paragraphs>11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Patrick Hand</vt:lpstr>
      <vt:lpstr>Calibri</vt:lpstr>
      <vt:lpstr>Arial</vt:lpstr>
      <vt:lpstr>HP001 4 hàng</vt:lpstr>
      <vt:lpstr>Times New Roman</vt:lpstr>
      <vt:lpstr>Microsoft YaHei</vt:lpstr>
      <vt:lpstr>Calibri Light</vt:lpstr>
      <vt:lpstr>Cambria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Tham Ta</cp:lastModifiedBy>
  <cp:revision>73</cp:revision>
  <cp:lastPrinted>2022-03-12T04:45:05Z</cp:lastPrinted>
  <dcterms:modified xsi:type="dcterms:W3CDTF">2023-05-26T01:30:42Z</dcterms:modified>
</cp:coreProperties>
</file>