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8" r:id="rId3"/>
    <p:sldMasterId id="2147483722" r:id="rId4"/>
  </p:sldMasterIdLst>
  <p:notesMasterIdLst>
    <p:notesMasterId r:id="rId23"/>
  </p:notesMasterIdLst>
  <p:sldIdLst>
    <p:sldId id="257" r:id="rId5"/>
    <p:sldId id="320" r:id="rId6"/>
    <p:sldId id="326" r:id="rId7"/>
    <p:sldId id="327" r:id="rId8"/>
    <p:sldId id="300" r:id="rId9"/>
    <p:sldId id="301" r:id="rId10"/>
    <p:sldId id="302" r:id="rId11"/>
    <p:sldId id="307" r:id="rId12"/>
    <p:sldId id="308" r:id="rId13"/>
    <p:sldId id="309" r:id="rId14"/>
    <p:sldId id="306" r:id="rId15"/>
    <p:sldId id="328" r:id="rId16"/>
    <p:sldId id="321" r:id="rId17"/>
    <p:sldId id="280" r:id="rId18"/>
    <p:sldId id="317" r:id="rId19"/>
    <p:sldId id="318" r:id="rId20"/>
    <p:sldId id="295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155" autoAdjust="0"/>
  </p:normalViewPr>
  <p:slideViewPr>
    <p:cSldViewPr snapToGrid="0">
      <p:cViewPr varScale="1">
        <p:scale>
          <a:sx n="62" d="100"/>
          <a:sy n="62" d="100"/>
        </p:scale>
        <p:origin x="11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3270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9148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25863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8975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42206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4275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72113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23684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44208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16646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47745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97066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23457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097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4964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4719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72632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10720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32909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0740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866348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0360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5129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7299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1901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137.sv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1.sv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10" Type="http://schemas.openxmlformats.org/officeDocument/2006/relationships/image" Target="../media/image135.svg"/><Relationship Id="rId4" Type="http://schemas.openxmlformats.org/officeDocument/2006/relationships/image" Target="../media/image129.svg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-333207" y="5164359"/>
            <a:ext cx="3952726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279102" y="1802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32924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08076" y="335902"/>
            <a:ext cx="5082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4001" y="5178928"/>
            <a:ext cx="6881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2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 animBg="1"/>
      <p:bldP spid="47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Cảm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ơn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chọn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vòng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cổ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cho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tớ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Vậy cách chia táo của bạn Rô – bốt và bạn nữ có dư, phép chia của bạn nam 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8"/>
            <a:ext cx="11247331" cy="5428753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82B0E7-7D7D-4536-A546-1800A21F3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865" y="2983527"/>
            <a:ext cx="6127011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1490663"/>
            <a:ext cx="315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Tính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93427F53-A11A-4C0B-B268-B46DD1257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1885950"/>
            <a:ext cx="381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598AD110-6918-49C1-B69F-F5E81F6D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1952625"/>
            <a:ext cx="1044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F7A1A4-2CB6-4331-9F6C-6B175AF58EFD}"/>
              </a:ext>
            </a:extLst>
          </p:cNvPr>
          <p:cNvCxnSpPr/>
          <p:nvPr/>
        </p:nvCxnSpPr>
        <p:spPr bwMode="auto">
          <a:xfrm>
            <a:off x="5710238" y="2770188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518D00-0B43-424E-89D3-A559576A9A97}"/>
              </a:ext>
            </a:extLst>
          </p:cNvPr>
          <p:cNvCxnSpPr/>
          <p:nvPr/>
        </p:nvCxnSpPr>
        <p:spPr bwMode="auto">
          <a:xfrm flipH="1">
            <a:off x="5724525" y="2149475"/>
            <a:ext cx="0" cy="1554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>
            <a:extLst>
              <a:ext uri="{FF2B5EF4-FFF2-40B4-BE49-F238E27FC236}">
                <a16:creationId xmlns:a16="http://schemas.microsoft.com/office/drawing/2014/main" id="{B6251BAA-E56D-49B6-B815-3A37DEEF6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3763963"/>
            <a:ext cx="381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id="{BC128C18-1AC1-42DC-A8BA-0F6563544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2733675"/>
            <a:ext cx="1320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0" name="TextBox 60">
            <a:extLst>
              <a:ext uri="{FF2B5EF4-FFF2-40B4-BE49-F238E27FC236}">
                <a16:creationId xmlns:a16="http://schemas.microsoft.com/office/drawing/2014/main" id="{CE70A277-5C05-478E-9566-BB706703F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2840038"/>
            <a:ext cx="38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77ECD2-59E4-4B03-BDE2-569CBF52BD03}"/>
              </a:ext>
            </a:extLst>
          </p:cNvPr>
          <p:cNvCxnSpPr/>
          <p:nvPr/>
        </p:nvCxnSpPr>
        <p:spPr bwMode="auto">
          <a:xfrm>
            <a:off x="4854575" y="3656013"/>
            <a:ext cx="68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iagonal Stripe 31">
            <a:extLst>
              <a:ext uri="{FF2B5EF4-FFF2-40B4-BE49-F238E27FC236}">
                <a16:creationId xmlns:a16="http://schemas.microsoft.com/office/drawing/2014/main" id="{76A1A974-E1AA-405C-8189-12FCAB17E27B}"/>
              </a:ext>
            </a:extLst>
          </p:cNvPr>
          <p:cNvSpPr/>
          <p:nvPr/>
        </p:nvSpPr>
        <p:spPr>
          <a:xfrm rot="6537665">
            <a:off x="6327775" y="2179638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885950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1490663"/>
            <a:ext cx="315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Tính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71DA03E4-C8CD-4633-94AE-9D42ACF07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1885950"/>
            <a:ext cx="381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9017A342-2928-4CCB-8E0D-984521FA5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1952625"/>
            <a:ext cx="1044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E28DAD-EC61-4438-9A17-817439D814CF}"/>
              </a:ext>
            </a:extLst>
          </p:cNvPr>
          <p:cNvCxnSpPr/>
          <p:nvPr/>
        </p:nvCxnSpPr>
        <p:spPr bwMode="auto">
          <a:xfrm>
            <a:off x="5710238" y="2770188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6A6A5A3-3916-4B88-87C8-067647695AEC}"/>
              </a:ext>
            </a:extLst>
          </p:cNvPr>
          <p:cNvCxnSpPr/>
          <p:nvPr/>
        </p:nvCxnSpPr>
        <p:spPr bwMode="auto">
          <a:xfrm flipH="1">
            <a:off x="5724525" y="2149475"/>
            <a:ext cx="0" cy="1554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>
            <a:extLst>
              <a:ext uri="{FF2B5EF4-FFF2-40B4-BE49-F238E27FC236}">
                <a16:creationId xmlns:a16="http://schemas.microsoft.com/office/drawing/2014/main" id="{461D5E86-DC7D-4F38-BF89-30572B7AF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3763963"/>
            <a:ext cx="381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id="{0D7A2E59-233E-4238-8474-B566863A3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2733675"/>
            <a:ext cx="1320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0" name="TextBox 60">
            <a:extLst>
              <a:ext uri="{FF2B5EF4-FFF2-40B4-BE49-F238E27FC236}">
                <a16:creationId xmlns:a16="http://schemas.microsoft.com/office/drawing/2014/main" id="{EBBE9D5C-091C-4104-889C-B310DCC01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2840038"/>
            <a:ext cx="38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4B58D3-7188-4AD5-BEA7-88DD2A2F71A5}"/>
              </a:ext>
            </a:extLst>
          </p:cNvPr>
          <p:cNvCxnSpPr/>
          <p:nvPr/>
        </p:nvCxnSpPr>
        <p:spPr bwMode="auto">
          <a:xfrm>
            <a:off x="4798819" y="3656013"/>
            <a:ext cx="68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4" name="图片 20">
            <a:extLst>
              <a:ext uri="{FF2B5EF4-FFF2-40B4-BE49-F238E27FC236}">
                <a16:creationId xmlns:a16="http://schemas.microsoft.com/office/drawing/2014/main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3724275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sau: Luyện tập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52984" y="3383858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4584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08770" y="502606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5248324" y="1865114"/>
            <a:ext cx="52215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Trò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chơi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gồm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4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trắc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nghiệm</a:t>
            </a:r>
            <a:endParaRPr lang="en-US" sz="2800" b="1" dirty="0">
              <a:solidFill>
                <a:srgbClr val="00A0E9"/>
              </a:solidFill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00A0E9"/>
                </a:solidFill>
                <a:latin typeface="+mj-lt"/>
              </a:rPr>
              <a:t>Ở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mỗi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10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giây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để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đưa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ra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án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Đúng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Sai.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 err="1">
                  <a:solidFill>
                    <a:prstClr val="white"/>
                  </a:solidFill>
                  <a:latin typeface="+mj-lt"/>
                </a:rPr>
                <a:t>Đúng</a:t>
              </a:r>
              <a:endParaRPr lang="en-US" sz="3600" b="1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>
                  <a:solidFill>
                    <a:prstClr val="white"/>
                  </a:solidFill>
                  <a:latin typeface="+mj-lt"/>
                </a:rPr>
                <a:t>Sai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40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 animBg="1"/>
      <p:bldP spid="47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sp>
        <p:nvSpPr>
          <p:cNvPr id="35" name="Text Box 65">
            <a:extLst>
              <a:ext uri="{FF2B5EF4-FFF2-40B4-BE49-F238E27FC236}">
                <a16:creationId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40" grpId="0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395</Words>
  <Application>Microsoft Office PowerPoint</Application>
  <PresentationFormat>Widescreen</PresentationFormat>
  <Paragraphs>105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#9Slide02 Noi dung dai</vt:lpstr>
      <vt:lpstr>#9Slide02 Tieu de dai</vt:lpstr>
      <vt:lpstr>Alef</vt:lpstr>
      <vt:lpstr>Arial</vt:lpstr>
      <vt:lpstr>Arial Narrow</vt:lpstr>
      <vt:lpstr>Calibri</vt:lpstr>
      <vt:lpstr>Catamaran Black</vt:lpstr>
      <vt:lpstr>Catamaran ExtraBold</vt:lpstr>
      <vt:lpstr>Catamaran Medium</vt:lpstr>
      <vt:lpstr>Comfortaa Medium</vt:lpstr>
      <vt:lpstr>等线</vt:lpstr>
      <vt:lpstr>等线</vt:lpstr>
      <vt:lpstr>等线 Light</vt:lpstr>
      <vt:lpstr>Dosis</vt:lpstr>
      <vt:lpstr>iCiel Cadena</vt:lpstr>
      <vt:lpstr>Pacifico</vt:lpstr>
      <vt:lpstr>Times New Roman</vt:lpstr>
      <vt:lpstr>UTM Cookies</vt:lpstr>
      <vt:lpstr>Math Subject for Elementary - 3rd Grade: Practice Standards by Slidesgo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43</cp:revision>
  <dcterms:created xsi:type="dcterms:W3CDTF">2022-07-28T02:09:00Z</dcterms:created>
  <dcterms:modified xsi:type="dcterms:W3CDTF">2023-05-26T05:59:31Z</dcterms:modified>
</cp:coreProperties>
</file>