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2"/>
  </p:notesMasterIdLst>
  <p:sldIdLst>
    <p:sldId id="256" r:id="rId8"/>
    <p:sldId id="286" r:id="rId9"/>
    <p:sldId id="287" r:id="rId10"/>
    <p:sldId id="288" r:id="rId11"/>
    <p:sldId id="284" r:id="rId12"/>
    <p:sldId id="289" r:id="rId13"/>
    <p:sldId id="309" r:id="rId14"/>
    <p:sldId id="291" r:id="rId15"/>
    <p:sldId id="292" r:id="rId16"/>
    <p:sldId id="293" r:id="rId17"/>
    <p:sldId id="294" r:id="rId18"/>
    <p:sldId id="295" r:id="rId19"/>
    <p:sldId id="297" r:id="rId20"/>
    <p:sldId id="298" r:id="rId21"/>
    <p:sldId id="300" r:id="rId22"/>
    <p:sldId id="301" r:id="rId23"/>
    <p:sldId id="299" r:id="rId24"/>
    <p:sldId id="303" r:id="rId25"/>
    <p:sldId id="302" r:id="rId26"/>
    <p:sldId id="305" r:id="rId27"/>
    <p:sldId id="304" r:id="rId28"/>
    <p:sldId id="306" r:id="rId29"/>
    <p:sldId id="307" r:id="rId30"/>
    <p:sldId id="308" r:id="rId31"/>
  </p:sldIdLst>
  <p:sldSz cx="9144000" cy="5143500" type="screen16x9"/>
  <p:notesSz cx="6858000" cy="9144000"/>
  <p:embeddedFontLst>
    <p:embeddedFont>
      <p:font typeface="Calibri Light" pitchFamily="34" charset="0"/>
      <p:regular r:id="rId33"/>
      <p:italic r:id="rId34"/>
    </p:embeddedFont>
    <p:embeddedFont>
      <p:font typeface="Source Sans Pro" charset="0"/>
      <p:regular r:id="rId35"/>
      <p:bold r:id="rId36"/>
      <p:italic r:id="rId37"/>
      <p:boldItalic r:id="rId38"/>
    </p:embeddedFont>
    <p:embeddedFont>
      <p:font typeface="Verdana" pitchFamily="34" charset="0"/>
      <p:regular r:id="rId39"/>
      <p:bold r:id="rId40"/>
      <p:italic r:id="rId41"/>
      <p:boldItalic r:id="rId42"/>
    </p:embeddedFont>
    <p:embeddedFont>
      <p:font typeface="Oswald" charset="0"/>
      <p:regular r:id="rId43"/>
      <p:bold r:id="rId44"/>
    </p:embeddedFont>
    <p:embeddedFont>
      <p:font typeface="HP001 4 hàng" pitchFamily="34" charset="0"/>
      <p:regular r:id="rId45"/>
      <p:bold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Arial-Rounded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7FF"/>
    <a:srgbClr val="154B26"/>
    <a:srgbClr val="4CCC74"/>
    <a:srgbClr val="8E4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7.fntdata"/><Relationship Id="rId21" Type="http://schemas.openxmlformats.org/officeDocument/2006/relationships/slide" Target="slides/slide14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1.xml"/><Relationship Id="rId51" Type="http://schemas.openxmlformats.org/officeDocument/2006/relationships/font" Target="fonts/font19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18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4" name="Shape 34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5" name="Shape 35"/>
          <p:cNvSpPr/>
          <p:nvPr/>
        </p:nvSpPr>
        <p:spPr>
          <a:xfrm rot="8100000">
            <a:off x="1847980" y="18145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8100000">
            <a:off x="6038980" y="20984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8100000">
            <a:off x="7181980" y="21317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" name="Shape 38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39" name="Shape 3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0" name="Shape 4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" name="Shape 4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42" name="Shape 42"/>
          <p:cNvGrpSpPr/>
          <p:nvPr/>
        </p:nvGrpSpPr>
        <p:grpSpPr>
          <a:xfrm>
            <a:off x="-42837" y="2005087"/>
            <a:ext cx="9229574" cy="642787"/>
            <a:chOff x="-42837" y="4443487"/>
            <a:chExt cx="9229574" cy="642787"/>
          </a:xfrm>
        </p:grpSpPr>
        <p:sp>
          <p:nvSpPr>
            <p:cNvPr id="43" name="Shape 4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2990700" y="21478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085700" y="24335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895700" y="20776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8100000">
            <a:off x="8699949" y="18907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7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7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8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2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3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4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3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89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7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9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12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85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25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50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13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61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98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6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64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61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63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9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6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4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5247C-094F-469D-85D3-878D5771E0AE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BFBD2-B478-41F8-A8A5-2D3CC464F6B6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74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32" indent="0" algn="ctr">
              <a:buNone/>
              <a:defRPr sz="1500"/>
            </a:lvl2pPr>
            <a:lvl3pPr marL="685290" indent="0" algn="ctr">
              <a:buNone/>
              <a:defRPr sz="1400"/>
            </a:lvl3pPr>
            <a:lvl4pPr marL="1027935" indent="0" algn="ctr">
              <a:buNone/>
              <a:defRPr sz="1200"/>
            </a:lvl4pPr>
            <a:lvl5pPr marL="1370580" indent="0" algn="ctr">
              <a:buNone/>
              <a:defRPr sz="1200"/>
            </a:lvl5pPr>
            <a:lvl6pPr marL="1713239" indent="0" algn="ctr">
              <a:buNone/>
              <a:defRPr sz="1200"/>
            </a:lvl6pPr>
            <a:lvl7pPr marL="2055869" indent="0" algn="ctr">
              <a:buNone/>
              <a:defRPr sz="1200"/>
            </a:lvl7pPr>
            <a:lvl8pPr marL="2398500" indent="0" algn="ctr">
              <a:buNone/>
              <a:defRPr sz="1200"/>
            </a:lvl8pPr>
            <a:lvl9pPr marL="2741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72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69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2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8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676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18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32" indent="0">
              <a:buNone/>
              <a:defRPr sz="1500" b="1"/>
            </a:lvl2pPr>
            <a:lvl3pPr marL="685290" indent="0">
              <a:buNone/>
              <a:defRPr sz="1400" b="1"/>
            </a:lvl3pPr>
            <a:lvl4pPr marL="1027935" indent="0">
              <a:buNone/>
              <a:defRPr sz="1200" b="1"/>
            </a:lvl4pPr>
            <a:lvl5pPr marL="1370580" indent="0">
              <a:buNone/>
              <a:defRPr sz="1200" b="1"/>
            </a:lvl5pPr>
            <a:lvl6pPr marL="1713239" indent="0">
              <a:buNone/>
              <a:defRPr sz="1200" b="1"/>
            </a:lvl6pPr>
            <a:lvl7pPr marL="2055869" indent="0">
              <a:buNone/>
              <a:defRPr sz="1200" b="1"/>
            </a:lvl7pPr>
            <a:lvl8pPr marL="2398500" indent="0">
              <a:buNone/>
              <a:defRPr sz="1200" b="1"/>
            </a:lvl8pPr>
            <a:lvl9pPr marL="2741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32" indent="0">
              <a:buNone/>
              <a:defRPr sz="1500" b="1"/>
            </a:lvl2pPr>
            <a:lvl3pPr marL="685290" indent="0">
              <a:buNone/>
              <a:defRPr sz="1400" b="1"/>
            </a:lvl3pPr>
            <a:lvl4pPr marL="1027935" indent="0">
              <a:buNone/>
              <a:defRPr sz="1200" b="1"/>
            </a:lvl4pPr>
            <a:lvl5pPr marL="1370580" indent="0">
              <a:buNone/>
              <a:defRPr sz="1200" b="1"/>
            </a:lvl5pPr>
            <a:lvl6pPr marL="1713239" indent="0">
              <a:buNone/>
              <a:defRPr sz="1200" b="1"/>
            </a:lvl6pPr>
            <a:lvl7pPr marL="2055869" indent="0">
              <a:buNone/>
              <a:defRPr sz="1200" b="1"/>
            </a:lvl7pPr>
            <a:lvl8pPr marL="2398500" indent="0">
              <a:buNone/>
              <a:defRPr sz="1200" b="1"/>
            </a:lvl8pPr>
            <a:lvl9pPr marL="2741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26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86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20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32" indent="0">
              <a:buNone/>
              <a:defRPr sz="1100"/>
            </a:lvl2pPr>
            <a:lvl3pPr marL="685290" indent="0">
              <a:buNone/>
              <a:defRPr sz="900"/>
            </a:lvl3pPr>
            <a:lvl4pPr marL="1027935" indent="0">
              <a:buNone/>
              <a:defRPr sz="800"/>
            </a:lvl4pPr>
            <a:lvl5pPr marL="1370580" indent="0">
              <a:buNone/>
              <a:defRPr sz="800"/>
            </a:lvl5pPr>
            <a:lvl6pPr marL="1713239" indent="0">
              <a:buNone/>
              <a:defRPr sz="800"/>
            </a:lvl6pPr>
            <a:lvl7pPr marL="2055869" indent="0">
              <a:buNone/>
              <a:defRPr sz="800"/>
            </a:lvl7pPr>
            <a:lvl8pPr marL="2398500" indent="0">
              <a:buNone/>
              <a:defRPr sz="800"/>
            </a:lvl8pPr>
            <a:lvl9pPr marL="274113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63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32" indent="0">
              <a:buNone/>
              <a:defRPr sz="2100"/>
            </a:lvl2pPr>
            <a:lvl3pPr marL="685290" indent="0">
              <a:buNone/>
              <a:defRPr sz="1800"/>
            </a:lvl3pPr>
            <a:lvl4pPr marL="1027935" indent="0">
              <a:buNone/>
              <a:defRPr sz="1500"/>
            </a:lvl4pPr>
            <a:lvl5pPr marL="1370580" indent="0">
              <a:buNone/>
              <a:defRPr sz="1500"/>
            </a:lvl5pPr>
            <a:lvl6pPr marL="1713239" indent="0">
              <a:buNone/>
              <a:defRPr sz="1500"/>
            </a:lvl6pPr>
            <a:lvl7pPr marL="2055869" indent="0">
              <a:buNone/>
              <a:defRPr sz="1500"/>
            </a:lvl7pPr>
            <a:lvl8pPr marL="2398500" indent="0">
              <a:buNone/>
              <a:defRPr sz="1500"/>
            </a:lvl8pPr>
            <a:lvl9pPr marL="2741132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32" indent="0">
              <a:buNone/>
              <a:defRPr sz="1100"/>
            </a:lvl2pPr>
            <a:lvl3pPr marL="685290" indent="0">
              <a:buNone/>
              <a:defRPr sz="900"/>
            </a:lvl3pPr>
            <a:lvl4pPr marL="1027935" indent="0">
              <a:buNone/>
              <a:defRPr sz="800"/>
            </a:lvl4pPr>
            <a:lvl5pPr marL="1370580" indent="0">
              <a:buNone/>
              <a:defRPr sz="800"/>
            </a:lvl5pPr>
            <a:lvl6pPr marL="1713239" indent="0">
              <a:buNone/>
              <a:defRPr sz="800"/>
            </a:lvl6pPr>
            <a:lvl7pPr marL="2055869" indent="0">
              <a:buNone/>
              <a:defRPr sz="800"/>
            </a:lvl7pPr>
            <a:lvl8pPr marL="2398500" indent="0">
              <a:buNone/>
              <a:defRPr sz="800"/>
            </a:lvl8pPr>
            <a:lvl9pPr marL="274113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89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11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7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72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50" indent="0" algn="ctr">
              <a:buNone/>
              <a:defRPr sz="1500"/>
            </a:lvl2pPr>
            <a:lvl3pPr marL="685324" indent="0" algn="ctr">
              <a:buNone/>
              <a:defRPr sz="1400"/>
            </a:lvl3pPr>
            <a:lvl4pPr marL="1027986" indent="0" algn="ctr">
              <a:buNone/>
              <a:defRPr sz="1200"/>
            </a:lvl4pPr>
            <a:lvl5pPr marL="1370648" indent="0" algn="ctr">
              <a:buNone/>
              <a:defRPr sz="1200"/>
            </a:lvl5pPr>
            <a:lvl6pPr marL="1713323" indent="0" algn="ctr">
              <a:buNone/>
              <a:defRPr sz="1200"/>
            </a:lvl6pPr>
            <a:lvl7pPr marL="2055971" indent="0" algn="ctr">
              <a:buNone/>
              <a:defRPr sz="1200"/>
            </a:lvl7pPr>
            <a:lvl8pPr marL="2398620" indent="0" algn="ctr">
              <a:buNone/>
              <a:defRPr sz="1200"/>
            </a:lvl8pPr>
            <a:lvl9pPr marL="274127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17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5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57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6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3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9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6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2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146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265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50" indent="0">
              <a:buNone/>
              <a:defRPr sz="1500" b="1"/>
            </a:lvl2pPr>
            <a:lvl3pPr marL="685324" indent="0">
              <a:buNone/>
              <a:defRPr sz="1400" b="1"/>
            </a:lvl3pPr>
            <a:lvl4pPr marL="1027986" indent="0">
              <a:buNone/>
              <a:defRPr sz="1200" b="1"/>
            </a:lvl4pPr>
            <a:lvl5pPr marL="1370648" indent="0">
              <a:buNone/>
              <a:defRPr sz="1200" b="1"/>
            </a:lvl5pPr>
            <a:lvl6pPr marL="1713323" indent="0">
              <a:buNone/>
              <a:defRPr sz="1200" b="1"/>
            </a:lvl6pPr>
            <a:lvl7pPr marL="2055971" indent="0">
              <a:buNone/>
              <a:defRPr sz="1200" b="1"/>
            </a:lvl7pPr>
            <a:lvl8pPr marL="2398620" indent="0">
              <a:buNone/>
              <a:defRPr sz="1200" b="1"/>
            </a:lvl8pPr>
            <a:lvl9pPr marL="274127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50" indent="0">
              <a:buNone/>
              <a:defRPr sz="1500" b="1"/>
            </a:lvl2pPr>
            <a:lvl3pPr marL="685324" indent="0">
              <a:buNone/>
              <a:defRPr sz="1400" b="1"/>
            </a:lvl3pPr>
            <a:lvl4pPr marL="1027986" indent="0">
              <a:buNone/>
              <a:defRPr sz="1200" b="1"/>
            </a:lvl4pPr>
            <a:lvl5pPr marL="1370648" indent="0">
              <a:buNone/>
              <a:defRPr sz="1200" b="1"/>
            </a:lvl5pPr>
            <a:lvl6pPr marL="1713323" indent="0">
              <a:buNone/>
              <a:defRPr sz="1200" b="1"/>
            </a:lvl6pPr>
            <a:lvl7pPr marL="2055971" indent="0">
              <a:buNone/>
              <a:defRPr sz="1200" b="1"/>
            </a:lvl7pPr>
            <a:lvl8pPr marL="2398620" indent="0">
              <a:buNone/>
              <a:defRPr sz="1200" b="1"/>
            </a:lvl8pPr>
            <a:lvl9pPr marL="274127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182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51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3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50" indent="0">
              <a:buNone/>
              <a:defRPr sz="1100"/>
            </a:lvl2pPr>
            <a:lvl3pPr marL="685324" indent="0">
              <a:buNone/>
              <a:defRPr sz="900"/>
            </a:lvl3pPr>
            <a:lvl4pPr marL="1027986" indent="0">
              <a:buNone/>
              <a:defRPr sz="800"/>
            </a:lvl4pPr>
            <a:lvl5pPr marL="1370648" indent="0">
              <a:buNone/>
              <a:defRPr sz="800"/>
            </a:lvl5pPr>
            <a:lvl6pPr marL="1713323" indent="0">
              <a:buNone/>
              <a:defRPr sz="800"/>
            </a:lvl6pPr>
            <a:lvl7pPr marL="2055971" indent="0">
              <a:buNone/>
              <a:defRPr sz="800"/>
            </a:lvl7pPr>
            <a:lvl8pPr marL="2398620" indent="0">
              <a:buNone/>
              <a:defRPr sz="800"/>
            </a:lvl8pPr>
            <a:lvl9pPr marL="274127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6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50" indent="0">
              <a:buNone/>
              <a:defRPr sz="2100"/>
            </a:lvl2pPr>
            <a:lvl3pPr marL="685324" indent="0">
              <a:buNone/>
              <a:defRPr sz="1800"/>
            </a:lvl3pPr>
            <a:lvl4pPr marL="1027986" indent="0">
              <a:buNone/>
              <a:defRPr sz="1500"/>
            </a:lvl4pPr>
            <a:lvl5pPr marL="1370648" indent="0">
              <a:buNone/>
              <a:defRPr sz="1500"/>
            </a:lvl5pPr>
            <a:lvl6pPr marL="1713323" indent="0">
              <a:buNone/>
              <a:defRPr sz="1500"/>
            </a:lvl6pPr>
            <a:lvl7pPr marL="2055971" indent="0">
              <a:buNone/>
              <a:defRPr sz="1500"/>
            </a:lvl7pPr>
            <a:lvl8pPr marL="2398620" indent="0">
              <a:buNone/>
              <a:defRPr sz="1500"/>
            </a:lvl8pPr>
            <a:lvl9pPr marL="274127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50" indent="0">
              <a:buNone/>
              <a:defRPr sz="1100"/>
            </a:lvl2pPr>
            <a:lvl3pPr marL="685324" indent="0">
              <a:buNone/>
              <a:defRPr sz="900"/>
            </a:lvl3pPr>
            <a:lvl4pPr marL="1027986" indent="0">
              <a:buNone/>
              <a:defRPr sz="800"/>
            </a:lvl4pPr>
            <a:lvl5pPr marL="1370648" indent="0">
              <a:buNone/>
              <a:defRPr sz="800"/>
            </a:lvl5pPr>
            <a:lvl6pPr marL="1713323" indent="0">
              <a:buNone/>
              <a:defRPr sz="800"/>
            </a:lvl6pPr>
            <a:lvl7pPr marL="2055971" indent="0">
              <a:buNone/>
              <a:defRPr sz="800"/>
            </a:lvl7pPr>
            <a:lvl8pPr marL="2398620" indent="0">
              <a:buNone/>
              <a:defRPr sz="800"/>
            </a:lvl8pPr>
            <a:lvl9pPr marL="274127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150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851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2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72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AFF-685C-465A-AA68-D9977D702AE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E81-610D-41B4-9584-6423E66FE6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40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31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23" indent="0" algn="ctr">
              <a:buNone/>
              <a:defRPr sz="1500"/>
            </a:lvl2pPr>
            <a:lvl3pPr marL="685273" indent="0" algn="ctr">
              <a:buNone/>
              <a:defRPr sz="1400"/>
            </a:lvl3pPr>
            <a:lvl4pPr marL="1027910" indent="0" algn="ctr">
              <a:buNone/>
              <a:defRPr sz="1200"/>
            </a:lvl4pPr>
            <a:lvl5pPr marL="1370546" indent="0" algn="ctr">
              <a:buNone/>
              <a:defRPr sz="1200"/>
            </a:lvl5pPr>
            <a:lvl6pPr marL="1713197" indent="0" algn="ctr">
              <a:buNone/>
              <a:defRPr sz="1200"/>
            </a:lvl6pPr>
            <a:lvl7pPr marL="2055818" indent="0" algn="ctr">
              <a:buNone/>
              <a:defRPr sz="1200"/>
            </a:lvl7pPr>
            <a:lvl8pPr marL="2398440" indent="0" algn="ctr">
              <a:buNone/>
              <a:defRPr sz="1200"/>
            </a:lvl8pPr>
            <a:lvl9pPr marL="2741063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03">
              <a:defRPr/>
            </a:pPr>
            <a:fld id="{EBD5247C-094F-469D-85D3-878D5771E0AE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03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03">
              <a:defRPr/>
            </a:pPr>
            <a:fld id="{EE1BFBD2-B478-41F8-A8A5-2D3CC464F6B6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0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92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03">
              <a:defRPr/>
            </a:pPr>
            <a:fld id="{EBD5247C-094F-469D-85D3-878D5771E0AE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03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03">
              <a:defRPr/>
            </a:pPr>
            <a:fld id="{EE1BFBD2-B478-41F8-A8A5-2D3CC464F6B6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90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9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4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03">
              <a:defRPr/>
            </a:pPr>
            <a:fld id="{EBD5247C-094F-469D-85D3-878D5771E0AE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03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03">
              <a:defRPr/>
            </a:pPr>
            <a:fld id="{EE1BFBD2-B478-41F8-A8A5-2D3CC464F6B6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017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03">
              <a:defRPr/>
            </a:pPr>
            <a:fld id="{EBD5247C-094F-469D-85D3-878D5771E0AE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03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03">
              <a:defRPr/>
            </a:pPr>
            <a:fld id="{EE1BFBD2-B478-41F8-A8A5-2D3CC464F6B6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82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23" indent="0">
              <a:buNone/>
              <a:defRPr sz="1500" b="1"/>
            </a:lvl2pPr>
            <a:lvl3pPr marL="685273" indent="0">
              <a:buNone/>
              <a:defRPr sz="1400" b="1"/>
            </a:lvl3pPr>
            <a:lvl4pPr marL="1027910" indent="0">
              <a:buNone/>
              <a:defRPr sz="1200" b="1"/>
            </a:lvl4pPr>
            <a:lvl5pPr marL="1370546" indent="0">
              <a:buNone/>
              <a:defRPr sz="1200" b="1"/>
            </a:lvl5pPr>
            <a:lvl6pPr marL="1713197" indent="0">
              <a:buNone/>
              <a:defRPr sz="1200" b="1"/>
            </a:lvl6pPr>
            <a:lvl7pPr marL="2055818" indent="0">
              <a:buNone/>
              <a:defRPr sz="1200" b="1"/>
            </a:lvl7pPr>
            <a:lvl8pPr marL="2398440" indent="0">
              <a:buNone/>
              <a:defRPr sz="1200" b="1"/>
            </a:lvl8pPr>
            <a:lvl9pPr marL="274106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23" indent="0">
              <a:buNone/>
              <a:defRPr sz="1500" b="1"/>
            </a:lvl2pPr>
            <a:lvl3pPr marL="685273" indent="0">
              <a:buNone/>
              <a:defRPr sz="1400" b="1"/>
            </a:lvl3pPr>
            <a:lvl4pPr marL="1027910" indent="0">
              <a:buNone/>
              <a:defRPr sz="1200" b="1"/>
            </a:lvl4pPr>
            <a:lvl5pPr marL="1370546" indent="0">
              <a:buNone/>
              <a:defRPr sz="1200" b="1"/>
            </a:lvl5pPr>
            <a:lvl6pPr marL="1713197" indent="0">
              <a:buNone/>
              <a:defRPr sz="1200" b="1"/>
            </a:lvl6pPr>
            <a:lvl7pPr marL="2055818" indent="0">
              <a:buNone/>
              <a:defRPr sz="1200" b="1"/>
            </a:lvl7pPr>
            <a:lvl8pPr marL="2398440" indent="0">
              <a:buNone/>
              <a:defRPr sz="1200" b="1"/>
            </a:lvl8pPr>
            <a:lvl9pPr marL="274106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03">
              <a:defRPr/>
            </a:pPr>
            <a:fld id="{EBD5247C-094F-469D-85D3-878D5771E0AE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03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03">
              <a:defRPr/>
            </a:pPr>
            <a:fld id="{EE1BFBD2-B478-41F8-A8A5-2D3CC464F6B6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338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03">
              <a:defRPr/>
            </a:pPr>
            <a:fld id="{EBD5247C-094F-469D-85D3-878D5771E0AE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03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03">
              <a:defRPr/>
            </a:pPr>
            <a:fld id="{EE1BFBD2-B478-41F8-A8A5-2D3CC464F6B6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545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03">
              <a:defRPr/>
            </a:pPr>
            <a:fld id="{EBD5247C-094F-469D-85D3-878D5771E0AE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03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03">
              <a:defRPr/>
            </a:pPr>
            <a:fld id="{EE1BFBD2-B478-41F8-A8A5-2D3CC464F6B6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11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23" indent="0">
              <a:buNone/>
              <a:defRPr sz="1100"/>
            </a:lvl2pPr>
            <a:lvl3pPr marL="685273" indent="0">
              <a:buNone/>
              <a:defRPr sz="900"/>
            </a:lvl3pPr>
            <a:lvl4pPr marL="1027910" indent="0">
              <a:buNone/>
              <a:defRPr sz="800"/>
            </a:lvl4pPr>
            <a:lvl5pPr marL="1370546" indent="0">
              <a:buNone/>
              <a:defRPr sz="800"/>
            </a:lvl5pPr>
            <a:lvl6pPr marL="1713197" indent="0">
              <a:buNone/>
              <a:defRPr sz="800"/>
            </a:lvl6pPr>
            <a:lvl7pPr marL="2055818" indent="0">
              <a:buNone/>
              <a:defRPr sz="800"/>
            </a:lvl7pPr>
            <a:lvl8pPr marL="2398440" indent="0">
              <a:buNone/>
              <a:defRPr sz="800"/>
            </a:lvl8pPr>
            <a:lvl9pPr marL="274106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03">
              <a:defRPr/>
            </a:pPr>
            <a:fld id="{EBD5247C-094F-469D-85D3-878D5771E0AE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03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03">
              <a:defRPr/>
            </a:pPr>
            <a:fld id="{EE1BFBD2-B478-41F8-A8A5-2D3CC464F6B6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5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00"/>
            <a:ext cx="4629150" cy="3655219"/>
          </a:xfrm>
        </p:spPr>
        <p:txBody>
          <a:bodyPr vert="horz" wrap="square" lIns="91378" tIns="45689" rIns="91378" bIns="45689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623" indent="0">
              <a:buNone/>
              <a:defRPr sz="2100"/>
            </a:lvl2pPr>
            <a:lvl3pPr marL="685273" indent="0">
              <a:buNone/>
              <a:defRPr sz="1800"/>
            </a:lvl3pPr>
            <a:lvl4pPr marL="1027910" indent="0">
              <a:buNone/>
              <a:defRPr sz="1500"/>
            </a:lvl4pPr>
            <a:lvl5pPr marL="1370546" indent="0">
              <a:buNone/>
              <a:defRPr sz="1500"/>
            </a:lvl5pPr>
            <a:lvl6pPr marL="1713197" indent="0">
              <a:buNone/>
              <a:defRPr sz="1500"/>
            </a:lvl6pPr>
            <a:lvl7pPr marL="2055818" indent="0">
              <a:buNone/>
              <a:defRPr sz="1500"/>
            </a:lvl7pPr>
            <a:lvl8pPr marL="2398440" indent="0">
              <a:buNone/>
              <a:defRPr sz="1500"/>
            </a:lvl8pPr>
            <a:lvl9pPr marL="2741063" indent="0">
              <a:buNone/>
              <a:defRPr sz="1500"/>
            </a:lvl9pPr>
          </a:lstStyle>
          <a:p>
            <a:pPr marL="0" marR="0" lvl="0" indent="0" algn="l" defTabSz="91370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23" indent="0">
              <a:buNone/>
              <a:defRPr sz="1100"/>
            </a:lvl2pPr>
            <a:lvl3pPr marL="685273" indent="0">
              <a:buNone/>
              <a:defRPr sz="900"/>
            </a:lvl3pPr>
            <a:lvl4pPr marL="1027910" indent="0">
              <a:buNone/>
              <a:defRPr sz="800"/>
            </a:lvl4pPr>
            <a:lvl5pPr marL="1370546" indent="0">
              <a:buNone/>
              <a:defRPr sz="800"/>
            </a:lvl5pPr>
            <a:lvl6pPr marL="1713197" indent="0">
              <a:buNone/>
              <a:defRPr sz="800"/>
            </a:lvl6pPr>
            <a:lvl7pPr marL="2055818" indent="0">
              <a:buNone/>
              <a:defRPr sz="800"/>
            </a:lvl7pPr>
            <a:lvl8pPr marL="2398440" indent="0">
              <a:buNone/>
              <a:defRPr sz="800"/>
            </a:lvl8pPr>
            <a:lvl9pPr marL="274106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03">
              <a:defRPr/>
            </a:pPr>
            <a:fld id="{EBD5247C-094F-469D-85D3-878D5771E0AE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03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03">
              <a:defRPr/>
            </a:pPr>
            <a:fld id="{EE1BFBD2-B478-41F8-A8A5-2D3CC464F6B6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865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03">
              <a:defRPr/>
            </a:pPr>
            <a:fld id="{EBD5247C-094F-469D-85D3-878D5771E0AE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03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03">
              <a:defRPr/>
            </a:pPr>
            <a:fld id="{EE1BFBD2-B478-41F8-A8A5-2D3CC464F6B6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933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7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03">
              <a:defRPr/>
            </a:pPr>
            <a:fld id="{EBD5247C-094F-469D-85D3-878D5771E0AE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2/28/2022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03">
              <a:defRPr/>
            </a:pPr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03">
              <a:defRPr/>
            </a:pPr>
            <a:fld id="{EE1BFBD2-B478-41F8-A8A5-2D3CC464F6B6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913703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2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9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0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6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63937D59-5EDB-4C39-B697-625748F703B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latinLnBrk="1"/>
              <a:t>2/28/2022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0F31DC1F-5561-484E-AB46-68C682854F6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latinLnBrk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41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D5247C-094F-469D-85D3-878D5771E0A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defRPr/>
              </a:pPr>
              <a:t>2/28/2022</a:t>
            </a:fld>
            <a:endParaRPr lang="en-US" sz="1200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1BFBD2-B478-41F8-A8A5-2D3CC464F6B6}" type="slidenum">
              <a:rPr lang="en-US" sz="1200" kern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39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D5247C-094F-469D-85D3-878D5771E0A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2/28/2022</a:t>
            </a:fld>
            <a:endParaRPr lang="en-US" sz="1200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1BFBD2-B478-41F8-A8A5-2D3CC464F6B6}" type="slidenum">
              <a:rPr lang="en-US" sz="1200" kern="120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392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35" tIns="34289" rIns="68535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35" tIns="34289" rIns="68535" bIns="342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35" tIns="34289" rIns="6853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90"/>
            <a:fld id="{8A729AFF-685C-465A-AA68-D9977D702AE3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290"/>
              <a:t>28/02/2022</a:t>
            </a:fld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35" tIns="34289" rIns="6853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90"/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35" tIns="34289" rIns="6853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90"/>
            <a:fld id="{4A3BAE81-610D-41B4-9584-6423E66FE6D6}" type="slidenum">
              <a:rPr lang="vi-V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290"/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33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29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30" indent="-171330" algn="l" defTabSz="68529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89" indent="-171330" algn="l" defTabSz="6852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9" indent="-171330" algn="l" defTabSz="6852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50" indent="-171330" algn="l" defTabSz="6852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882" indent="-171330" algn="l" defTabSz="6852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40" indent="-171330" algn="l" defTabSz="6852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185" indent="-171330" algn="l" defTabSz="6852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830" indent="-171330" algn="l" defTabSz="6852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489" indent="-171330" algn="l" defTabSz="6852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32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90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35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0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39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69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500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32" algn="l" defTabSz="685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38" tIns="34289" rIns="68538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38" tIns="34289" rIns="68538" bIns="342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38" tIns="34289" rIns="6853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24"/>
            <a:fld id="{8A729AFF-685C-465A-AA68-D9977D702AE3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324"/>
              <a:t>28/02/2022</a:t>
            </a:fld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38" tIns="34289" rIns="6853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24"/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38" tIns="34289" rIns="6853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24"/>
            <a:fld id="{4A3BAE81-610D-41B4-9584-6423E66FE6D6}" type="slidenum">
              <a:rPr lang="vi-VN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324"/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06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32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38" indent="-171338" algn="l" defTabSz="6853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13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61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10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960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634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296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958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633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5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24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86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48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23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971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62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7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lIns="91378" tIns="45689" rIns="91378" bIns="45689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 lIns="91378" tIns="45689" rIns="91378" bIns="45689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378" tIns="45689" rIns="91378" bIns="456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3703">
              <a:defRPr/>
            </a:pPr>
            <a:fld id="{EBD5247C-094F-469D-85D3-878D5771E0AE}" type="datetimeFigureOut">
              <a:rPr lang="en-US" sz="120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3703">
                <a:defRPr/>
              </a:pPr>
              <a:t>2/28/2022</a:t>
            </a:fld>
            <a:endParaRPr lang="en-US" sz="1200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378" tIns="45689" rIns="91378" bIns="456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3703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378" tIns="45689" rIns="91378" bIns="45689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3703">
              <a:defRPr/>
            </a:pPr>
            <a:fld id="{EE1BFBD2-B478-41F8-A8A5-2D3CC464F6B6}" type="slidenum">
              <a:rPr lang="en-US" sz="120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3703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2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68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370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054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740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326" indent="-17132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77" indent="-17132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98" indent="-17132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20" indent="-17132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1843" indent="-17132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4493" indent="-171326" algn="l" defTabSz="6852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130" indent="-171326" algn="l" defTabSz="6852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766" indent="-171326" algn="l" defTabSz="6852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417" indent="-171326" algn="l" defTabSz="6852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23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73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10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46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197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18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40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063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4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165" y="4229085"/>
            <a:ext cx="6182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Giáo viên: Phạm Thị Hồng Thắm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9745" cy="223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1170" y="3507072"/>
            <a:ext cx="1068388" cy="1524000"/>
            <a:chOff x="4911" y="3744"/>
            <a:chExt cx="609" cy="672"/>
          </a:xfrm>
        </p:grpSpPr>
        <p:pic>
          <p:nvPicPr>
            <p:cNvPr id="8" name="Picture 13" descr="Hinh d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Hinh d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Hinh d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8166898" y="3632976"/>
            <a:ext cx="896937" cy="1447800"/>
            <a:chOff x="4911" y="3744"/>
            <a:chExt cx="609" cy="672"/>
          </a:xfrm>
        </p:grpSpPr>
        <p:pic>
          <p:nvPicPr>
            <p:cNvPr id="12" name="Picture 21" descr="Hinh d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2" descr="Hinh d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3" descr="Hinh d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124457" y="218360"/>
            <a:ext cx="400434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TIẾNG VIỆT</a:t>
            </a:r>
            <a:endParaRPr kumimoji="0" lang="en-US" altLang="en-US" sz="4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161305" y="1003190"/>
            <a:ext cx="6298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CHỦ</a:t>
            </a:r>
            <a:r>
              <a:rPr kumimoji="0" lang="vi-VN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ĐỀ 4: ĐIỀU EM CẦN BIẾT</a:t>
            </a:r>
          </a:p>
        </p:txBody>
      </p:sp>
      <p:pic>
        <p:nvPicPr>
          <p:cNvPr id="17" name="Picture 17" descr="Book (Hinh dong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16" y="2369051"/>
            <a:ext cx="2045494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688772" y="3053569"/>
            <a:ext cx="143785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Lớp</a:t>
            </a:r>
            <a:r>
              <a:rPr kumimoji="0" lang="en-US" alt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1</a:t>
            </a:r>
            <a:r>
              <a:rPr kumimoji="0" lang="vi-VN" alt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  <a:endParaRPr kumimoji="0" lang="en-US" altLang="en-US" sz="2700" b="1" i="0" u="none" strike="noStrike" kern="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351952" y="1526410"/>
            <a:ext cx="6298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vi-V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1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: </a:t>
            </a:r>
            <a:r>
              <a:rPr kumimoji="0" lang="vi-V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RỬA</a:t>
            </a:r>
            <a:r>
              <a:rPr kumimoji="0" lang="vi-VN" alt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 TAY TRƯỚC KHI ĂN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33" y="83610"/>
            <a:ext cx="7533953" cy="484748"/>
          </a:xfrm>
          <a:prstGeom prst="rect">
            <a:avLst/>
          </a:prstGeom>
          <a:noFill/>
        </p:spPr>
        <p:txBody>
          <a:bodyPr wrap="square" lIns="68537" tIns="34289" rIns="68537" bIns="34289" rtlCol="0">
            <a:spAutoFit/>
          </a:bodyPr>
          <a:lstStyle/>
          <a:p>
            <a:pPr defTabSz="685307"/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lang="en-US" sz="27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phòng</a:t>
            </a:r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bệnh</a:t>
            </a:r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7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lang="en-US" sz="27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lang="vi-VN" sz="27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96364" l="7232" r="95012">
                        <a14:foregroundMark x1="19950" y1="82182" x2="19950" y2="82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8" t="2485" r="2218"/>
          <a:stretch/>
        </p:blipFill>
        <p:spPr>
          <a:xfrm rot="381102">
            <a:off x="4589878" y="1901343"/>
            <a:ext cx="4759364" cy="350440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97" b="89103" l="14844" r="91146">
                        <a14:foregroundMark x1="22135" y1="22115" x2="22135" y2="22115"/>
                        <a14:foregroundMark x1="72135" y1="19231" x2="72135" y2="19231"/>
                        <a14:foregroundMark x1="22396" y1="22436" x2="71615" y2="19231"/>
                        <a14:foregroundMark x1="23177" y1="66667" x2="23177" y2="66667"/>
                        <a14:foregroundMark x1="21615" y1="23397" x2="23177" y2="64423"/>
                        <a14:foregroundMark x1="82292" y1="55128" x2="82292" y2="55128"/>
                        <a14:foregroundMark x1="71875" y1="20192" x2="81771" y2="54167"/>
                        <a14:foregroundMark x1="72917" y1="72436" x2="72917" y2="72436"/>
                        <a14:foregroundMark x1="82813" y1="56410" x2="73698" y2="70833"/>
                        <a14:foregroundMark x1="32292" y1="79487" x2="32292" y2="79487"/>
                        <a14:foregroundMark x1="22396" y1="68590" x2="31771" y2="78526"/>
                        <a14:foregroundMark x1="32552" y1="79808" x2="37500" y2="83974"/>
                        <a14:foregroundMark x1="72656" y1="73718" x2="63802" y2="83974"/>
                        <a14:foregroundMark x1="35677" y1="82372" x2="63021" y2="84936"/>
                        <a14:foregroundMark x1="48438" y1="83654" x2="48958" y2="89423"/>
                        <a14:foregroundMark x1="67188" y1="80128" x2="72135" y2="82372"/>
                        <a14:foregroundMark x1="65104" y1="82372" x2="67969" y2="85577"/>
                        <a14:foregroundMark x1="67969" y1="85577" x2="67969" y2="85577"/>
                        <a14:foregroundMark x1="57292" y1="86859" x2="57292" y2="86859"/>
                        <a14:foregroundMark x1="52083" y1="52885" x2="52083" y2="52885"/>
                        <a14:foregroundMark x1="38281" y1="66987" x2="38281" y2="66987"/>
                        <a14:foregroundMark x1="48698" y1="60577" x2="48698" y2="60577"/>
                        <a14:foregroundMark x1="57292" y1="61538" x2="57292" y2="61538"/>
                        <a14:foregroundMark x1="57031" y1="61538" x2="57031" y2="61538"/>
                        <a14:foregroundMark x1="54948" y1="63462" x2="54948" y2="63462"/>
                        <a14:foregroundMark x1="57552" y1="60256" x2="57552" y2="60256"/>
                        <a14:foregroundMark x1="72135" y1="18590" x2="78646" y2="16026"/>
                        <a14:foregroundMark x1="77865" y1="17308" x2="77604" y2="33654"/>
                        <a14:foregroundMark x1="56771" y1="88462" x2="63281" y2="88782"/>
                        <a14:foregroundMark x1="67188" y1="85897" x2="69531" y2="85897"/>
                        <a14:foregroundMark x1="66927" y1="83974" x2="66667" y2="86218"/>
                        <a14:foregroundMark x1="65885" y1="85897" x2="67188" y2="88782"/>
                        <a14:foregroundMark x1="25260" y1="15064" x2="25260" y2="15064"/>
                        <a14:foregroundMark x1="80469" y1="17628" x2="80469" y2="17628"/>
                        <a14:foregroundMark x1="76563" y1="17628" x2="89844" y2="17308"/>
                        <a14:foregroundMark x1="88542" y1="20192" x2="88542" y2="20192"/>
                        <a14:foregroundMark x1="84375" y1="20513" x2="84375" y2="2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98" t="21497" r="9417" b="12059"/>
          <a:stretch/>
        </p:blipFill>
        <p:spPr>
          <a:xfrm>
            <a:off x="2" y="2226876"/>
            <a:ext cx="3699003" cy="2853280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6151728" y="326011"/>
            <a:ext cx="2992272" cy="1306547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37" tIns="34289" rIns="68537" bIns="34289" rtlCol="0" anchor="ctr"/>
          <a:lstStyle/>
          <a:p>
            <a:pPr algn="ctr" defTabSz="685307"/>
            <a:r>
              <a:rPr lang="vi-VN" sz="2100" kern="1200" dirty="0" err="1" smtClean="0">
                <a:solidFill>
                  <a:prstClr val="white"/>
                </a:solidFill>
              </a:rPr>
              <a:t>p</a:t>
            </a:r>
            <a:r>
              <a:rPr lang="en-US" sz="2100" kern="1200" dirty="0" err="1" smtClean="0">
                <a:solidFill>
                  <a:prstClr val="white"/>
                </a:solidFill>
              </a:rPr>
              <a:t>hòng</a:t>
            </a:r>
            <a:r>
              <a:rPr lang="en-US" sz="2100" kern="1200" dirty="0" smtClean="0">
                <a:solidFill>
                  <a:prstClr val="white"/>
                </a:solidFill>
              </a:rPr>
              <a:t> </a:t>
            </a:r>
            <a:r>
              <a:rPr lang="en-US" sz="2100" kern="1200" dirty="0" err="1" smtClean="0">
                <a:solidFill>
                  <a:prstClr val="white"/>
                </a:solidFill>
              </a:rPr>
              <a:t>bệnh</a:t>
            </a:r>
            <a:endParaRPr lang="vi-VN" sz="21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2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" y="110458"/>
            <a:ext cx="7533953" cy="484748"/>
          </a:xfrm>
          <a:prstGeom prst="rect">
            <a:avLst/>
          </a:prstGeom>
          <a:noFill/>
        </p:spPr>
        <p:txBody>
          <a:bodyPr wrap="square" lIns="68541" tIns="34289" rIns="68541" bIns="34289" rtlCol="0">
            <a:spAutoFit/>
          </a:bodyPr>
          <a:lstStyle/>
          <a:p>
            <a:pPr defTabSz="685358"/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Nước rửa tay sát khuẩn nhanh ALFASEPT CLEANSER 4 - Diệt khuẩn nâng cao |  undefined | Ti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581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0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5"/>
          <p:cNvSpPr>
            <a:spLocks/>
          </p:cNvSpPr>
          <p:nvPr/>
        </p:nvSpPr>
        <p:spPr bwMode="auto">
          <a:xfrm>
            <a:off x="2462645" y="922338"/>
            <a:ext cx="5164282" cy="32988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1528175852 h 43200"/>
              <a:gd name="T8" fmla="*/ 2147483647 w 43200"/>
              <a:gd name="T9" fmla="*/ 89052703 h 43200"/>
              <a:gd name="T10" fmla="*/ 2147483647 w 43200"/>
              <a:gd name="T11" fmla="*/ 1104720196 h 43200"/>
              <a:gd name="T12" fmla="*/ 2147483647 w 43200"/>
              <a:gd name="T13" fmla="*/ 307240919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-11568245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2147483647 w 43200"/>
              <a:gd name="T45" fmla="*/ 2147483647 h 43200"/>
              <a:gd name="T46" fmla="*/ 2147483647 w 43200"/>
              <a:gd name="T47" fmla="*/ 2147483647 h 43200"/>
              <a:gd name="T48" fmla="*/ 2147483647 w 43200"/>
              <a:gd name="T49" fmla="*/ 2147483647 h 43200"/>
              <a:gd name="T50" fmla="*/ 2147483647 w 43200"/>
              <a:gd name="T51" fmla="*/ 2147483647 h 43200"/>
              <a:gd name="T52" fmla="*/ 2147483647 w 43200"/>
              <a:gd name="T53" fmla="*/ 2147483647 h 43200"/>
              <a:gd name="T54" fmla="*/ 2147483647 w 43200"/>
              <a:gd name="T55" fmla="*/ 2147483647 h 43200"/>
              <a:gd name="T56" fmla="*/ 2147483647 w 43200"/>
              <a:gd name="T57" fmla="*/ 2147483647 h 43200"/>
              <a:gd name="T58" fmla="*/ 2147483647 w 43200"/>
              <a:gd name="T59" fmla="*/ 2147483647 h 43200"/>
              <a:gd name="T60" fmla="*/ 2147483647 w 43200"/>
              <a:gd name="T61" fmla="*/ 2147483647 h 43200"/>
              <a:gd name="T62" fmla="*/ 2147483647 w 43200"/>
              <a:gd name="T63" fmla="*/ 2147483647 h 43200"/>
              <a:gd name="T64" fmla="*/ 2147483647 w 43200"/>
              <a:gd name="T65" fmla="*/ 2147483647 h 43200"/>
              <a:gd name="T66" fmla="*/ 2147483647 w 43200"/>
              <a:gd name="T67" fmla="*/ 2147483647 h 43200"/>
              <a:gd name="T68" fmla="*/ 2147483647 w 43200"/>
              <a:gd name="T69" fmla="*/ 2147483647 h 43200"/>
              <a:gd name="T70" fmla="*/ 2147483647 w 43200"/>
              <a:gd name="T71" fmla="*/ 2147483647 h 43200"/>
              <a:gd name="T72" fmla="*/ 2147483647 w 43200"/>
              <a:gd name="T73" fmla="*/ 1759716630 h 43200"/>
              <a:gd name="T74" fmla="*/ 2147483647 w 43200"/>
              <a:gd name="T75" fmla="*/ 1041936859 h 43200"/>
              <a:gd name="T76" fmla="*/ 2147483647 w 43200"/>
              <a:gd name="T77" fmla="*/ 2101687367 h 43200"/>
              <a:gd name="T78" fmla="*/ 2147483647 w 43200"/>
              <a:gd name="T79" fmla="*/ 1482757157 h 43200"/>
              <a:gd name="T80" fmla="*/ 2147483647 w 43200"/>
              <a:gd name="T81" fmla="*/ 2147483647 h 43200"/>
              <a:gd name="T82" fmla="*/ 2147483647 w 43200"/>
              <a:gd name="T83" fmla="*/ 2147483647 h 43200"/>
              <a:gd name="T84" fmla="*/ 2147483647 w 43200"/>
              <a:gd name="T85" fmla="*/ 2147483647 h 43200"/>
              <a:gd name="T86" fmla="*/ 2147483647 w 43200"/>
              <a:gd name="T87" fmla="*/ 2147483647 h 432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3200"/>
              <a:gd name="T133" fmla="*/ 0 h 43200"/>
              <a:gd name="T134" fmla="*/ 43200 w 43200"/>
              <a:gd name="T135" fmla="*/ 43200 h 432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FFF00"/>
          </a:solidFill>
          <a:ln w="15875">
            <a:solidFill>
              <a:srgbClr val="A73558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endParaRPr lang="en-US" sz="6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12" y="400908"/>
            <a:ext cx="7529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545"/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ở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lang="vi-VN" sz="30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974" y="1099852"/>
            <a:ext cx="5975034" cy="515526"/>
          </a:xfrm>
          <a:prstGeom prst="rect">
            <a:avLst/>
          </a:prstGeom>
          <a:noFill/>
        </p:spPr>
        <p:txBody>
          <a:bodyPr wrap="none" lIns="68558" tIns="34289" rIns="68558" bIns="34289" rtlCol="0">
            <a:spAutoFit/>
          </a:bodyPr>
          <a:lstStyle/>
          <a:p>
            <a:pPr defTabSz="685545"/>
            <a:r>
              <a:rPr lang="en-US" sz="29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9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sz="29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9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lang="en-US" sz="29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9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lang="en-US" sz="29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9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lang="en-US" sz="29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lang="en-US" sz="29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lang="en-US" sz="29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(….).</a:t>
            </a:r>
            <a:endParaRPr lang="vi-VN" sz="29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92" y="2127943"/>
            <a:ext cx="6557963" cy="16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76" y="2286858"/>
            <a:ext cx="6141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545">
              <a:lnSpc>
                <a:spcPct val="150000"/>
              </a:lnSpc>
            </a:pPr>
            <a:r>
              <a:rPr lang="en-US" sz="2400" b="1" kern="1200" dirty="0" err="1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b="1" kern="1200" dirty="0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2400" b="1" kern="1200" dirty="0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bệnh</a:t>
            </a:r>
            <a:r>
              <a:rPr lang="en-US" sz="2400" b="1" kern="1200" dirty="0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kern="1200" dirty="0" err="1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400" b="1" kern="1200" dirty="0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2400" b="1" kern="1200" dirty="0" err="1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400" b="1" kern="1200" dirty="0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ǟửa</a:t>
            </a:r>
            <a:r>
              <a:rPr lang="en-US" sz="2400" b="1" kern="1200" dirty="0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400" b="1" kern="1200" dirty="0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trư</a:t>
            </a:r>
            <a:r>
              <a:rPr lang="el-GR" sz="2400" b="1" kern="1200" dirty="0" smtClean="0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ϐ</a:t>
            </a:r>
            <a:endParaRPr lang="en-US" sz="2400" b="1" kern="1200" dirty="0">
              <a:solidFill>
                <a:srgbClr val="E7E6E6">
                  <a:lumMod val="10000"/>
                </a:srgbClr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015" y="2970409"/>
            <a:ext cx="402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545"/>
            <a:r>
              <a:rPr lang="en-US" sz="2400" b="1" kern="1200" dirty="0" err="1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b="1" kern="1200" dirty="0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2400" b="1" kern="1200" dirty="0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lang="vi-VN" sz="2400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84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5"/>
          <p:cNvSpPr>
            <a:spLocks/>
          </p:cNvSpPr>
          <p:nvPr/>
        </p:nvSpPr>
        <p:spPr bwMode="auto">
          <a:xfrm>
            <a:off x="2462645" y="922338"/>
            <a:ext cx="5164282" cy="32988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1528175852 h 43200"/>
              <a:gd name="T8" fmla="*/ 2147483647 w 43200"/>
              <a:gd name="T9" fmla="*/ 89052703 h 43200"/>
              <a:gd name="T10" fmla="*/ 2147483647 w 43200"/>
              <a:gd name="T11" fmla="*/ 1104720196 h 43200"/>
              <a:gd name="T12" fmla="*/ 2147483647 w 43200"/>
              <a:gd name="T13" fmla="*/ 307240919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-11568245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2147483647 w 43200"/>
              <a:gd name="T45" fmla="*/ 2147483647 h 43200"/>
              <a:gd name="T46" fmla="*/ 2147483647 w 43200"/>
              <a:gd name="T47" fmla="*/ 2147483647 h 43200"/>
              <a:gd name="T48" fmla="*/ 2147483647 w 43200"/>
              <a:gd name="T49" fmla="*/ 2147483647 h 43200"/>
              <a:gd name="T50" fmla="*/ 2147483647 w 43200"/>
              <a:gd name="T51" fmla="*/ 2147483647 h 43200"/>
              <a:gd name="T52" fmla="*/ 2147483647 w 43200"/>
              <a:gd name="T53" fmla="*/ 2147483647 h 43200"/>
              <a:gd name="T54" fmla="*/ 2147483647 w 43200"/>
              <a:gd name="T55" fmla="*/ 2147483647 h 43200"/>
              <a:gd name="T56" fmla="*/ 2147483647 w 43200"/>
              <a:gd name="T57" fmla="*/ 2147483647 h 43200"/>
              <a:gd name="T58" fmla="*/ 2147483647 w 43200"/>
              <a:gd name="T59" fmla="*/ 2147483647 h 43200"/>
              <a:gd name="T60" fmla="*/ 2147483647 w 43200"/>
              <a:gd name="T61" fmla="*/ 2147483647 h 43200"/>
              <a:gd name="T62" fmla="*/ 2147483647 w 43200"/>
              <a:gd name="T63" fmla="*/ 2147483647 h 43200"/>
              <a:gd name="T64" fmla="*/ 2147483647 w 43200"/>
              <a:gd name="T65" fmla="*/ 2147483647 h 43200"/>
              <a:gd name="T66" fmla="*/ 2147483647 w 43200"/>
              <a:gd name="T67" fmla="*/ 2147483647 h 43200"/>
              <a:gd name="T68" fmla="*/ 2147483647 w 43200"/>
              <a:gd name="T69" fmla="*/ 2147483647 h 43200"/>
              <a:gd name="T70" fmla="*/ 2147483647 w 43200"/>
              <a:gd name="T71" fmla="*/ 2147483647 h 43200"/>
              <a:gd name="T72" fmla="*/ 2147483647 w 43200"/>
              <a:gd name="T73" fmla="*/ 1759716630 h 43200"/>
              <a:gd name="T74" fmla="*/ 2147483647 w 43200"/>
              <a:gd name="T75" fmla="*/ 1041936859 h 43200"/>
              <a:gd name="T76" fmla="*/ 2147483647 w 43200"/>
              <a:gd name="T77" fmla="*/ 2101687367 h 43200"/>
              <a:gd name="T78" fmla="*/ 2147483647 w 43200"/>
              <a:gd name="T79" fmla="*/ 1482757157 h 43200"/>
              <a:gd name="T80" fmla="*/ 2147483647 w 43200"/>
              <a:gd name="T81" fmla="*/ 2147483647 h 43200"/>
              <a:gd name="T82" fmla="*/ 2147483647 w 43200"/>
              <a:gd name="T83" fmla="*/ 2147483647 h 43200"/>
              <a:gd name="T84" fmla="*/ 2147483647 w 43200"/>
              <a:gd name="T85" fmla="*/ 2147483647 h 43200"/>
              <a:gd name="T86" fmla="*/ 2147483647 w 43200"/>
              <a:gd name="T87" fmla="*/ 2147483647 h 432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3200"/>
              <a:gd name="T133" fmla="*/ 0 h 43200"/>
              <a:gd name="T134" fmla="*/ 43200 w 43200"/>
              <a:gd name="T135" fmla="*/ 43200 h 432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FFF00"/>
          </a:solidFill>
          <a:ln w="15875">
            <a:solidFill>
              <a:srgbClr val="A73558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Hoàn thiện câu</a:t>
            </a:r>
            <a:endParaRPr lang="en-US" sz="6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47" y="341952"/>
            <a:ext cx="8777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545"/>
            <a:r>
              <a:rPr lang="vi-VN" sz="3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từ ngữ để hoàn thiện câu và viết câu vào vở</a:t>
            </a:r>
            <a:endParaRPr lang="vi-VN" sz="30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64" y="2610023"/>
            <a:ext cx="6557963" cy="16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3090" y="2768938"/>
            <a:ext cx="6141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545">
              <a:lnSpc>
                <a:spcPct val="150000"/>
              </a:lnSpc>
            </a:pPr>
            <a:r>
              <a:rPr lang="vi-VN" sz="2400" b="1" kern="1200" dirty="0" smtClean="0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Ën chín, uống sċ để phòng </a:t>
            </a:r>
            <a:r>
              <a:rPr lang="el-GR" sz="2400" b="1" kern="1200" dirty="0" smtClean="0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χ</a:t>
            </a:r>
            <a:r>
              <a:rPr lang="vi-VN" sz="2400" b="1" kern="1200" dirty="0" smtClean="0">
                <a:solidFill>
                  <a:srgbClr val="E7E6E6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ệnh.</a:t>
            </a:r>
            <a:endParaRPr lang="en-US" sz="2400" b="1" kern="1200" dirty="0">
              <a:solidFill>
                <a:srgbClr val="E7E6E6">
                  <a:lumMod val="10000"/>
                </a:srgbClr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0264" y="1039091"/>
            <a:ext cx="6670963" cy="70658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v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i trùng        rửa tay        phòng bệnh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5155" y="1920734"/>
            <a:ext cx="4434503" cy="515524"/>
          </a:xfrm>
          <a:prstGeom prst="rect">
            <a:avLst/>
          </a:prstGeom>
          <a:noFill/>
        </p:spPr>
        <p:txBody>
          <a:bodyPr wrap="none" lIns="68558" tIns="34289" rIns="68558" bIns="34289" rtlCol="0">
            <a:spAutoFit/>
          </a:bodyPr>
          <a:lstStyle/>
          <a:p>
            <a:pPr defTabSz="685545"/>
            <a:r>
              <a:rPr lang="en-US" sz="29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vi-VN" sz="29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 chín, uống sôi để </a:t>
            </a:r>
            <a:r>
              <a:rPr lang="en-US" sz="29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(….).</a:t>
            </a:r>
            <a:endParaRPr lang="vi-VN" sz="29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6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5"/>
          <p:cNvSpPr>
            <a:spLocks/>
          </p:cNvSpPr>
          <p:nvPr/>
        </p:nvSpPr>
        <p:spPr bwMode="auto">
          <a:xfrm>
            <a:off x="2462645" y="922338"/>
            <a:ext cx="5164282" cy="32988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1528175852 h 43200"/>
              <a:gd name="T8" fmla="*/ 2147483647 w 43200"/>
              <a:gd name="T9" fmla="*/ 89052703 h 43200"/>
              <a:gd name="T10" fmla="*/ 2147483647 w 43200"/>
              <a:gd name="T11" fmla="*/ 1104720196 h 43200"/>
              <a:gd name="T12" fmla="*/ 2147483647 w 43200"/>
              <a:gd name="T13" fmla="*/ 307240919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-11568245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2147483647 w 43200"/>
              <a:gd name="T45" fmla="*/ 2147483647 h 43200"/>
              <a:gd name="T46" fmla="*/ 2147483647 w 43200"/>
              <a:gd name="T47" fmla="*/ 2147483647 h 43200"/>
              <a:gd name="T48" fmla="*/ 2147483647 w 43200"/>
              <a:gd name="T49" fmla="*/ 2147483647 h 43200"/>
              <a:gd name="T50" fmla="*/ 2147483647 w 43200"/>
              <a:gd name="T51" fmla="*/ 2147483647 h 43200"/>
              <a:gd name="T52" fmla="*/ 2147483647 w 43200"/>
              <a:gd name="T53" fmla="*/ 2147483647 h 43200"/>
              <a:gd name="T54" fmla="*/ 2147483647 w 43200"/>
              <a:gd name="T55" fmla="*/ 2147483647 h 43200"/>
              <a:gd name="T56" fmla="*/ 2147483647 w 43200"/>
              <a:gd name="T57" fmla="*/ 2147483647 h 43200"/>
              <a:gd name="T58" fmla="*/ 2147483647 w 43200"/>
              <a:gd name="T59" fmla="*/ 2147483647 h 43200"/>
              <a:gd name="T60" fmla="*/ 2147483647 w 43200"/>
              <a:gd name="T61" fmla="*/ 2147483647 h 43200"/>
              <a:gd name="T62" fmla="*/ 2147483647 w 43200"/>
              <a:gd name="T63" fmla="*/ 2147483647 h 43200"/>
              <a:gd name="T64" fmla="*/ 2147483647 w 43200"/>
              <a:gd name="T65" fmla="*/ 2147483647 h 43200"/>
              <a:gd name="T66" fmla="*/ 2147483647 w 43200"/>
              <a:gd name="T67" fmla="*/ 2147483647 h 43200"/>
              <a:gd name="T68" fmla="*/ 2147483647 w 43200"/>
              <a:gd name="T69" fmla="*/ 2147483647 h 43200"/>
              <a:gd name="T70" fmla="*/ 2147483647 w 43200"/>
              <a:gd name="T71" fmla="*/ 2147483647 h 43200"/>
              <a:gd name="T72" fmla="*/ 2147483647 w 43200"/>
              <a:gd name="T73" fmla="*/ 1759716630 h 43200"/>
              <a:gd name="T74" fmla="*/ 2147483647 w 43200"/>
              <a:gd name="T75" fmla="*/ 1041936859 h 43200"/>
              <a:gd name="T76" fmla="*/ 2147483647 w 43200"/>
              <a:gd name="T77" fmla="*/ 2101687367 h 43200"/>
              <a:gd name="T78" fmla="*/ 2147483647 w 43200"/>
              <a:gd name="T79" fmla="*/ 1482757157 h 43200"/>
              <a:gd name="T80" fmla="*/ 2147483647 w 43200"/>
              <a:gd name="T81" fmla="*/ 2147483647 h 43200"/>
              <a:gd name="T82" fmla="*/ 2147483647 w 43200"/>
              <a:gd name="T83" fmla="*/ 2147483647 h 43200"/>
              <a:gd name="T84" fmla="*/ 2147483647 w 43200"/>
              <a:gd name="T85" fmla="*/ 2147483647 h 43200"/>
              <a:gd name="T86" fmla="*/ 2147483647 w 43200"/>
              <a:gd name="T87" fmla="*/ 2147483647 h 432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3200"/>
              <a:gd name="T133" fmla="*/ 0 h 43200"/>
              <a:gd name="T134" fmla="*/ 43200 w 43200"/>
              <a:gd name="T135" fmla="*/ 43200 h 432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FFF00"/>
          </a:solidFill>
          <a:ln w="15875">
            <a:solidFill>
              <a:srgbClr val="A73558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Quan sát tranh</a:t>
            </a:r>
            <a:endParaRPr lang="en-US" sz="6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86" y="114300"/>
            <a:ext cx="5329555" cy="42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5"/>
          <p:cNvSpPr>
            <a:spLocks/>
          </p:cNvSpPr>
          <p:nvPr/>
        </p:nvSpPr>
        <p:spPr bwMode="auto">
          <a:xfrm>
            <a:off x="2462645" y="922338"/>
            <a:ext cx="5164282" cy="32988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1528175852 h 43200"/>
              <a:gd name="T8" fmla="*/ 2147483647 w 43200"/>
              <a:gd name="T9" fmla="*/ 89052703 h 43200"/>
              <a:gd name="T10" fmla="*/ 2147483647 w 43200"/>
              <a:gd name="T11" fmla="*/ 1104720196 h 43200"/>
              <a:gd name="T12" fmla="*/ 2147483647 w 43200"/>
              <a:gd name="T13" fmla="*/ 307240919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-11568245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2147483647 w 43200"/>
              <a:gd name="T45" fmla="*/ 2147483647 h 43200"/>
              <a:gd name="T46" fmla="*/ 2147483647 w 43200"/>
              <a:gd name="T47" fmla="*/ 2147483647 h 43200"/>
              <a:gd name="T48" fmla="*/ 2147483647 w 43200"/>
              <a:gd name="T49" fmla="*/ 2147483647 h 43200"/>
              <a:gd name="T50" fmla="*/ 2147483647 w 43200"/>
              <a:gd name="T51" fmla="*/ 2147483647 h 43200"/>
              <a:gd name="T52" fmla="*/ 2147483647 w 43200"/>
              <a:gd name="T53" fmla="*/ 2147483647 h 43200"/>
              <a:gd name="T54" fmla="*/ 2147483647 w 43200"/>
              <a:gd name="T55" fmla="*/ 2147483647 h 43200"/>
              <a:gd name="T56" fmla="*/ 2147483647 w 43200"/>
              <a:gd name="T57" fmla="*/ 2147483647 h 43200"/>
              <a:gd name="T58" fmla="*/ 2147483647 w 43200"/>
              <a:gd name="T59" fmla="*/ 2147483647 h 43200"/>
              <a:gd name="T60" fmla="*/ 2147483647 w 43200"/>
              <a:gd name="T61" fmla="*/ 2147483647 h 43200"/>
              <a:gd name="T62" fmla="*/ 2147483647 w 43200"/>
              <a:gd name="T63" fmla="*/ 2147483647 h 43200"/>
              <a:gd name="T64" fmla="*/ 2147483647 w 43200"/>
              <a:gd name="T65" fmla="*/ 2147483647 h 43200"/>
              <a:gd name="T66" fmla="*/ 2147483647 w 43200"/>
              <a:gd name="T67" fmla="*/ 2147483647 h 43200"/>
              <a:gd name="T68" fmla="*/ 2147483647 w 43200"/>
              <a:gd name="T69" fmla="*/ 2147483647 h 43200"/>
              <a:gd name="T70" fmla="*/ 2147483647 w 43200"/>
              <a:gd name="T71" fmla="*/ 2147483647 h 43200"/>
              <a:gd name="T72" fmla="*/ 2147483647 w 43200"/>
              <a:gd name="T73" fmla="*/ 1759716630 h 43200"/>
              <a:gd name="T74" fmla="*/ 2147483647 w 43200"/>
              <a:gd name="T75" fmla="*/ 1041936859 h 43200"/>
              <a:gd name="T76" fmla="*/ 2147483647 w 43200"/>
              <a:gd name="T77" fmla="*/ 2101687367 h 43200"/>
              <a:gd name="T78" fmla="*/ 2147483647 w 43200"/>
              <a:gd name="T79" fmla="*/ 1482757157 h 43200"/>
              <a:gd name="T80" fmla="*/ 2147483647 w 43200"/>
              <a:gd name="T81" fmla="*/ 2147483647 h 43200"/>
              <a:gd name="T82" fmla="*/ 2147483647 w 43200"/>
              <a:gd name="T83" fmla="*/ 2147483647 h 43200"/>
              <a:gd name="T84" fmla="*/ 2147483647 w 43200"/>
              <a:gd name="T85" fmla="*/ 2147483647 h 43200"/>
              <a:gd name="T86" fmla="*/ 2147483647 w 43200"/>
              <a:gd name="T87" fmla="*/ 2147483647 h 432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3200"/>
              <a:gd name="T133" fmla="*/ 0 h 43200"/>
              <a:gd name="T134" fmla="*/ 43200 w 43200"/>
              <a:gd name="T135" fmla="*/ 43200 h 432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FFF00"/>
          </a:solidFill>
          <a:ln w="15875">
            <a:solidFill>
              <a:srgbClr val="A73558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Nghe viết</a:t>
            </a:r>
            <a:endParaRPr lang="en-US" sz="6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-145472" y="1527639"/>
            <a:ext cx="9059966" cy="1077155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103909"/>
            <a:ext cx="1953491" cy="4989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Nghe viết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25391" y="2066231"/>
            <a:ext cx="10910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26527" y="2604823"/>
            <a:ext cx="12988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3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>
              <a:defRPr/>
            </a:pPr>
            <a:r>
              <a:rPr lang="vi-VN" sz="4950" b="1" kern="12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  <a:endParaRPr lang="en-GB" sz="4950" b="1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6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5"/>
          <p:cNvSpPr>
            <a:spLocks/>
          </p:cNvSpPr>
          <p:nvPr/>
        </p:nvSpPr>
        <p:spPr bwMode="auto">
          <a:xfrm>
            <a:off x="2462645" y="922338"/>
            <a:ext cx="5164282" cy="32988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1528175852 h 43200"/>
              <a:gd name="T8" fmla="*/ 2147483647 w 43200"/>
              <a:gd name="T9" fmla="*/ 89052703 h 43200"/>
              <a:gd name="T10" fmla="*/ 2147483647 w 43200"/>
              <a:gd name="T11" fmla="*/ 1104720196 h 43200"/>
              <a:gd name="T12" fmla="*/ 2147483647 w 43200"/>
              <a:gd name="T13" fmla="*/ 307240919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-11568245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2147483647 w 43200"/>
              <a:gd name="T45" fmla="*/ 2147483647 h 43200"/>
              <a:gd name="T46" fmla="*/ 2147483647 w 43200"/>
              <a:gd name="T47" fmla="*/ 2147483647 h 43200"/>
              <a:gd name="T48" fmla="*/ 2147483647 w 43200"/>
              <a:gd name="T49" fmla="*/ 2147483647 h 43200"/>
              <a:gd name="T50" fmla="*/ 2147483647 w 43200"/>
              <a:gd name="T51" fmla="*/ 2147483647 h 43200"/>
              <a:gd name="T52" fmla="*/ 2147483647 w 43200"/>
              <a:gd name="T53" fmla="*/ 2147483647 h 43200"/>
              <a:gd name="T54" fmla="*/ 2147483647 w 43200"/>
              <a:gd name="T55" fmla="*/ 2147483647 h 43200"/>
              <a:gd name="T56" fmla="*/ 2147483647 w 43200"/>
              <a:gd name="T57" fmla="*/ 2147483647 h 43200"/>
              <a:gd name="T58" fmla="*/ 2147483647 w 43200"/>
              <a:gd name="T59" fmla="*/ 2147483647 h 43200"/>
              <a:gd name="T60" fmla="*/ 2147483647 w 43200"/>
              <a:gd name="T61" fmla="*/ 2147483647 h 43200"/>
              <a:gd name="T62" fmla="*/ 2147483647 w 43200"/>
              <a:gd name="T63" fmla="*/ 2147483647 h 43200"/>
              <a:gd name="T64" fmla="*/ 2147483647 w 43200"/>
              <a:gd name="T65" fmla="*/ 2147483647 h 43200"/>
              <a:gd name="T66" fmla="*/ 2147483647 w 43200"/>
              <a:gd name="T67" fmla="*/ 2147483647 h 43200"/>
              <a:gd name="T68" fmla="*/ 2147483647 w 43200"/>
              <a:gd name="T69" fmla="*/ 2147483647 h 43200"/>
              <a:gd name="T70" fmla="*/ 2147483647 w 43200"/>
              <a:gd name="T71" fmla="*/ 2147483647 h 43200"/>
              <a:gd name="T72" fmla="*/ 2147483647 w 43200"/>
              <a:gd name="T73" fmla="*/ 1759716630 h 43200"/>
              <a:gd name="T74" fmla="*/ 2147483647 w 43200"/>
              <a:gd name="T75" fmla="*/ 1041936859 h 43200"/>
              <a:gd name="T76" fmla="*/ 2147483647 w 43200"/>
              <a:gd name="T77" fmla="*/ 2101687367 h 43200"/>
              <a:gd name="T78" fmla="*/ 2147483647 w 43200"/>
              <a:gd name="T79" fmla="*/ 1482757157 h 43200"/>
              <a:gd name="T80" fmla="*/ 2147483647 w 43200"/>
              <a:gd name="T81" fmla="*/ 2147483647 h 43200"/>
              <a:gd name="T82" fmla="*/ 2147483647 w 43200"/>
              <a:gd name="T83" fmla="*/ 2147483647 h 43200"/>
              <a:gd name="T84" fmla="*/ 2147483647 w 43200"/>
              <a:gd name="T85" fmla="*/ 2147483647 h 43200"/>
              <a:gd name="T86" fmla="*/ 2147483647 w 43200"/>
              <a:gd name="T87" fmla="*/ 2147483647 h 432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3200"/>
              <a:gd name="T133" fmla="*/ 0 h 43200"/>
              <a:gd name="T134" fmla="*/ 43200 w 43200"/>
              <a:gd name="T135" fmla="*/ 43200 h 432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FFF00"/>
          </a:solidFill>
          <a:ln w="15875">
            <a:solidFill>
              <a:srgbClr val="A73558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 Chọn chữ phù hợp</a:t>
            </a:r>
            <a:endParaRPr lang="en-US" sz="6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47" y="341952"/>
            <a:ext cx="8777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545"/>
            <a:r>
              <a:rPr lang="vi-VN" sz="3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phù hợp thay cho bông hoa</a:t>
            </a:r>
            <a:endParaRPr lang="vi-VN" sz="30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783836" y="1206502"/>
            <a:ext cx="7779252" cy="24685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vi-VN" sz="2400" b="1" i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lang="en-US" altLang="vi-VN" sz="2400" b="1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vi-VN" altLang="vi-VN" sz="2400" b="1" i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</a:t>
            </a:r>
            <a:r>
              <a:rPr lang="vi-VN" alt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alt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hay </a:t>
            </a:r>
            <a:r>
              <a:rPr lang="vi-VN" alt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 </a:t>
            </a:r>
            <a:r>
              <a:rPr lang="vi-VN" alt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       </a:t>
            </a:r>
            <a:r>
              <a:rPr lang="vi-VN" altLang="en-US" sz="24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lang="vi-VN" altLang="en-US" sz="24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 </a:t>
            </a:r>
            <a:r>
              <a:rPr lang="vi-VN" alt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</a:t>
            </a:r>
            <a:r>
              <a:rPr lang="vi-VN" altLang="en-US" sz="24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ùng         </a:t>
            </a:r>
            <a:r>
              <a:rPr lang="vi-VN" alt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</a:t>
            </a:r>
            <a:r>
              <a:rPr lang="vi-VN" altLang="en-US" sz="24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à xát   nhanh </a:t>
            </a:r>
            <a:r>
              <a:rPr lang="vi-VN" alt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</a:t>
            </a:r>
            <a:r>
              <a:rPr lang="vi-VN" altLang="en-US" sz="24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óng</a:t>
            </a:r>
            <a:endParaRPr lang="en-US" altLang="vi-VN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vi-VN" sz="2400" b="1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lang="vi-VN" altLang="vi-VN" sz="2400" b="1" i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gh</a:t>
            </a:r>
            <a:r>
              <a:rPr lang="vi-VN" alt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alt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hay </a:t>
            </a:r>
            <a:r>
              <a:rPr lang="vi-VN" alt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 </a:t>
            </a:r>
            <a:r>
              <a:rPr lang="vi-VN" alt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       </a:t>
            </a:r>
            <a:r>
              <a:rPr lang="vi-VN" altLang="en-US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vi-VN" sz="24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lang="vi-VN" sz="24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 nhớ     cố </a:t>
            </a:r>
            <a:r>
              <a:rPr lang="vi-VN" sz="24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vi-VN" sz="24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ắng      gọn </a:t>
            </a:r>
            <a:r>
              <a:rPr lang="vi-VN" sz="24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gh</a:t>
            </a:r>
            <a:r>
              <a:rPr lang="vi-VN" sz="24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ẽ</a:t>
            </a: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vi-VN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c. r/ d hay gi    </a:t>
            </a:r>
            <a:r>
              <a:rPr lang="vi-VN" sz="24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vi-VN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dẻ      </a:t>
            </a:r>
            <a:r>
              <a:rPr lang="vi-VN" sz="24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lang="vi-VN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ửa tay         </a:t>
            </a:r>
            <a:r>
              <a:rPr lang="vi-VN" sz="24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</a:t>
            </a:r>
            <a:r>
              <a:rPr lang="vi-VN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ữ gìn</a:t>
            </a:r>
            <a:endParaRPr lang="en-US" sz="24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AutoShape 14" descr="daisy_button_pink_hb"/>
          <p:cNvSpPr/>
          <p:nvPr/>
        </p:nvSpPr>
        <p:spPr>
          <a:xfrm>
            <a:off x="3345873" y="1371600"/>
            <a:ext cx="342900" cy="46759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lIns="68580" tIns="34290" rIns="68580" bIns="34290" anchor="ctr"/>
          <a:lstStyle/>
          <a:p>
            <a:pPr eaLnBrk="0" hangingPunct="0"/>
            <a:endParaRPr lang="en-US" altLang="en-US" sz="1800" kern="1200" dirty="0">
              <a:solidFill>
                <a:prstClr val="black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AutoShape 14" descr="daisy_button_pink_hb"/>
          <p:cNvSpPr/>
          <p:nvPr/>
        </p:nvSpPr>
        <p:spPr>
          <a:xfrm>
            <a:off x="4703016" y="1376793"/>
            <a:ext cx="497747" cy="46759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lIns="68580" tIns="34290" rIns="68580" bIns="34290" anchor="ctr"/>
          <a:lstStyle/>
          <a:p>
            <a:pPr eaLnBrk="0" hangingPunct="0"/>
            <a:endParaRPr lang="en-US" altLang="en-US" sz="1800" kern="1200" dirty="0">
              <a:solidFill>
                <a:prstClr val="black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AutoShape 14" descr="daisy_button_pink_hb"/>
          <p:cNvSpPr/>
          <p:nvPr/>
        </p:nvSpPr>
        <p:spPr>
          <a:xfrm>
            <a:off x="6850244" y="1376793"/>
            <a:ext cx="458029" cy="46759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lIns="68580" tIns="34290" rIns="68580" bIns="34290" anchor="ctr"/>
          <a:lstStyle/>
          <a:p>
            <a:pPr eaLnBrk="0" hangingPunct="0"/>
            <a:endParaRPr lang="en-US" altLang="en-US" sz="1800" kern="1200" dirty="0">
              <a:solidFill>
                <a:prstClr val="black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AutoShape 14" descr="daisy_button_pink_hb"/>
          <p:cNvSpPr/>
          <p:nvPr/>
        </p:nvSpPr>
        <p:spPr>
          <a:xfrm>
            <a:off x="3049126" y="1985782"/>
            <a:ext cx="417294" cy="538160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lIns="68580" tIns="34290" rIns="68580" bIns="34290" anchor="ctr"/>
          <a:lstStyle/>
          <a:p>
            <a:pPr eaLnBrk="0" hangingPunct="0"/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8" name="AutoShape 14" descr="daisy_button_pink_hb"/>
          <p:cNvSpPr/>
          <p:nvPr/>
        </p:nvSpPr>
        <p:spPr>
          <a:xfrm>
            <a:off x="4673462" y="1951124"/>
            <a:ext cx="417294" cy="489659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lIns="68580" tIns="34290" rIns="68580" bIns="34290" anchor="ctr"/>
          <a:lstStyle/>
          <a:p>
            <a:pPr eaLnBrk="0" hangingPunct="0"/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9" name="AutoShape 14" descr="daisy_button_pink_hb"/>
          <p:cNvSpPr/>
          <p:nvPr/>
        </p:nvSpPr>
        <p:spPr>
          <a:xfrm>
            <a:off x="6348845" y="1958064"/>
            <a:ext cx="501399" cy="538160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lIns="68580" tIns="34290" rIns="68580" bIns="34290" anchor="ctr"/>
          <a:lstStyle/>
          <a:p>
            <a:pPr eaLnBrk="0" hangingPunct="0"/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0" name="AutoShape 14" descr="daisy_button_pink_hb"/>
          <p:cNvSpPr/>
          <p:nvPr/>
        </p:nvSpPr>
        <p:spPr>
          <a:xfrm>
            <a:off x="2630027" y="2611013"/>
            <a:ext cx="342900" cy="46759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lIns="68580" tIns="34290" rIns="68580" bIns="34290" anchor="ctr"/>
          <a:lstStyle/>
          <a:p>
            <a:pPr eaLnBrk="0" hangingPunct="0"/>
            <a:endParaRPr lang="en-US" altLang="en-US" sz="1800" kern="1200" dirty="0">
              <a:solidFill>
                <a:prstClr val="black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AutoShape 14" descr="daisy_button_pink_hb"/>
          <p:cNvSpPr/>
          <p:nvPr/>
        </p:nvSpPr>
        <p:spPr>
          <a:xfrm>
            <a:off x="3832514" y="2611013"/>
            <a:ext cx="342900" cy="46759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lIns="68580" tIns="34290" rIns="68580" bIns="34290" anchor="ctr"/>
          <a:lstStyle/>
          <a:p>
            <a:pPr eaLnBrk="0" hangingPunct="0"/>
            <a:endParaRPr lang="en-US" altLang="en-US" sz="1800" kern="1200" dirty="0">
              <a:solidFill>
                <a:prstClr val="black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" name="AutoShape 14" descr="daisy_button_pink_hb"/>
          <p:cNvSpPr/>
          <p:nvPr/>
        </p:nvSpPr>
        <p:spPr>
          <a:xfrm>
            <a:off x="5505449" y="2623135"/>
            <a:ext cx="342900" cy="46759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lIns="68580" tIns="34290" rIns="68580" bIns="34290" anchor="ctr"/>
          <a:lstStyle/>
          <a:p>
            <a:pPr eaLnBrk="0" hangingPunct="0"/>
            <a:endParaRPr lang="en-US" altLang="en-US" sz="1800" kern="1200" dirty="0">
              <a:solidFill>
                <a:prstClr val="black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57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5"/>
          <p:cNvSpPr>
            <a:spLocks/>
          </p:cNvSpPr>
          <p:nvPr/>
        </p:nvSpPr>
        <p:spPr bwMode="auto">
          <a:xfrm>
            <a:off x="2462645" y="922338"/>
            <a:ext cx="5164282" cy="32988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1528175852 h 43200"/>
              <a:gd name="T8" fmla="*/ 2147483647 w 43200"/>
              <a:gd name="T9" fmla="*/ 89052703 h 43200"/>
              <a:gd name="T10" fmla="*/ 2147483647 w 43200"/>
              <a:gd name="T11" fmla="*/ 1104720196 h 43200"/>
              <a:gd name="T12" fmla="*/ 2147483647 w 43200"/>
              <a:gd name="T13" fmla="*/ 307240919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-11568245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2147483647 w 43200"/>
              <a:gd name="T45" fmla="*/ 2147483647 h 43200"/>
              <a:gd name="T46" fmla="*/ 2147483647 w 43200"/>
              <a:gd name="T47" fmla="*/ 2147483647 h 43200"/>
              <a:gd name="T48" fmla="*/ 2147483647 w 43200"/>
              <a:gd name="T49" fmla="*/ 2147483647 h 43200"/>
              <a:gd name="T50" fmla="*/ 2147483647 w 43200"/>
              <a:gd name="T51" fmla="*/ 2147483647 h 43200"/>
              <a:gd name="T52" fmla="*/ 2147483647 w 43200"/>
              <a:gd name="T53" fmla="*/ 2147483647 h 43200"/>
              <a:gd name="T54" fmla="*/ 2147483647 w 43200"/>
              <a:gd name="T55" fmla="*/ 2147483647 h 43200"/>
              <a:gd name="T56" fmla="*/ 2147483647 w 43200"/>
              <a:gd name="T57" fmla="*/ 2147483647 h 43200"/>
              <a:gd name="T58" fmla="*/ 2147483647 w 43200"/>
              <a:gd name="T59" fmla="*/ 2147483647 h 43200"/>
              <a:gd name="T60" fmla="*/ 2147483647 w 43200"/>
              <a:gd name="T61" fmla="*/ 2147483647 h 43200"/>
              <a:gd name="T62" fmla="*/ 2147483647 w 43200"/>
              <a:gd name="T63" fmla="*/ 2147483647 h 43200"/>
              <a:gd name="T64" fmla="*/ 2147483647 w 43200"/>
              <a:gd name="T65" fmla="*/ 2147483647 h 43200"/>
              <a:gd name="T66" fmla="*/ 2147483647 w 43200"/>
              <a:gd name="T67" fmla="*/ 2147483647 h 43200"/>
              <a:gd name="T68" fmla="*/ 2147483647 w 43200"/>
              <a:gd name="T69" fmla="*/ 2147483647 h 43200"/>
              <a:gd name="T70" fmla="*/ 2147483647 w 43200"/>
              <a:gd name="T71" fmla="*/ 2147483647 h 43200"/>
              <a:gd name="T72" fmla="*/ 2147483647 w 43200"/>
              <a:gd name="T73" fmla="*/ 1759716630 h 43200"/>
              <a:gd name="T74" fmla="*/ 2147483647 w 43200"/>
              <a:gd name="T75" fmla="*/ 1041936859 h 43200"/>
              <a:gd name="T76" fmla="*/ 2147483647 w 43200"/>
              <a:gd name="T77" fmla="*/ 2101687367 h 43200"/>
              <a:gd name="T78" fmla="*/ 2147483647 w 43200"/>
              <a:gd name="T79" fmla="*/ 1482757157 h 43200"/>
              <a:gd name="T80" fmla="*/ 2147483647 w 43200"/>
              <a:gd name="T81" fmla="*/ 2147483647 h 43200"/>
              <a:gd name="T82" fmla="*/ 2147483647 w 43200"/>
              <a:gd name="T83" fmla="*/ 2147483647 h 43200"/>
              <a:gd name="T84" fmla="*/ 2147483647 w 43200"/>
              <a:gd name="T85" fmla="*/ 2147483647 h 43200"/>
              <a:gd name="T86" fmla="*/ 2147483647 w 43200"/>
              <a:gd name="T87" fmla="*/ 2147483647 h 432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3200"/>
              <a:gd name="T133" fmla="*/ 0 h 43200"/>
              <a:gd name="T134" fmla="*/ 43200 w 43200"/>
              <a:gd name="T135" fmla="*/ 43200 h 432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FFF00"/>
          </a:solidFill>
          <a:ln w="15875">
            <a:solidFill>
              <a:srgbClr val="A73558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 Trò chơi</a:t>
            </a:r>
            <a:endParaRPr lang="en-US" sz="6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750175" y="340389"/>
            <a:ext cx="4078605" cy="706755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ĩ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2720340" cy="84963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378" tIns="45689" rIns="91378" bIns="45689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232537"/>
            <a:ext cx="6057900" cy="29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9143" y="1645920"/>
            <a:ext cx="5976725" cy="1193292"/>
          </a:xfrm>
          <a:prstGeom prst="rect">
            <a:avLst/>
          </a:prstGeom>
          <a:noFill/>
        </p:spPr>
        <p:txBody>
          <a:bodyPr lIns="91378" tIns="45689" rIns="91378" bIns="45689" numCol="1">
            <a:prstTxWarp prst="textDoubleWave1">
              <a:avLst/>
            </a:prstTxWarp>
            <a:spAutoFit/>
          </a:bodyPr>
          <a:lstStyle/>
          <a:p>
            <a:pPr defTabSz="913703">
              <a:defRPr/>
            </a:pPr>
            <a:r>
              <a:rPr lang="vi-VN" sz="50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 biệt các em!</a:t>
            </a:r>
            <a:endParaRPr lang="en-GB" sz="5000" b="1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2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矩形 8"/>
          <p:cNvSpPr>
            <a:spLocks noGrp="1"/>
          </p:cNvSpPr>
          <p:nvPr>
            <p:ph type="title"/>
          </p:nvPr>
        </p:nvSpPr>
        <p:spPr>
          <a:xfrm>
            <a:off x="0" y="0"/>
            <a:ext cx="7119558" cy="584713"/>
          </a:xfrm>
          <a:prstGeom prst="rect">
            <a:avLst/>
          </a:prstGeom>
        </p:spPr>
        <p:txBody>
          <a:bodyPr wrap="square" lIns="91378" tIns="45689" rIns="91378" bIns="45689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1.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Quan sát tranh các bạn đang rửa tay</a:t>
            </a:r>
            <a:endParaRPr lang="zh-CN" altLang="en-US" sz="3200" dirty="0">
              <a:solidFill>
                <a:srgbClr val="00B05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1011942"/>
            <a:ext cx="4441190" cy="3407410"/>
          </a:xfrm>
          <a:prstGeom prst="rect">
            <a:avLst/>
          </a:prstGeom>
        </p:spPr>
      </p:pic>
      <p:sp>
        <p:nvSpPr>
          <p:cNvPr id="8" name="Text Box 3"/>
          <p:cNvSpPr txBox="1"/>
          <p:nvPr/>
        </p:nvSpPr>
        <p:spPr>
          <a:xfrm>
            <a:off x="62753" y="2715647"/>
            <a:ext cx="4447310" cy="646268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62752" y="1936903"/>
            <a:ext cx="4303059" cy="579904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5"/>
          <p:cNvSpPr>
            <a:spLocks/>
          </p:cNvSpPr>
          <p:nvPr/>
        </p:nvSpPr>
        <p:spPr bwMode="auto">
          <a:xfrm>
            <a:off x="2462645" y="922338"/>
            <a:ext cx="5164282" cy="32988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1528175852 h 43200"/>
              <a:gd name="T8" fmla="*/ 2147483647 w 43200"/>
              <a:gd name="T9" fmla="*/ 89052703 h 43200"/>
              <a:gd name="T10" fmla="*/ 2147483647 w 43200"/>
              <a:gd name="T11" fmla="*/ 1104720196 h 43200"/>
              <a:gd name="T12" fmla="*/ 2147483647 w 43200"/>
              <a:gd name="T13" fmla="*/ 307240919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-11568245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2147483647 w 43200"/>
              <a:gd name="T45" fmla="*/ 2147483647 h 43200"/>
              <a:gd name="T46" fmla="*/ 2147483647 w 43200"/>
              <a:gd name="T47" fmla="*/ 2147483647 h 43200"/>
              <a:gd name="T48" fmla="*/ 2147483647 w 43200"/>
              <a:gd name="T49" fmla="*/ 2147483647 h 43200"/>
              <a:gd name="T50" fmla="*/ 2147483647 w 43200"/>
              <a:gd name="T51" fmla="*/ 2147483647 h 43200"/>
              <a:gd name="T52" fmla="*/ 2147483647 w 43200"/>
              <a:gd name="T53" fmla="*/ 2147483647 h 43200"/>
              <a:gd name="T54" fmla="*/ 2147483647 w 43200"/>
              <a:gd name="T55" fmla="*/ 2147483647 h 43200"/>
              <a:gd name="T56" fmla="*/ 2147483647 w 43200"/>
              <a:gd name="T57" fmla="*/ 2147483647 h 43200"/>
              <a:gd name="T58" fmla="*/ 2147483647 w 43200"/>
              <a:gd name="T59" fmla="*/ 2147483647 h 43200"/>
              <a:gd name="T60" fmla="*/ 2147483647 w 43200"/>
              <a:gd name="T61" fmla="*/ 2147483647 h 43200"/>
              <a:gd name="T62" fmla="*/ 2147483647 w 43200"/>
              <a:gd name="T63" fmla="*/ 2147483647 h 43200"/>
              <a:gd name="T64" fmla="*/ 2147483647 w 43200"/>
              <a:gd name="T65" fmla="*/ 2147483647 h 43200"/>
              <a:gd name="T66" fmla="*/ 2147483647 w 43200"/>
              <a:gd name="T67" fmla="*/ 2147483647 h 43200"/>
              <a:gd name="T68" fmla="*/ 2147483647 w 43200"/>
              <a:gd name="T69" fmla="*/ 2147483647 h 43200"/>
              <a:gd name="T70" fmla="*/ 2147483647 w 43200"/>
              <a:gd name="T71" fmla="*/ 2147483647 h 43200"/>
              <a:gd name="T72" fmla="*/ 2147483647 w 43200"/>
              <a:gd name="T73" fmla="*/ 1759716630 h 43200"/>
              <a:gd name="T74" fmla="*/ 2147483647 w 43200"/>
              <a:gd name="T75" fmla="*/ 1041936859 h 43200"/>
              <a:gd name="T76" fmla="*/ 2147483647 w 43200"/>
              <a:gd name="T77" fmla="*/ 2101687367 h 43200"/>
              <a:gd name="T78" fmla="*/ 2147483647 w 43200"/>
              <a:gd name="T79" fmla="*/ 1482757157 h 43200"/>
              <a:gd name="T80" fmla="*/ 2147483647 w 43200"/>
              <a:gd name="T81" fmla="*/ 2147483647 h 43200"/>
              <a:gd name="T82" fmla="*/ 2147483647 w 43200"/>
              <a:gd name="T83" fmla="*/ 2147483647 h 43200"/>
              <a:gd name="T84" fmla="*/ 2147483647 w 43200"/>
              <a:gd name="T85" fmla="*/ 2147483647 h 43200"/>
              <a:gd name="T86" fmla="*/ 2147483647 w 43200"/>
              <a:gd name="T87" fmla="*/ 2147483647 h 432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3200"/>
              <a:gd name="T133" fmla="*/ 0 h 43200"/>
              <a:gd name="T134" fmla="*/ 43200 w 43200"/>
              <a:gd name="T135" fmla="*/ 43200 h 432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FFF00"/>
          </a:solidFill>
          <a:ln w="15875">
            <a:solidFill>
              <a:srgbClr val="A73558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Đọc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643889" y="727363"/>
            <a:ext cx="7897438" cy="3354702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 defTabSz="685273"/>
            <a:endParaRPr lang="en-US" sz="1600" b="1" kern="1200" dirty="0">
              <a:solidFill>
                <a:prstClr val="black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defTabSz="685273"/>
            <a:r>
              <a:rPr lang="en-US" sz="1600" kern="12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    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vi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tay.Tay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vi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 ăn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685273"/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vi-VN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44333" y="114300"/>
            <a:ext cx="7057213" cy="613063"/>
          </a:xfrm>
        </p:spPr>
        <p:txBody>
          <a:bodyPr/>
          <a:lstStyle/>
          <a:p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Rửa tay trước khi ăn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342901" y="997527"/>
            <a:ext cx="436418" cy="4675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1</a:t>
            </a:r>
            <a:endParaRPr lang="en-US" sz="2400" b="1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7879" y="3210791"/>
            <a:ext cx="446462" cy="44680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2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23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24690" y="1537519"/>
            <a:ext cx="9382992" cy="523158"/>
          </a:xfrm>
          <a:prstGeom prst="rect">
            <a:avLst/>
          </a:prstGeom>
          <a:noFill/>
          <a:ln>
            <a:noFill/>
          </a:ln>
        </p:spPr>
        <p:txBody>
          <a:bodyPr wrap="square" lIns="91378" tIns="45689" rIns="91378" bIns="45689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vi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 ăn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cơ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008419" y="1589809"/>
            <a:ext cx="93518" cy="3844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003472" y="1620981"/>
            <a:ext cx="62345" cy="3844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1" y="2617948"/>
            <a:ext cx="8424612" cy="523158"/>
          </a:xfrm>
          <a:prstGeom prst="rect">
            <a:avLst/>
          </a:prstGeom>
        </p:spPr>
        <p:txBody>
          <a:bodyPr wrap="square" lIns="91378" tIns="45689" rIns="91378" bIns="45689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bệnh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rửa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985163" y="2617948"/>
            <a:ext cx="62345" cy="5231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0" y="10390"/>
            <a:ext cx="2951018" cy="779319"/>
          </a:xfrm>
          <a:prstGeom prst="roundRect">
            <a:avLst/>
          </a:prstGeom>
          <a:solidFill>
            <a:srgbClr val="29C7FF"/>
          </a:solidFill>
          <a:ln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Luyện đọc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68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643889" y="727363"/>
            <a:ext cx="7897438" cy="3354702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 defTabSz="685273"/>
            <a:endParaRPr lang="en-US" sz="1600" b="1" kern="1200" dirty="0">
              <a:solidFill>
                <a:prstClr val="black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defTabSz="685273"/>
            <a:r>
              <a:rPr lang="en-US" sz="1600" kern="12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    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vi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tay.Tay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vi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 ăn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685273"/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vi-VN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44333" y="114300"/>
            <a:ext cx="7057213" cy="613063"/>
          </a:xfrm>
        </p:spPr>
        <p:txBody>
          <a:bodyPr/>
          <a:lstStyle/>
          <a:p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Rửa tay trước khi ăn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342901" y="997527"/>
            <a:ext cx="436418" cy="4675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FF"/>
                </a:solidFill>
                <a:latin typeface="Times New Roman"/>
              </a:rPr>
              <a:t>1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37879" y="3210791"/>
            <a:ext cx="446462" cy="44680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FF"/>
                </a:solidFill>
                <a:latin typeface="Times New Roman"/>
              </a:rPr>
              <a:t>2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5"/>
          <p:cNvSpPr>
            <a:spLocks/>
          </p:cNvSpPr>
          <p:nvPr/>
        </p:nvSpPr>
        <p:spPr bwMode="auto">
          <a:xfrm>
            <a:off x="2462645" y="922338"/>
            <a:ext cx="5164282" cy="32988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1528175852 h 43200"/>
              <a:gd name="T8" fmla="*/ 2147483647 w 43200"/>
              <a:gd name="T9" fmla="*/ 89052703 h 43200"/>
              <a:gd name="T10" fmla="*/ 2147483647 w 43200"/>
              <a:gd name="T11" fmla="*/ 1104720196 h 43200"/>
              <a:gd name="T12" fmla="*/ 2147483647 w 43200"/>
              <a:gd name="T13" fmla="*/ 307240919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-11568245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2147483647 w 43200"/>
              <a:gd name="T45" fmla="*/ 2147483647 h 43200"/>
              <a:gd name="T46" fmla="*/ 2147483647 w 43200"/>
              <a:gd name="T47" fmla="*/ 2147483647 h 43200"/>
              <a:gd name="T48" fmla="*/ 2147483647 w 43200"/>
              <a:gd name="T49" fmla="*/ 2147483647 h 43200"/>
              <a:gd name="T50" fmla="*/ 2147483647 w 43200"/>
              <a:gd name="T51" fmla="*/ 2147483647 h 43200"/>
              <a:gd name="T52" fmla="*/ 2147483647 w 43200"/>
              <a:gd name="T53" fmla="*/ 2147483647 h 43200"/>
              <a:gd name="T54" fmla="*/ 2147483647 w 43200"/>
              <a:gd name="T55" fmla="*/ 2147483647 h 43200"/>
              <a:gd name="T56" fmla="*/ 2147483647 w 43200"/>
              <a:gd name="T57" fmla="*/ 2147483647 h 43200"/>
              <a:gd name="T58" fmla="*/ 2147483647 w 43200"/>
              <a:gd name="T59" fmla="*/ 2147483647 h 43200"/>
              <a:gd name="T60" fmla="*/ 2147483647 w 43200"/>
              <a:gd name="T61" fmla="*/ 2147483647 h 43200"/>
              <a:gd name="T62" fmla="*/ 2147483647 w 43200"/>
              <a:gd name="T63" fmla="*/ 2147483647 h 43200"/>
              <a:gd name="T64" fmla="*/ 2147483647 w 43200"/>
              <a:gd name="T65" fmla="*/ 2147483647 h 43200"/>
              <a:gd name="T66" fmla="*/ 2147483647 w 43200"/>
              <a:gd name="T67" fmla="*/ 2147483647 h 43200"/>
              <a:gd name="T68" fmla="*/ 2147483647 w 43200"/>
              <a:gd name="T69" fmla="*/ 2147483647 h 43200"/>
              <a:gd name="T70" fmla="*/ 2147483647 w 43200"/>
              <a:gd name="T71" fmla="*/ 2147483647 h 43200"/>
              <a:gd name="T72" fmla="*/ 2147483647 w 43200"/>
              <a:gd name="T73" fmla="*/ 1759716630 h 43200"/>
              <a:gd name="T74" fmla="*/ 2147483647 w 43200"/>
              <a:gd name="T75" fmla="*/ 1041936859 h 43200"/>
              <a:gd name="T76" fmla="*/ 2147483647 w 43200"/>
              <a:gd name="T77" fmla="*/ 2101687367 h 43200"/>
              <a:gd name="T78" fmla="*/ 2147483647 w 43200"/>
              <a:gd name="T79" fmla="*/ 1482757157 h 43200"/>
              <a:gd name="T80" fmla="*/ 2147483647 w 43200"/>
              <a:gd name="T81" fmla="*/ 2147483647 h 43200"/>
              <a:gd name="T82" fmla="*/ 2147483647 w 43200"/>
              <a:gd name="T83" fmla="*/ 2147483647 h 43200"/>
              <a:gd name="T84" fmla="*/ 2147483647 w 43200"/>
              <a:gd name="T85" fmla="*/ 2147483647 h 43200"/>
              <a:gd name="T86" fmla="*/ 2147483647 w 43200"/>
              <a:gd name="T87" fmla="*/ 2147483647 h 432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3200"/>
              <a:gd name="T133" fmla="*/ 0 h 43200"/>
              <a:gd name="T134" fmla="*/ 43200 w 43200"/>
              <a:gd name="T135" fmla="*/ 43200 h 432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FFF00"/>
          </a:solidFill>
          <a:ln w="15875">
            <a:solidFill>
              <a:srgbClr val="A73558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Trả lời câu hỏi</a:t>
            </a:r>
            <a:endParaRPr lang="en-US" sz="6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2997" y="227685"/>
            <a:ext cx="8053639" cy="484746"/>
          </a:xfrm>
          <a:prstGeom prst="rect">
            <a:avLst/>
          </a:prstGeom>
          <a:noFill/>
        </p:spPr>
        <p:txBody>
          <a:bodyPr wrap="square" lIns="68534" tIns="34289" rIns="68534" bIns="34289" rtlCol="0">
            <a:spAutoFit/>
          </a:bodyPr>
          <a:lstStyle/>
          <a:p>
            <a:pPr defTabSz="685273"/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a. Vi </a:t>
            </a:r>
            <a:r>
              <a:rPr lang="en-US" sz="27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trùng</a:t>
            </a:r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lang="en-US" sz="27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lang="en-US" sz="27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lang="vi-VN" sz="27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4" r="67089" b="10132"/>
          <a:stretch/>
        </p:blipFill>
        <p:spPr>
          <a:xfrm>
            <a:off x="44778" y="2664994"/>
            <a:ext cx="2693746" cy="2478506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8" t="8269" r="22540" b="20002"/>
          <a:stretch/>
        </p:blipFill>
        <p:spPr>
          <a:xfrm>
            <a:off x="5432269" y="2829133"/>
            <a:ext cx="1873952" cy="2418347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1" t="11831" b="14188"/>
          <a:stretch/>
        </p:blipFill>
        <p:spPr>
          <a:xfrm>
            <a:off x="7159500" y="2475366"/>
            <a:ext cx="2036434" cy="249423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738522" y="3164638"/>
            <a:ext cx="2791692" cy="2478506"/>
            <a:chOff x="5835979" y="179351"/>
            <a:chExt cx="3722256" cy="3304674"/>
          </a:xfrm>
        </p:grpSpPr>
        <p:pic>
          <p:nvPicPr>
            <p:cNvPr id="26" name="Picture 25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105" b="87908" l="45032" r="53935">
                          <a14:foregroundMark x1="49161" y1="47712" x2="49161" y2="47712"/>
                          <a14:foregroundMark x1="47097" y1="50980" x2="47097" y2="50980"/>
                          <a14:foregroundMark x1="51097" y1="43791" x2="51097" y2="43791"/>
                          <a14:foregroundMark x1="52774" y1="50980" x2="52774" y2="50980"/>
                          <a14:foregroundMark x1="50710" y1="42810" x2="50710" y2="42810"/>
                          <a14:foregroundMark x1="51613" y1="46732" x2="51613" y2="46732"/>
                          <a14:foregroundMark x1="47484" y1="53595" x2="47484" y2="53595"/>
                          <a14:backgroundMark x1="38323" y1="62092" x2="38323" y2="62092"/>
                          <a14:backgroundMark x1="34194" y1="89542" x2="34194" y2="89542"/>
                          <a14:backgroundMark x1="34194" y1="88562" x2="34194" y2="882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59" t="21823" r="43622" b="4663"/>
            <a:stretch/>
          </p:blipFill>
          <p:spPr>
            <a:xfrm>
              <a:off x="6812247" y="179351"/>
              <a:ext cx="2745988" cy="3304674"/>
            </a:xfrm>
            <a:prstGeom prst="rect">
              <a:avLst/>
            </a:prstGeom>
          </p:spPr>
        </p:pic>
        <p:pic>
          <p:nvPicPr>
            <p:cNvPr id="27" name="Picture 2" descr="Sự khác biệt giữa nhiễm trùng do vi khuẩn và virus-Viện Dinh dưỡng VHN Bio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065" b="92308" l="55167" r="95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41" t="26700" r="4578" b="8637"/>
            <a:stretch/>
          </p:blipFill>
          <p:spPr bwMode="auto">
            <a:xfrm>
              <a:off x="5835979" y="461742"/>
              <a:ext cx="2447780" cy="212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3050549" y="1166699"/>
            <a:ext cx="2587273" cy="2089917"/>
            <a:chOff x="3820552" y="1371599"/>
            <a:chExt cx="3100752" cy="2525151"/>
          </a:xfrm>
        </p:grpSpPr>
        <p:pic>
          <p:nvPicPr>
            <p:cNvPr id="29" name="Picture 5" descr="Lý thuyết mầm bệnh vi Khuẩn phim Hoạt hình Clip nghệ thuật - Mầm Hình Ảnh  Cho Trẻ Em png tải về - Miễn phí trong suốt Nhà Máy png Tải về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552" y="2628323"/>
              <a:ext cx="1916646" cy="1232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Hình ảnh Vi Khuẩn Dễ Thương Vi Khuẩn Hoạt Hình Vi Trùng Y Tế, Huyết Thanh,  Vi, Khuẩn miễn phí tải tập tin PNG PSDComment và Vecto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198" y="2664286"/>
              <a:ext cx="1184106" cy="1232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ình ảnh Virus Vi Khuẩn Tế Bào, Vi Khuẩn Clipart, Thuốc, Virus miễn phí tải  tập tin PNG PSDComment và Vecto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552" y="1371599"/>
              <a:ext cx="1336693" cy="129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Vi khuẩn có lợi và vi khuẩn có hại, như thế nào là tốt cho con - Tác giả:  Tứ Hưng - Blog - MarryBab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130" y="1620975"/>
              <a:ext cx="1678174" cy="1043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loud Callout 1"/>
          <p:cNvSpPr/>
          <p:nvPr/>
        </p:nvSpPr>
        <p:spPr>
          <a:xfrm>
            <a:off x="6369243" y="1366056"/>
            <a:ext cx="2369862" cy="115208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34" tIns="34289" rIns="68534" bIns="34289" rtlCol="0" anchor="ctr"/>
          <a:lstStyle/>
          <a:p>
            <a:pPr algn="ctr" defTabSz="685273"/>
            <a:r>
              <a:rPr lang="vi-VN" sz="2100" b="1" kern="1200" dirty="0" smtClean="0">
                <a:solidFill>
                  <a:prstClr val="white"/>
                </a:solidFill>
              </a:rPr>
              <a:t>v</a:t>
            </a:r>
            <a:r>
              <a:rPr lang="en-US" sz="2100" b="1" kern="1200" dirty="0" smtClean="0">
                <a:solidFill>
                  <a:prstClr val="white"/>
                </a:solidFill>
              </a:rPr>
              <a:t>i </a:t>
            </a:r>
            <a:r>
              <a:rPr lang="en-US" sz="2100" b="1" kern="1200" dirty="0" err="1">
                <a:solidFill>
                  <a:prstClr val="white"/>
                </a:solidFill>
              </a:rPr>
              <a:t>trùng</a:t>
            </a:r>
            <a:endParaRPr lang="vi-VN" sz="2100" b="1" kern="1200" dirty="0">
              <a:solidFill>
                <a:prstClr val="white"/>
              </a:solidFill>
            </a:endParaRPr>
          </a:p>
        </p:txBody>
      </p:sp>
      <p:sp>
        <p:nvSpPr>
          <p:cNvPr id="33" name="Cloud Callout 32"/>
          <p:cNvSpPr/>
          <p:nvPr/>
        </p:nvSpPr>
        <p:spPr>
          <a:xfrm rot="20946749">
            <a:off x="29394" y="1399100"/>
            <a:ext cx="2558320" cy="1023327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34" tIns="34289" rIns="68534" bIns="34289" rtlCol="0" anchor="ctr"/>
          <a:lstStyle/>
          <a:p>
            <a:pPr algn="ctr" defTabSz="685273"/>
            <a:r>
              <a:rPr lang="vi-VN" sz="2100" b="1" kern="1200" dirty="0" err="1" smtClean="0">
                <a:solidFill>
                  <a:prstClr val="white"/>
                </a:solidFill>
              </a:rPr>
              <a:t>t</a:t>
            </a:r>
            <a:r>
              <a:rPr lang="en-US" sz="2100" b="1" kern="1200" dirty="0" err="1" smtClean="0">
                <a:solidFill>
                  <a:prstClr val="white"/>
                </a:solidFill>
              </a:rPr>
              <a:t>iếp</a:t>
            </a:r>
            <a:r>
              <a:rPr lang="en-US" sz="2100" b="1" kern="1200" dirty="0" smtClean="0">
                <a:solidFill>
                  <a:prstClr val="white"/>
                </a:solidFill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</a:rPr>
              <a:t>xúc</a:t>
            </a:r>
            <a:endParaRPr lang="vi-VN" sz="2100" b="1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504</Words>
  <Application>Microsoft Office PowerPoint</Application>
  <PresentationFormat>On-screen Show (16:9)</PresentationFormat>
  <Paragraphs>55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Times New Roman</vt:lpstr>
      <vt:lpstr>Calibri Light</vt:lpstr>
      <vt:lpstr>Source Sans Pro</vt:lpstr>
      <vt:lpstr>Verdana</vt:lpstr>
      <vt:lpstr>Oswald</vt:lpstr>
      <vt:lpstr>HP001 4 hàng</vt:lpstr>
      <vt:lpstr>Calibri</vt:lpstr>
      <vt:lpstr>Arial-Rounded</vt:lpstr>
      <vt:lpstr>Quince template</vt:lpstr>
      <vt:lpstr>Custom Design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1. Quan sát tranh các bạn đang rửa tay</vt:lpstr>
      <vt:lpstr>PowerPoint Presentation</vt:lpstr>
      <vt:lpstr>Rửa tay trước khi ăn</vt:lpstr>
      <vt:lpstr>Tay cầm thức ăn, vi trùng từ tay theo thức ăn đi vào cơ thể. </vt:lpstr>
      <vt:lpstr>Rửa tay trước khi 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cp:lastModifiedBy>Administrator</cp:lastModifiedBy>
  <cp:revision>22</cp:revision>
  <dcterms:modified xsi:type="dcterms:W3CDTF">2022-02-28T14:46:24Z</dcterms:modified>
</cp:coreProperties>
</file>