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8" r:id="rId4"/>
    <p:sldId id="259" r:id="rId5"/>
    <p:sldId id="271" r:id="rId6"/>
    <p:sldId id="268" r:id="rId7"/>
    <p:sldId id="269" r:id="rId8"/>
    <p:sldId id="27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9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E8425-F327-4E33-B52F-004754D0F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1CAFE-C458-43B2-9C50-AED55F505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0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DEC3-1E38-464A-8DDF-C72D03D15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689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6D6BE-572D-43FC-A5EA-B00845D44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82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25175-30BB-49D6-9A71-4A30B990A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3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168E-F7C8-4C34-8EA6-E6757327F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77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0A5B3-0E43-4B01-B90D-FDC144E77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45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97166-9B3F-4A0E-9AAE-2EF7F15D9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8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1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4C0DC-4E14-479E-A02A-CEAD9B4A0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440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E20A-ECCA-4EBD-B170-0C0B1C039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758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154DE-9BF0-42F4-81BD-EE90AC31C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519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EC9B6-31FC-44D6-9EA1-B14305D81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374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1828-B6A4-4162-8C3A-51909A5D3D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71E65-F7AC-48D5-9583-223A393324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0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E70E1-5506-4D70-A84A-6399E0C5D1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BD0A7-FDD4-4822-BFD1-B139FA47D2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98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A9D33-9991-4162-9630-F8FC49CE32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29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2DFF2-2036-4E4E-A044-9AFCB46541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3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28DED-F855-4205-8F0D-8241D5EB3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97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86DF-C9B0-448D-9D91-8BA0B06D0E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6BC0-A080-4989-B353-AFBA672FBA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41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4052-BE7A-4A35-B1FB-24756FCB3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0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CA603-68EC-444B-B3A5-7349FD2207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3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6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1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32F1-9AAA-4C5C-AEE8-3212323075D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7DE6-728A-412A-9D50-CF46CC31B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1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770518-46FA-4C65-A9BF-1E24396F870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1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FD573C-6EC8-4416-B603-02F08889989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1" descr="!c_lite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2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41148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2" descr="!dk8_1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41148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9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7696200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4777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về dự </a:t>
            </a:r>
            <a:r>
              <a:rPr lang="en-US" sz="4400" b="1" kern="1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400" b="1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2B</a:t>
            </a:r>
          </a:p>
        </p:txBody>
      </p:sp>
      <p:pic>
        <p:nvPicPr>
          <p:cNvPr id="4103" name="Picture 19" descr="hinh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13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9" descr="hinh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3886201" y="2476501"/>
            <a:ext cx="467403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P001 5 hàng" panose="020B06030503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CHỮ HOA Q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5039261"/>
            <a:ext cx="580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Tạ Thị Thắm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32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sinh: 1979</a:t>
            </a:r>
          </a:p>
        </p:txBody>
      </p:sp>
    </p:spTree>
    <p:extLst>
      <p:ext uri="{BB962C8B-B14F-4D97-AF65-F5344CB8AC3E}">
        <p14:creationId xmlns:p14="http://schemas.microsoft.com/office/powerpoint/2010/main" val="18274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404" y="241969"/>
            <a:ext cx="6246396" cy="1358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137" y="1363578"/>
            <a:ext cx="80210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72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816100" y="3416300"/>
            <a:ext cx="8877299" cy="1549400"/>
          </a:xfrm>
          <a:prstGeom prst="wedgeEllipseCallout">
            <a:avLst>
              <a:gd name="adj1" fmla="val -5525"/>
              <a:gd name="adj2" fmla="val -17110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04349" y="3837057"/>
            <a:ext cx="704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1 dòng chữ hoa O (cỡ nhỡ)</a:t>
            </a:r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600075"/>
            <a:ext cx="65913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230187"/>
            <a:ext cx="54768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ghi âm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463843"/>
            <a:ext cx="12962634" cy="9853863"/>
          </a:xfrm>
        </p:spPr>
      </p:pic>
    </p:spTree>
    <p:extLst>
      <p:ext uri="{BB962C8B-B14F-4D97-AF65-F5344CB8AC3E}">
        <p14:creationId xmlns:p14="http://schemas.microsoft.com/office/powerpoint/2010/main" val="2669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17487"/>
            <a:ext cx="5476875" cy="614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5" y="3225800"/>
            <a:ext cx="3317875" cy="3135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4" y="1096693"/>
            <a:ext cx="287743" cy="364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59" y="5486798"/>
            <a:ext cx="272716" cy="345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4" y="5131601"/>
            <a:ext cx="320843" cy="390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83" y="3661291"/>
            <a:ext cx="190476" cy="241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46" y="5891781"/>
            <a:ext cx="190476" cy="2412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20" y="5659519"/>
            <a:ext cx="190476" cy="2412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68" y="6073849"/>
            <a:ext cx="320843" cy="390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53" y="5144424"/>
            <a:ext cx="320843" cy="3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2" y="1998245"/>
            <a:ext cx="11620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90" y="0"/>
            <a:ext cx="763604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422" y="144379"/>
            <a:ext cx="1876925" cy="1200329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u="sng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7200" b="1" u="sng" kern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kumimoji="0" lang="en-US" sz="7200" b="1" i="0" u="sng" strike="noStrike" kern="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0"/>
            <a:ext cx="7780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45</Words>
  <Application>Microsoft Office PowerPoint</Application>
  <PresentationFormat>Widescreen</PresentationFormat>
  <Paragraphs>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Chủ đề của Office</vt:lpstr>
      <vt:lpstr>Default Design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Sky123.Org</cp:lastModifiedBy>
  <cp:revision>32</cp:revision>
  <dcterms:created xsi:type="dcterms:W3CDTF">2021-12-26T14:57:43Z</dcterms:created>
  <dcterms:modified xsi:type="dcterms:W3CDTF">2021-12-29T15:26:14Z</dcterms:modified>
</cp:coreProperties>
</file>