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75" r:id="rId2"/>
    <p:sldId id="261" r:id="rId3"/>
    <p:sldId id="276" r:id="rId4"/>
    <p:sldId id="262" r:id="rId5"/>
    <p:sldId id="264" r:id="rId6"/>
    <p:sldId id="267" r:id="rId7"/>
    <p:sldId id="277" r:id="rId8"/>
    <p:sldId id="278" r:id="rId9"/>
    <p:sldId id="270" r:id="rId10"/>
    <p:sldId id="271" r:id="rId11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1BC"/>
    <a:srgbClr val="FFD6D8"/>
    <a:srgbClr val="FEEAEA"/>
    <a:srgbClr val="000000"/>
    <a:srgbClr val="B4EFFF"/>
    <a:srgbClr val="F72F98"/>
    <a:srgbClr val="F8526B"/>
    <a:srgbClr val="F78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59" autoAdjust="0"/>
    <p:restoredTop sz="94660"/>
  </p:normalViewPr>
  <p:slideViewPr>
    <p:cSldViewPr snapToGrid="0">
      <p:cViewPr varScale="1">
        <p:scale>
          <a:sx n="74" d="100"/>
          <a:sy n="74" d="100"/>
        </p:scale>
        <p:origin x="3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945786" y="613143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11329341" y="5130785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010573" y="3125451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846083" y="6159073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38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CHỦ ĐỀ 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8680017" y="848207"/>
            <a:ext cx="42257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QUÊ HƯƠNG EM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32BE6A57-6C0B-4A18-A1E6-77ABFCD0913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565" y="1478407"/>
            <a:ext cx="6096315" cy="526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Google Shape;28;p3">
            <a:extLst>
              <a:ext uri="{FF2B5EF4-FFF2-40B4-BE49-F238E27FC236}">
                <a16:creationId xmlns:a16="http://schemas.microsoft.com/office/drawing/2014/main" xmlns="" id="{CE1FEF7C-A608-465F-872F-2E82D0183C7F}"/>
              </a:ext>
            </a:extLst>
          </p:cNvPr>
          <p:cNvSpPr/>
          <p:nvPr userDrawn="1"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31;p3">
            <a:extLst>
              <a:ext uri="{FF2B5EF4-FFF2-40B4-BE49-F238E27FC236}">
                <a16:creationId xmlns:a16="http://schemas.microsoft.com/office/drawing/2014/main" xmlns="" id="{8B9286E6-3564-422A-81A0-228AF960DCAF}"/>
              </a:ext>
            </a:extLst>
          </p:cNvPr>
          <p:cNvSpPr/>
          <p:nvPr userDrawn="1"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32;p3">
            <a:extLst>
              <a:ext uri="{FF2B5EF4-FFF2-40B4-BE49-F238E27FC236}">
                <a16:creationId xmlns:a16="http://schemas.microsoft.com/office/drawing/2014/main" xmlns="" id="{2E373646-138F-4174-B5DC-CB02BCF86D7C}"/>
              </a:ext>
            </a:extLst>
          </p:cNvPr>
          <p:cNvSpPr/>
          <p:nvPr userDrawn="1"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33;p3">
            <a:extLst>
              <a:ext uri="{FF2B5EF4-FFF2-40B4-BE49-F238E27FC236}">
                <a16:creationId xmlns:a16="http://schemas.microsoft.com/office/drawing/2014/main" xmlns="" id="{BAFBCB57-75BE-4E7E-AACA-A67F31E6AAAE}"/>
              </a:ext>
            </a:extLst>
          </p:cNvPr>
          <p:cNvSpPr/>
          <p:nvPr userDrawn="1"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36;p3">
            <a:extLst>
              <a:ext uri="{FF2B5EF4-FFF2-40B4-BE49-F238E27FC236}">
                <a16:creationId xmlns:a16="http://schemas.microsoft.com/office/drawing/2014/main" xmlns="" id="{2B950039-EE59-4687-A35C-612053A19A03}"/>
              </a:ext>
            </a:extLst>
          </p:cNvPr>
          <p:cNvSpPr/>
          <p:nvPr userDrawn="1"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39;p3">
            <a:extLst>
              <a:ext uri="{FF2B5EF4-FFF2-40B4-BE49-F238E27FC236}">
                <a16:creationId xmlns:a16="http://schemas.microsoft.com/office/drawing/2014/main" xmlns="" id="{679E8608-4B1D-4040-98D9-863C35FBD356}"/>
              </a:ext>
            </a:extLst>
          </p:cNvPr>
          <p:cNvSpPr/>
          <p:nvPr userDrawn="1"/>
        </p:nvSpPr>
        <p:spPr>
          <a:xfrm>
            <a:off x="1035449" y="602411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60A80D99-9069-4588-88B1-CEE0DE893D97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217603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bg>
      <p:bgPr>
        <a:solidFill>
          <a:schemeClr val="bg1">
            <a:lumMod val="60000"/>
            <a:lumOff val="40000"/>
          </a:scheme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6452A164-8E52-4B2A-822E-00B7542127E8}"/>
              </a:ext>
            </a:extLst>
          </p:cNvPr>
          <p:cNvSpPr/>
          <p:nvPr userDrawn="1"/>
        </p:nvSpPr>
        <p:spPr>
          <a:xfrm>
            <a:off x="321734" y="237067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270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281780" y="118534"/>
            <a:ext cx="11497733" cy="6620932"/>
            <a:chOff x="414535" y="398669"/>
            <a:chExt cx="8159441" cy="4410297"/>
          </a:xfrm>
          <a:solidFill>
            <a:schemeClr val="accent2"/>
          </a:solidFill>
        </p:grpSpPr>
        <p:sp>
          <p:nvSpPr>
            <p:cNvPr id="12" name="Google Shape;12;p2"/>
            <p:cNvSpPr/>
            <p:nvPr/>
          </p:nvSpPr>
          <p:spPr>
            <a:xfrm>
              <a:off x="6685541" y="4518232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16"/>
                  </a:lnTo>
                  <a:cubicBezTo>
                    <a:pt x="175704" y="250570"/>
                    <a:pt x="157257" y="269017"/>
                    <a:pt x="134514" y="269017"/>
                  </a:cubicBezTo>
                  <a:cubicBezTo>
                    <a:pt x="111770" y="269017"/>
                    <a:pt x="93323" y="250570"/>
                    <a:pt x="93323" y="227816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509279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4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4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719298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372198" y="2495532"/>
              <a:ext cx="201779" cy="202435"/>
            </a:xfrm>
            <a:custGeom>
              <a:avLst/>
              <a:gdLst/>
              <a:ahLst/>
              <a:cxnLst/>
              <a:rect l="l" t="t" r="r" b="b"/>
              <a:pathLst>
                <a:path w="269038" h="269017" extrusionOk="0">
                  <a:moveTo>
                    <a:pt x="41200" y="93323"/>
                  </a:moveTo>
                  <a:lnTo>
                    <a:pt x="93334" y="93323"/>
                  </a:lnTo>
                  <a:lnTo>
                    <a:pt x="93334" y="41190"/>
                  </a:lnTo>
                  <a:cubicBezTo>
                    <a:pt x="93334" y="18436"/>
                    <a:pt x="111781" y="0"/>
                    <a:pt x="134524" y="0"/>
                  </a:cubicBezTo>
                  <a:cubicBezTo>
                    <a:pt x="157268" y="0"/>
                    <a:pt x="175715" y="18436"/>
                    <a:pt x="175715" y="41190"/>
                  </a:cubicBezTo>
                  <a:lnTo>
                    <a:pt x="175715" y="93323"/>
                  </a:lnTo>
                  <a:lnTo>
                    <a:pt x="227848" y="93323"/>
                  </a:lnTo>
                  <a:cubicBezTo>
                    <a:pt x="250592" y="93323"/>
                    <a:pt x="269038" y="111759"/>
                    <a:pt x="269038" y="134514"/>
                  </a:cubicBezTo>
                  <a:cubicBezTo>
                    <a:pt x="269038" y="157268"/>
                    <a:pt x="250592" y="175704"/>
                    <a:pt x="227848" y="175704"/>
                  </a:cubicBezTo>
                  <a:lnTo>
                    <a:pt x="175715" y="175704"/>
                  </a:lnTo>
                  <a:lnTo>
                    <a:pt x="175715" y="227827"/>
                  </a:lnTo>
                  <a:cubicBezTo>
                    <a:pt x="175715" y="250581"/>
                    <a:pt x="157268" y="269017"/>
                    <a:pt x="134524" y="269017"/>
                  </a:cubicBezTo>
                  <a:cubicBezTo>
                    <a:pt x="111781" y="269017"/>
                    <a:pt x="93334" y="250581"/>
                    <a:pt x="93334" y="227827"/>
                  </a:cubicBezTo>
                  <a:lnTo>
                    <a:pt x="93334" y="175704"/>
                  </a:lnTo>
                  <a:lnTo>
                    <a:pt x="4120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20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14535" y="2484754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249166" y="4465700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86155" y="531542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244917" y="4538950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968893" y="4446205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15528" y="4527114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288011" y="398669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77243" y="430751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7582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3" name="Picture 4" descr="Cute boy with many gesture expressions Premium Vector">
            <a:extLst>
              <a:ext uri="{FF2B5EF4-FFF2-40B4-BE49-F238E27FC236}">
                <a16:creationId xmlns:a16="http://schemas.microsoft.com/office/drawing/2014/main" xmlns="" id="{FECB7549-B6B1-4DE3-B268-C105DB5FD5A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9" t="48412" r="5014" b="3730"/>
          <a:stretch/>
        </p:blipFill>
        <p:spPr bwMode="auto">
          <a:xfrm rot="20822158">
            <a:off x="7159839" y="2626181"/>
            <a:ext cx="1318979" cy="2044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8283016" y="1100807"/>
            <a:ext cx="3929071" cy="481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THỂ    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HIỆN CẢM XÚC CÁ NHÂN</a:t>
            </a: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678923" y="5690705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11863021" y="323719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9475798" y="1931176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178295" y="6266196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38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CHỦ ĐỀ 6</a:t>
            </a:r>
          </a:p>
        </p:txBody>
      </p:sp>
      <p:pic>
        <p:nvPicPr>
          <p:cNvPr id="6148" name="Picture 4" descr="Cute boy with many gesture expressions Premium Vector">
            <a:extLst>
              <a:ext uri="{FF2B5EF4-FFF2-40B4-BE49-F238E27FC236}">
                <a16:creationId xmlns:a16="http://schemas.microsoft.com/office/drawing/2014/main" xmlns="" id="{49766EE7-F566-4AFB-A6C3-194958EA4FF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8" r="49435" b="52142"/>
          <a:stretch/>
        </p:blipFill>
        <p:spPr bwMode="auto">
          <a:xfrm rot="20647976">
            <a:off x="2799305" y="4360021"/>
            <a:ext cx="1318979" cy="2044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6" descr="Garotinha fofa posa com várias expressões Vetor Premium">
            <a:extLst>
              <a:ext uri="{FF2B5EF4-FFF2-40B4-BE49-F238E27FC236}">
                <a16:creationId xmlns:a16="http://schemas.microsoft.com/office/drawing/2014/main" xmlns="" id="{E5D0FBA7-FDA5-4564-BA4F-CBB021929C5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0" t="50410" r="55565" b="-25"/>
          <a:stretch/>
        </p:blipFill>
        <p:spPr bwMode="auto">
          <a:xfrm rot="748466">
            <a:off x="5437268" y="3073859"/>
            <a:ext cx="1370640" cy="2022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4" descr="Cute boy with many gesture expressions Premium Vector">
            <a:extLst>
              <a:ext uri="{FF2B5EF4-FFF2-40B4-BE49-F238E27FC236}">
                <a16:creationId xmlns:a16="http://schemas.microsoft.com/office/drawing/2014/main" xmlns="" id="{76E6E9AF-9A99-495C-8DF7-B3F9DCFDD1C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54" t="5965" r="27199" b="46177"/>
          <a:stretch/>
        </p:blipFill>
        <p:spPr bwMode="auto">
          <a:xfrm rot="378725">
            <a:off x="6369400" y="4468898"/>
            <a:ext cx="1318979" cy="2044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0" name="Picture 6" descr="Garotinha fofa posa com várias expressões Vetor Premium">
            <a:extLst>
              <a:ext uri="{FF2B5EF4-FFF2-40B4-BE49-F238E27FC236}">
                <a16:creationId xmlns:a16="http://schemas.microsoft.com/office/drawing/2014/main" xmlns="" id="{B23D142A-6CDA-4512-B313-CF47EA158C9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0" t="1654" r="14615" b="48731"/>
          <a:stretch/>
        </p:blipFill>
        <p:spPr bwMode="auto">
          <a:xfrm>
            <a:off x="4178295" y="4163016"/>
            <a:ext cx="1370640" cy="2022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7" name="Google Shape;28;p3">
            <a:extLst>
              <a:ext uri="{FF2B5EF4-FFF2-40B4-BE49-F238E27FC236}">
                <a16:creationId xmlns:a16="http://schemas.microsoft.com/office/drawing/2014/main" xmlns="" id="{11279A89-778E-42ED-967F-5333033758C5}"/>
              </a:ext>
            </a:extLst>
          </p:cNvPr>
          <p:cNvSpPr/>
          <p:nvPr userDrawn="1"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31;p3">
            <a:extLst>
              <a:ext uri="{FF2B5EF4-FFF2-40B4-BE49-F238E27FC236}">
                <a16:creationId xmlns:a16="http://schemas.microsoft.com/office/drawing/2014/main" xmlns="" id="{4DF0A3AF-40BE-4357-883E-88B26CDA9236}"/>
              </a:ext>
            </a:extLst>
          </p:cNvPr>
          <p:cNvSpPr/>
          <p:nvPr userDrawn="1"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32;p3">
            <a:extLst>
              <a:ext uri="{FF2B5EF4-FFF2-40B4-BE49-F238E27FC236}">
                <a16:creationId xmlns:a16="http://schemas.microsoft.com/office/drawing/2014/main" xmlns="" id="{6BEA95D6-AE7C-463B-8794-0E678FF5BD6F}"/>
              </a:ext>
            </a:extLst>
          </p:cNvPr>
          <p:cNvSpPr/>
          <p:nvPr userDrawn="1"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33;p3">
            <a:extLst>
              <a:ext uri="{FF2B5EF4-FFF2-40B4-BE49-F238E27FC236}">
                <a16:creationId xmlns:a16="http://schemas.microsoft.com/office/drawing/2014/main" xmlns="" id="{D3481FB4-93ED-4A2F-9694-B65CD39B0D0A}"/>
              </a:ext>
            </a:extLst>
          </p:cNvPr>
          <p:cNvSpPr/>
          <p:nvPr userDrawn="1"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36;p3">
            <a:extLst>
              <a:ext uri="{FF2B5EF4-FFF2-40B4-BE49-F238E27FC236}">
                <a16:creationId xmlns:a16="http://schemas.microsoft.com/office/drawing/2014/main" xmlns="" id="{CDBBC38C-DE88-44E8-B2F1-57A5FAB9ECB0}"/>
              </a:ext>
            </a:extLst>
          </p:cNvPr>
          <p:cNvSpPr/>
          <p:nvPr userDrawn="1"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39;p3">
            <a:extLst>
              <a:ext uri="{FF2B5EF4-FFF2-40B4-BE49-F238E27FC236}">
                <a16:creationId xmlns:a16="http://schemas.microsoft.com/office/drawing/2014/main" xmlns="" id="{953DA865-4072-4D81-BA18-791DDF362826}"/>
              </a:ext>
            </a:extLst>
          </p:cNvPr>
          <p:cNvSpPr/>
          <p:nvPr userDrawn="1"/>
        </p:nvSpPr>
        <p:spPr>
          <a:xfrm>
            <a:off x="2410402" y="626619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FB3C8884-940E-4342-8C64-73674B7D1109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708238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bg>
      <p:bgPr>
        <a:solidFill>
          <a:schemeClr val="dk1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8C33424-69BE-4CF3-AC72-AAE3342C808A}"/>
              </a:ext>
            </a:extLst>
          </p:cNvPr>
          <p:cNvSpPr/>
          <p:nvPr userDrawn="1"/>
        </p:nvSpPr>
        <p:spPr>
          <a:xfrm>
            <a:off x="340636" y="254000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 dirty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45" name="Google Shape;45;p4"/>
          <p:cNvGrpSpPr/>
          <p:nvPr/>
        </p:nvGrpSpPr>
        <p:grpSpPr>
          <a:xfrm>
            <a:off x="340636" y="251219"/>
            <a:ext cx="11497733" cy="6352781"/>
            <a:chOff x="262135" y="188414"/>
            <a:chExt cx="8616641" cy="4620554"/>
          </a:xfrm>
          <a:solidFill>
            <a:schemeClr val="accent2"/>
          </a:solidFill>
        </p:grpSpPr>
        <p:grpSp>
          <p:nvGrpSpPr>
            <p:cNvPr id="46" name="Google Shape;46;p4"/>
            <p:cNvGrpSpPr/>
            <p:nvPr/>
          </p:nvGrpSpPr>
          <p:grpSpPr>
            <a:xfrm>
              <a:off x="262135" y="188414"/>
              <a:ext cx="8616641" cy="4620554"/>
              <a:chOff x="262135" y="188414"/>
              <a:chExt cx="8616641" cy="4620554"/>
            </a:xfrm>
            <a:grpFill/>
          </p:grpSpPr>
          <p:sp>
            <p:nvSpPr>
              <p:cNvPr id="47" name="Google Shape;47;p4"/>
              <p:cNvSpPr/>
              <p:nvPr/>
            </p:nvSpPr>
            <p:spPr>
              <a:xfrm>
                <a:off x="1671079" y="188414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4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16"/>
                    </a:lnTo>
                    <a:cubicBezTo>
                      <a:pt x="175704" y="250581"/>
                      <a:pt x="15724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16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6024098" y="274080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49;p4"/>
              <p:cNvSpPr/>
              <p:nvPr/>
            </p:nvSpPr>
            <p:spPr>
              <a:xfrm>
                <a:off x="8676998" y="1943199"/>
                <a:ext cx="201779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38" h="269017" extrusionOk="0">
                    <a:moveTo>
                      <a:pt x="41200" y="93323"/>
                    </a:moveTo>
                    <a:lnTo>
                      <a:pt x="93334" y="93323"/>
                    </a:lnTo>
                    <a:lnTo>
                      <a:pt x="93334" y="41190"/>
                    </a:lnTo>
                    <a:cubicBezTo>
                      <a:pt x="93334" y="18436"/>
                      <a:pt x="111781" y="0"/>
                      <a:pt x="134524" y="0"/>
                    </a:cubicBezTo>
                    <a:cubicBezTo>
                      <a:pt x="157268" y="0"/>
                      <a:pt x="175715" y="18436"/>
                      <a:pt x="175715" y="41190"/>
                    </a:cubicBezTo>
                    <a:lnTo>
                      <a:pt x="175715" y="93323"/>
                    </a:lnTo>
                    <a:lnTo>
                      <a:pt x="227848" y="93323"/>
                    </a:lnTo>
                    <a:cubicBezTo>
                      <a:pt x="250592" y="93323"/>
                      <a:pt x="269038" y="111759"/>
                      <a:pt x="269038" y="134514"/>
                    </a:cubicBezTo>
                    <a:cubicBezTo>
                      <a:pt x="269038" y="157268"/>
                      <a:pt x="250592" y="175704"/>
                      <a:pt x="227848" y="175704"/>
                    </a:cubicBezTo>
                    <a:lnTo>
                      <a:pt x="175715" y="175704"/>
                    </a:lnTo>
                    <a:lnTo>
                      <a:pt x="175715" y="227827"/>
                    </a:lnTo>
                    <a:cubicBezTo>
                      <a:pt x="175715" y="250581"/>
                      <a:pt x="157268" y="269017"/>
                      <a:pt x="134524" y="269017"/>
                    </a:cubicBezTo>
                    <a:cubicBezTo>
                      <a:pt x="111781" y="269017"/>
                      <a:pt x="93334" y="250581"/>
                      <a:pt x="93334" y="227827"/>
                    </a:cubicBezTo>
                    <a:lnTo>
                      <a:pt x="93334" y="175704"/>
                    </a:lnTo>
                    <a:lnTo>
                      <a:pt x="41200" y="175704"/>
                    </a:lnTo>
                    <a:cubicBezTo>
                      <a:pt x="18457" y="175704"/>
                      <a:pt x="0" y="157268"/>
                      <a:pt x="0" y="134514"/>
                    </a:cubicBezTo>
                    <a:cubicBezTo>
                      <a:pt x="0" y="111759"/>
                      <a:pt x="18457" y="93323"/>
                      <a:pt x="4120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4"/>
              <p:cNvSpPr/>
              <p:nvPr/>
            </p:nvSpPr>
            <p:spPr>
              <a:xfrm>
                <a:off x="262135" y="2103752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24"/>
                    </a:cubicBezTo>
                    <a:cubicBezTo>
                      <a:pt x="269028" y="157268"/>
                      <a:pt x="250581" y="175715"/>
                      <a:pt x="227837" y="175715"/>
                    </a:cubicBezTo>
                    <a:lnTo>
                      <a:pt x="175704" y="175715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15"/>
                    </a:lnTo>
                    <a:lnTo>
                      <a:pt x="41190" y="175715"/>
                    </a:lnTo>
                    <a:cubicBezTo>
                      <a:pt x="18446" y="175715"/>
                      <a:pt x="0" y="157268"/>
                      <a:pt x="0" y="13452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1;p4"/>
              <p:cNvSpPr/>
              <p:nvPr/>
            </p:nvSpPr>
            <p:spPr>
              <a:xfrm>
                <a:off x="4038555" y="226740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74415" y="213857"/>
                    </a:moveTo>
                    <a:lnTo>
                      <a:pt x="85026" y="213857"/>
                    </a:lnTo>
                    <a:cubicBezTo>
                      <a:pt x="38142" y="213857"/>
                      <a:pt x="0" y="175715"/>
                      <a:pt x="0" y="128830"/>
                    </a:cubicBezTo>
                    <a:cubicBezTo>
                      <a:pt x="0" y="81946"/>
                      <a:pt x="38142" y="43804"/>
                      <a:pt x="85026" y="43804"/>
                    </a:cubicBezTo>
                    <a:cubicBezTo>
                      <a:pt x="88444" y="43804"/>
                      <a:pt x="91863" y="44016"/>
                      <a:pt x="95260" y="44439"/>
                    </a:cubicBezTo>
                    <a:cubicBezTo>
                      <a:pt x="115167" y="16679"/>
                      <a:pt x="147118" y="0"/>
                      <a:pt x="182043" y="0"/>
                    </a:cubicBezTo>
                    <a:cubicBezTo>
                      <a:pt x="232367" y="0"/>
                      <a:pt x="274785" y="34702"/>
                      <a:pt x="286046" y="81957"/>
                    </a:cubicBezTo>
                    <a:cubicBezTo>
                      <a:pt x="317171" y="87471"/>
                      <a:pt x="340867" y="114712"/>
                      <a:pt x="340867" y="147394"/>
                    </a:cubicBezTo>
                    <a:cubicBezTo>
                      <a:pt x="340867" y="184044"/>
                      <a:pt x="311054" y="213857"/>
                      <a:pt x="274415" y="213857"/>
                    </a:cubicBezTo>
                    <a:close/>
                    <a:moveTo>
                      <a:pt x="85026" y="86137"/>
                    </a:moveTo>
                    <a:cubicBezTo>
                      <a:pt x="61478" y="86137"/>
                      <a:pt x="42333" y="105293"/>
                      <a:pt x="42333" y="128830"/>
                    </a:cubicBezTo>
                    <a:cubicBezTo>
                      <a:pt x="42333" y="152378"/>
                      <a:pt x="61478" y="171524"/>
                      <a:pt x="85026" y="171524"/>
                    </a:cubicBezTo>
                    <a:lnTo>
                      <a:pt x="274415" y="171524"/>
                    </a:lnTo>
                    <a:cubicBezTo>
                      <a:pt x="287707" y="171524"/>
                      <a:pt x="298534" y="160707"/>
                      <a:pt x="298534" y="147394"/>
                    </a:cubicBezTo>
                    <a:cubicBezTo>
                      <a:pt x="298534" y="134090"/>
                      <a:pt x="287707" y="123274"/>
                      <a:pt x="274415" y="123274"/>
                    </a:cubicBezTo>
                    <a:cubicBezTo>
                      <a:pt x="273198" y="123274"/>
                      <a:pt x="272012" y="123401"/>
                      <a:pt x="270848" y="123581"/>
                    </a:cubicBezTo>
                    <a:lnTo>
                      <a:pt x="247702" y="127063"/>
                    </a:lnTo>
                    <a:lnTo>
                      <a:pt x="246559" y="103695"/>
                    </a:lnTo>
                    <a:cubicBezTo>
                      <a:pt x="244866" y="69289"/>
                      <a:pt x="216524" y="42333"/>
                      <a:pt x="182043" y="42333"/>
                    </a:cubicBezTo>
                    <a:cubicBezTo>
                      <a:pt x="157511" y="42333"/>
                      <a:pt x="135403" y="55954"/>
                      <a:pt x="124332" y="77903"/>
                    </a:cubicBezTo>
                    <a:lnTo>
                      <a:pt x="116067" y="94286"/>
                    </a:lnTo>
                    <a:lnTo>
                      <a:pt x="98689" y="88423"/>
                    </a:lnTo>
                    <a:cubicBezTo>
                      <a:pt x="94181" y="86899"/>
                      <a:pt x="89587" y="86137"/>
                      <a:pt x="85026" y="86137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2;p4"/>
              <p:cNvSpPr/>
              <p:nvPr/>
            </p:nvSpPr>
            <p:spPr>
              <a:xfrm>
                <a:off x="515528" y="4527116"/>
                <a:ext cx="465415" cy="281852"/>
              </a:xfrm>
              <a:custGeom>
                <a:avLst/>
                <a:gdLst/>
                <a:ahLst/>
                <a:cxnLst/>
                <a:rect l="l" t="t" r="r" b="b"/>
                <a:pathLst>
                  <a:path w="620553" h="374554" extrusionOk="0">
                    <a:moveTo>
                      <a:pt x="475689" y="374554"/>
                    </a:moveTo>
                    <a:lnTo>
                      <a:pt x="108902" y="374554"/>
                    </a:lnTo>
                    <a:cubicBezTo>
                      <a:pt x="48852" y="374554"/>
                      <a:pt x="0" y="325712"/>
                      <a:pt x="0" y="265662"/>
                    </a:cubicBezTo>
                    <a:cubicBezTo>
                      <a:pt x="0" y="207602"/>
                      <a:pt x="45656" y="160019"/>
                      <a:pt x="102965" y="156919"/>
                    </a:cubicBezTo>
                    <a:cubicBezTo>
                      <a:pt x="117485" y="67405"/>
                      <a:pt x="194955" y="0"/>
                      <a:pt x="287792" y="0"/>
                    </a:cubicBezTo>
                    <a:cubicBezTo>
                      <a:pt x="353059" y="0"/>
                      <a:pt x="412411" y="33263"/>
                      <a:pt x="446510" y="87862"/>
                    </a:cubicBezTo>
                    <a:cubicBezTo>
                      <a:pt x="456152" y="85862"/>
                      <a:pt x="465910" y="84846"/>
                      <a:pt x="475689" y="84846"/>
                    </a:cubicBezTo>
                    <a:cubicBezTo>
                      <a:pt x="555561" y="84846"/>
                      <a:pt x="620553" y="149838"/>
                      <a:pt x="620553" y="229711"/>
                    </a:cubicBezTo>
                    <a:cubicBezTo>
                      <a:pt x="620553" y="309573"/>
                      <a:pt x="555561" y="374554"/>
                      <a:pt x="475689" y="374554"/>
                    </a:cubicBezTo>
                    <a:close/>
                    <a:moveTo>
                      <a:pt x="108902" y="199093"/>
                    </a:moveTo>
                    <a:cubicBezTo>
                      <a:pt x="72188" y="199093"/>
                      <a:pt x="42333" y="228949"/>
                      <a:pt x="42333" y="265662"/>
                    </a:cubicBezTo>
                    <a:cubicBezTo>
                      <a:pt x="42333" y="302365"/>
                      <a:pt x="72188" y="332221"/>
                      <a:pt x="108902" y="332221"/>
                    </a:cubicBezTo>
                    <a:lnTo>
                      <a:pt x="475689" y="332221"/>
                    </a:lnTo>
                    <a:cubicBezTo>
                      <a:pt x="532225" y="332221"/>
                      <a:pt x="578220" y="286226"/>
                      <a:pt x="578220" y="229711"/>
                    </a:cubicBezTo>
                    <a:cubicBezTo>
                      <a:pt x="578220" y="173175"/>
                      <a:pt x="532225" y="127179"/>
                      <a:pt x="475689" y="127179"/>
                    </a:cubicBezTo>
                    <a:cubicBezTo>
                      <a:pt x="464682" y="127179"/>
                      <a:pt x="453654" y="129021"/>
                      <a:pt x="442933" y="132640"/>
                    </a:cubicBezTo>
                    <a:lnTo>
                      <a:pt x="425534" y="138514"/>
                    </a:lnTo>
                    <a:lnTo>
                      <a:pt x="417258" y="122121"/>
                    </a:lnTo>
                    <a:cubicBezTo>
                      <a:pt x="392440" y="72908"/>
                      <a:pt x="342836" y="42333"/>
                      <a:pt x="287792" y="42333"/>
                    </a:cubicBezTo>
                    <a:cubicBezTo>
                      <a:pt x="210417" y="42333"/>
                      <a:pt x="146833" y="102817"/>
                      <a:pt x="143044" y="180033"/>
                    </a:cubicBezTo>
                    <a:lnTo>
                      <a:pt x="141890" y="203358"/>
                    </a:lnTo>
                    <a:lnTo>
                      <a:pt x="118787" y="199929"/>
                    </a:lnTo>
                    <a:cubicBezTo>
                      <a:pt x="114945" y="199358"/>
                      <a:pt x="111802" y="199093"/>
                      <a:pt x="108902" y="19909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53;p4"/>
              <p:cNvSpPr/>
              <p:nvPr/>
            </p:nvSpPr>
            <p:spPr>
              <a:xfrm>
                <a:off x="8288011" y="398667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4;p4"/>
              <p:cNvSpPr/>
              <p:nvPr/>
            </p:nvSpPr>
            <p:spPr>
              <a:xfrm>
                <a:off x="477243" y="430748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" name="Google Shape;55;p4"/>
            <p:cNvSpPr/>
            <p:nvPr/>
          </p:nvSpPr>
          <p:spPr>
            <a:xfrm>
              <a:off x="8421361" y="4527117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091805B-67E7-429E-A14C-448572DA2248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5035320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chemeClr val="tx2">
              <a:lumMod val="9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945786" y="613143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11307969" y="5554038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8749964" y="921294"/>
            <a:ext cx="338208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TÌM    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KIẾM 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SỰ 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HỖ TRỢ</a:t>
            </a:r>
          </a:p>
        </p:txBody>
      </p:sp>
      <p:sp>
        <p:nvSpPr>
          <p:cNvPr id="31" name="Google Shape;31;p3"/>
          <p:cNvSpPr/>
          <p:nvPr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576997" y="1755013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3"/>
          <p:cNvSpPr/>
          <p:nvPr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9;p3"/>
          <p:cNvSpPr/>
          <p:nvPr/>
        </p:nvSpPr>
        <p:spPr>
          <a:xfrm>
            <a:off x="2410402" y="626619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846083" y="6159073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38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CHỦ ĐỀ 7</a:t>
            </a:r>
          </a:p>
        </p:txBody>
      </p:sp>
      <p:pic>
        <p:nvPicPr>
          <p:cNvPr id="7170" name="Picture 2" descr="Happy cute student kid boy with book Premium Vector">
            <a:extLst>
              <a:ext uri="{FF2B5EF4-FFF2-40B4-BE49-F238E27FC236}">
                <a16:creationId xmlns:a16="http://schemas.microsoft.com/office/drawing/2014/main" xmlns="" id="{E0B3CC3E-8E44-4CAA-BEA7-A57E477BE8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201" y="2185588"/>
            <a:ext cx="4524315" cy="452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23F362A-C07B-4CE2-A439-135B6FDD1EED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2949843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bg>
      <p:bgPr>
        <a:solidFill>
          <a:schemeClr val="tx2">
            <a:lumMod val="90000"/>
          </a:scheme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6452A164-8E52-4B2A-822E-00B7542127E8}"/>
              </a:ext>
            </a:extLst>
          </p:cNvPr>
          <p:cNvSpPr/>
          <p:nvPr userDrawn="1"/>
        </p:nvSpPr>
        <p:spPr>
          <a:xfrm>
            <a:off x="321734" y="237067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270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281780" y="118534"/>
            <a:ext cx="11497733" cy="6620932"/>
            <a:chOff x="414535" y="398669"/>
            <a:chExt cx="8159441" cy="4410297"/>
          </a:xfrm>
          <a:solidFill>
            <a:schemeClr val="accent2"/>
          </a:solidFill>
        </p:grpSpPr>
        <p:sp>
          <p:nvSpPr>
            <p:cNvPr id="12" name="Google Shape;12;p2"/>
            <p:cNvSpPr/>
            <p:nvPr/>
          </p:nvSpPr>
          <p:spPr>
            <a:xfrm>
              <a:off x="6685541" y="4518232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16"/>
                  </a:lnTo>
                  <a:cubicBezTo>
                    <a:pt x="175704" y="250570"/>
                    <a:pt x="157257" y="269017"/>
                    <a:pt x="134514" y="269017"/>
                  </a:cubicBezTo>
                  <a:cubicBezTo>
                    <a:pt x="111770" y="269017"/>
                    <a:pt x="93323" y="250570"/>
                    <a:pt x="93323" y="227816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509279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4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4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719298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372198" y="2495532"/>
              <a:ext cx="201779" cy="202435"/>
            </a:xfrm>
            <a:custGeom>
              <a:avLst/>
              <a:gdLst/>
              <a:ahLst/>
              <a:cxnLst/>
              <a:rect l="l" t="t" r="r" b="b"/>
              <a:pathLst>
                <a:path w="269038" h="269017" extrusionOk="0">
                  <a:moveTo>
                    <a:pt x="41200" y="93323"/>
                  </a:moveTo>
                  <a:lnTo>
                    <a:pt x="93334" y="93323"/>
                  </a:lnTo>
                  <a:lnTo>
                    <a:pt x="93334" y="41190"/>
                  </a:lnTo>
                  <a:cubicBezTo>
                    <a:pt x="93334" y="18436"/>
                    <a:pt x="111781" y="0"/>
                    <a:pt x="134524" y="0"/>
                  </a:cubicBezTo>
                  <a:cubicBezTo>
                    <a:pt x="157268" y="0"/>
                    <a:pt x="175715" y="18436"/>
                    <a:pt x="175715" y="41190"/>
                  </a:cubicBezTo>
                  <a:lnTo>
                    <a:pt x="175715" y="93323"/>
                  </a:lnTo>
                  <a:lnTo>
                    <a:pt x="227848" y="93323"/>
                  </a:lnTo>
                  <a:cubicBezTo>
                    <a:pt x="250592" y="93323"/>
                    <a:pt x="269038" y="111759"/>
                    <a:pt x="269038" y="134514"/>
                  </a:cubicBezTo>
                  <a:cubicBezTo>
                    <a:pt x="269038" y="157268"/>
                    <a:pt x="250592" y="175704"/>
                    <a:pt x="227848" y="175704"/>
                  </a:cubicBezTo>
                  <a:lnTo>
                    <a:pt x="175715" y="175704"/>
                  </a:lnTo>
                  <a:lnTo>
                    <a:pt x="175715" y="227827"/>
                  </a:lnTo>
                  <a:cubicBezTo>
                    <a:pt x="175715" y="250581"/>
                    <a:pt x="157268" y="269017"/>
                    <a:pt x="134524" y="269017"/>
                  </a:cubicBezTo>
                  <a:cubicBezTo>
                    <a:pt x="111781" y="269017"/>
                    <a:pt x="93334" y="250581"/>
                    <a:pt x="93334" y="227827"/>
                  </a:cubicBezTo>
                  <a:lnTo>
                    <a:pt x="93334" y="175704"/>
                  </a:lnTo>
                  <a:lnTo>
                    <a:pt x="4120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20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14535" y="2484754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249166" y="4465700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86155" y="531542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244917" y="4538950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968893" y="4446205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15528" y="4527114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288011" y="398669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77243" y="430751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94B95B1-1189-4793-8289-D679E108CC8F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2811877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4" name="Picture 3" descr="A group of toy figurines&#10;&#10;Description automatically generated">
            <a:extLst>
              <a:ext uri="{FF2B5EF4-FFF2-40B4-BE49-F238E27FC236}">
                <a16:creationId xmlns:a16="http://schemas.microsoft.com/office/drawing/2014/main" xmlns="" id="{696F7AD1-2B3D-4C92-B691-E24B552EBB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927" y="1729217"/>
            <a:ext cx="6443822" cy="6443822"/>
          </a:xfrm>
          <a:prstGeom prst="rect">
            <a:avLst/>
          </a:prstGeom>
        </p:spPr>
      </p:pic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945786" y="613143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4846083" y="946880"/>
            <a:ext cx="7941895" cy="5228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              TUÂN </a:t>
            </a:r>
          </a:p>
          <a:p>
            <a:pPr marL="0" marR="0" lvl="0" indent="0" algn="ct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             THỦ </a:t>
            </a:r>
          </a:p>
          <a:p>
            <a:pPr marL="0" marR="0" lvl="0" indent="0" algn="ct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          QUY ĐỊNH </a:t>
            </a:r>
          </a:p>
          <a:p>
            <a:pPr marL="0" marR="0" lvl="0" indent="0" algn="ct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NƠI CÔNG CỘNG</a:t>
            </a:r>
          </a:p>
        </p:txBody>
      </p:sp>
      <p:sp>
        <p:nvSpPr>
          <p:cNvPr id="30" name="Google Shape;30;p3"/>
          <p:cNvSpPr/>
          <p:nvPr/>
        </p:nvSpPr>
        <p:spPr>
          <a:xfrm>
            <a:off x="9259285" y="3239645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31;p3"/>
          <p:cNvSpPr/>
          <p:nvPr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598369" y="2248198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3"/>
          <p:cNvSpPr/>
          <p:nvPr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9;p3"/>
          <p:cNvSpPr/>
          <p:nvPr/>
        </p:nvSpPr>
        <p:spPr>
          <a:xfrm>
            <a:off x="2410402" y="626619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5383111" y="4811039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89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CHỦ ĐỀ 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556CEC8-29A0-4771-958B-6C8423EE7BE5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8489205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bg>
      <p:bgPr>
        <a:solidFill>
          <a:srgbClr val="92D050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8C33424-69BE-4CF3-AC72-AAE3342C808A}"/>
              </a:ext>
            </a:extLst>
          </p:cNvPr>
          <p:cNvSpPr/>
          <p:nvPr userDrawn="1"/>
        </p:nvSpPr>
        <p:spPr>
          <a:xfrm>
            <a:off x="340636" y="254000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 dirty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45" name="Google Shape;45;p4"/>
          <p:cNvGrpSpPr/>
          <p:nvPr/>
        </p:nvGrpSpPr>
        <p:grpSpPr>
          <a:xfrm>
            <a:off x="340636" y="251219"/>
            <a:ext cx="11497733" cy="6352781"/>
            <a:chOff x="262135" y="188414"/>
            <a:chExt cx="8616641" cy="4620554"/>
          </a:xfrm>
          <a:solidFill>
            <a:schemeClr val="accent2"/>
          </a:solidFill>
        </p:grpSpPr>
        <p:grpSp>
          <p:nvGrpSpPr>
            <p:cNvPr id="46" name="Google Shape;46;p4"/>
            <p:cNvGrpSpPr/>
            <p:nvPr/>
          </p:nvGrpSpPr>
          <p:grpSpPr>
            <a:xfrm>
              <a:off x="262135" y="188414"/>
              <a:ext cx="8616641" cy="4620554"/>
              <a:chOff x="262135" y="188414"/>
              <a:chExt cx="8616641" cy="4620554"/>
            </a:xfrm>
            <a:grpFill/>
          </p:grpSpPr>
          <p:sp>
            <p:nvSpPr>
              <p:cNvPr id="47" name="Google Shape;47;p4"/>
              <p:cNvSpPr/>
              <p:nvPr/>
            </p:nvSpPr>
            <p:spPr>
              <a:xfrm>
                <a:off x="1671079" y="188414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4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16"/>
                    </a:lnTo>
                    <a:cubicBezTo>
                      <a:pt x="175704" y="250581"/>
                      <a:pt x="15724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16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6024098" y="274080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49;p4"/>
              <p:cNvSpPr/>
              <p:nvPr/>
            </p:nvSpPr>
            <p:spPr>
              <a:xfrm>
                <a:off x="8676998" y="1943199"/>
                <a:ext cx="201779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38" h="269017" extrusionOk="0">
                    <a:moveTo>
                      <a:pt x="41200" y="93323"/>
                    </a:moveTo>
                    <a:lnTo>
                      <a:pt x="93334" y="93323"/>
                    </a:lnTo>
                    <a:lnTo>
                      <a:pt x="93334" y="41190"/>
                    </a:lnTo>
                    <a:cubicBezTo>
                      <a:pt x="93334" y="18436"/>
                      <a:pt x="111781" y="0"/>
                      <a:pt x="134524" y="0"/>
                    </a:cubicBezTo>
                    <a:cubicBezTo>
                      <a:pt x="157268" y="0"/>
                      <a:pt x="175715" y="18436"/>
                      <a:pt x="175715" y="41190"/>
                    </a:cubicBezTo>
                    <a:lnTo>
                      <a:pt x="175715" y="93323"/>
                    </a:lnTo>
                    <a:lnTo>
                      <a:pt x="227848" y="93323"/>
                    </a:lnTo>
                    <a:cubicBezTo>
                      <a:pt x="250592" y="93323"/>
                      <a:pt x="269038" y="111759"/>
                      <a:pt x="269038" y="134514"/>
                    </a:cubicBezTo>
                    <a:cubicBezTo>
                      <a:pt x="269038" y="157268"/>
                      <a:pt x="250592" y="175704"/>
                      <a:pt x="227848" y="175704"/>
                    </a:cubicBezTo>
                    <a:lnTo>
                      <a:pt x="175715" y="175704"/>
                    </a:lnTo>
                    <a:lnTo>
                      <a:pt x="175715" y="227827"/>
                    </a:lnTo>
                    <a:cubicBezTo>
                      <a:pt x="175715" y="250581"/>
                      <a:pt x="157268" y="269017"/>
                      <a:pt x="134524" y="269017"/>
                    </a:cubicBezTo>
                    <a:cubicBezTo>
                      <a:pt x="111781" y="269017"/>
                      <a:pt x="93334" y="250581"/>
                      <a:pt x="93334" y="227827"/>
                    </a:cubicBezTo>
                    <a:lnTo>
                      <a:pt x="93334" y="175704"/>
                    </a:lnTo>
                    <a:lnTo>
                      <a:pt x="41200" y="175704"/>
                    </a:lnTo>
                    <a:cubicBezTo>
                      <a:pt x="18457" y="175704"/>
                      <a:pt x="0" y="157268"/>
                      <a:pt x="0" y="134514"/>
                    </a:cubicBezTo>
                    <a:cubicBezTo>
                      <a:pt x="0" y="111759"/>
                      <a:pt x="18457" y="93323"/>
                      <a:pt x="4120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4"/>
              <p:cNvSpPr/>
              <p:nvPr/>
            </p:nvSpPr>
            <p:spPr>
              <a:xfrm>
                <a:off x="262135" y="2103752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24"/>
                    </a:cubicBezTo>
                    <a:cubicBezTo>
                      <a:pt x="269028" y="157268"/>
                      <a:pt x="250581" y="175715"/>
                      <a:pt x="227837" y="175715"/>
                    </a:cubicBezTo>
                    <a:lnTo>
                      <a:pt x="175704" y="175715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15"/>
                    </a:lnTo>
                    <a:lnTo>
                      <a:pt x="41190" y="175715"/>
                    </a:lnTo>
                    <a:cubicBezTo>
                      <a:pt x="18446" y="175715"/>
                      <a:pt x="0" y="157268"/>
                      <a:pt x="0" y="13452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1;p4"/>
              <p:cNvSpPr/>
              <p:nvPr/>
            </p:nvSpPr>
            <p:spPr>
              <a:xfrm>
                <a:off x="4038555" y="226740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74415" y="213857"/>
                    </a:moveTo>
                    <a:lnTo>
                      <a:pt x="85026" y="213857"/>
                    </a:lnTo>
                    <a:cubicBezTo>
                      <a:pt x="38142" y="213857"/>
                      <a:pt x="0" y="175715"/>
                      <a:pt x="0" y="128830"/>
                    </a:cubicBezTo>
                    <a:cubicBezTo>
                      <a:pt x="0" y="81946"/>
                      <a:pt x="38142" y="43804"/>
                      <a:pt x="85026" y="43804"/>
                    </a:cubicBezTo>
                    <a:cubicBezTo>
                      <a:pt x="88444" y="43804"/>
                      <a:pt x="91863" y="44016"/>
                      <a:pt x="95260" y="44439"/>
                    </a:cubicBezTo>
                    <a:cubicBezTo>
                      <a:pt x="115167" y="16679"/>
                      <a:pt x="147118" y="0"/>
                      <a:pt x="182043" y="0"/>
                    </a:cubicBezTo>
                    <a:cubicBezTo>
                      <a:pt x="232367" y="0"/>
                      <a:pt x="274785" y="34702"/>
                      <a:pt x="286046" y="81957"/>
                    </a:cubicBezTo>
                    <a:cubicBezTo>
                      <a:pt x="317171" y="87471"/>
                      <a:pt x="340867" y="114712"/>
                      <a:pt x="340867" y="147394"/>
                    </a:cubicBezTo>
                    <a:cubicBezTo>
                      <a:pt x="340867" y="184044"/>
                      <a:pt x="311054" y="213857"/>
                      <a:pt x="274415" y="213857"/>
                    </a:cubicBezTo>
                    <a:close/>
                    <a:moveTo>
                      <a:pt x="85026" y="86137"/>
                    </a:moveTo>
                    <a:cubicBezTo>
                      <a:pt x="61478" y="86137"/>
                      <a:pt x="42333" y="105293"/>
                      <a:pt x="42333" y="128830"/>
                    </a:cubicBezTo>
                    <a:cubicBezTo>
                      <a:pt x="42333" y="152378"/>
                      <a:pt x="61478" y="171524"/>
                      <a:pt x="85026" y="171524"/>
                    </a:cubicBezTo>
                    <a:lnTo>
                      <a:pt x="274415" y="171524"/>
                    </a:lnTo>
                    <a:cubicBezTo>
                      <a:pt x="287707" y="171524"/>
                      <a:pt x="298534" y="160707"/>
                      <a:pt x="298534" y="147394"/>
                    </a:cubicBezTo>
                    <a:cubicBezTo>
                      <a:pt x="298534" y="134090"/>
                      <a:pt x="287707" y="123274"/>
                      <a:pt x="274415" y="123274"/>
                    </a:cubicBezTo>
                    <a:cubicBezTo>
                      <a:pt x="273198" y="123274"/>
                      <a:pt x="272012" y="123401"/>
                      <a:pt x="270848" y="123581"/>
                    </a:cubicBezTo>
                    <a:lnTo>
                      <a:pt x="247702" y="127063"/>
                    </a:lnTo>
                    <a:lnTo>
                      <a:pt x="246559" y="103695"/>
                    </a:lnTo>
                    <a:cubicBezTo>
                      <a:pt x="244866" y="69289"/>
                      <a:pt x="216524" y="42333"/>
                      <a:pt x="182043" y="42333"/>
                    </a:cubicBezTo>
                    <a:cubicBezTo>
                      <a:pt x="157511" y="42333"/>
                      <a:pt x="135403" y="55954"/>
                      <a:pt x="124332" y="77903"/>
                    </a:cubicBezTo>
                    <a:lnTo>
                      <a:pt x="116067" y="94286"/>
                    </a:lnTo>
                    <a:lnTo>
                      <a:pt x="98689" y="88423"/>
                    </a:lnTo>
                    <a:cubicBezTo>
                      <a:pt x="94181" y="86899"/>
                      <a:pt x="89587" y="86137"/>
                      <a:pt x="85026" y="86137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2;p4"/>
              <p:cNvSpPr/>
              <p:nvPr/>
            </p:nvSpPr>
            <p:spPr>
              <a:xfrm>
                <a:off x="515528" y="4527116"/>
                <a:ext cx="465415" cy="281852"/>
              </a:xfrm>
              <a:custGeom>
                <a:avLst/>
                <a:gdLst/>
                <a:ahLst/>
                <a:cxnLst/>
                <a:rect l="l" t="t" r="r" b="b"/>
                <a:pathLst>
                  <a:path w="620553" h="374554" extrusionOk="0">
                    <a:moveTo>
                      <a:pt x="475689" y="374554"/>
                    </a:moveTo>
                    <a:lnTo>
                      <a:pt x="108902" y="374554"/>
                    </a:lnTo>
                    <a:cubicBezTo>
                      <a:pt x="48852" y="374554"/>
                      <a:pt x="0" y="325712"/>
                      <a:pt x="0" y="265662"/>
                    </a:cubicBezTo>
                    <a:cubicBezTo>
                      <a:pt x="0" y="207602"/>
                      <a:pt x="45656" y="160019"/>
                      <a:pt x="102965" y="156919"/>
                    </a:cubicBezTo>
                    <a:cubicBezTo>
                      <a:pt x="117485" y="67405"/>
                      <a:pt x="194955" y="0"/>
                      <a:pt x="287792" y="0"/>
                    </a:cubicBezTo>
                    <a:cubicBezTo>
                      <a:pt x="353059" y="0"/>
                      <a:pt x="412411" y="33263"/>
                      <a:pt x="446510" y="87862"/>
                    </a:cubicBezTo>
                    <a:cubicBezTo>
                      <a:pt x="456152" y="85862"/>
                      <a:pt x="465910" y="84846"/>
                      <a:pt x="475689" y="84846"/>
                    </a:cubicBezTo>
                    <a:cubicBezTo>
                      <a:pt x="555561" y="84846"/>
                      <a:pt x="620553" y="149838"/>
                      <a:pt x="620553" y="229711"/>
                    </a:cubicBezTo>
                    <a:cubicBezTo>
                      <a:pt x="620553" y="309573"/>
                      <a:pt x="555561" y="374554"/>
                      <a:pt x="475689" y="374554"/>
                    </a:cubicBezTo>
                    <a:close/>
                    <a:moveTo>
                      <a:pt x="108902" y="199093"/>
                    </a:moveTo>
                    <a:cubicBezTo>
                      <a:pt x="72188" y="199093"/>
                      <a:pt x="42333" y="228949"/>
                      <a:pt x="42333" y="265662"/>
                    </a:cubicBezTo>
                    <a:cubicBezTo>
                      <a:pt x="42333" y="302365"/>
                      <a:pt x="72188" y="332221"/>
                      <a:pt x="108902" y="332221"/>
                    </a:cubicBezTo>
                    <a:lnTo>
                      <a:pt x="475689" y="332221"/>
                    </a:lnTo>
                    <a:cubicBezTo>
                      <a:pt x="532225" y="332221"/>
                      <a:pt x="578220" y="286226"/>
                      <a:pt x="578220" y="229711"/>
                    </a:cubicBezTo>
                    <a:cubicBezTo>
                      <a:pt x="578220" y="173175"/>
                      <a:pt x="532225" y="127179"/>
                      <a:pt x="475689" y="127179"/>
                    </a:cubicBezTo>
                    <a:cubicBezTo>
                      <a:pt x="464682" y="127179"/>
                      <a:pt x="453654" y="129021"/>
                      <a:pt x="442933" y="132640"/>
                    </a:cubicBezTo>
                    <a:lnTo>
                      <a:pt x="425534" y="138514"/>
                    </a:lnTo>
                    <a:lnTo>
                      <a:pt x="417258" y="122121"/>
                    </a:lnTo>
                    <a:cubicBezTo>
                      <a:pt x="392440" y="72908"/>
                      <a:pt x="342836" y="42333"/>
                      <a:pt x="287792" y="42333"/>
                    </a:cubicBezTo>
                    <a:cubicBezTo>
                      <a:pt x="210417" y="42333"/>
                      <a:pt x="146833" y="102817"/>
                      <a:pt x="143044" y="180033"/>
                    </a:cubicBezTo>
                    <a:lnTo>
                      <a:pt x="141890" y="203358"/>
                    </a:lnTo>
                    <a:lnTo>
                      <a:pt x="118787" y="199929"/>
                    </a:lnTo>
                    <a:cubicBezTo>
                      <a:pt x="114945" y="199358"/>
                      <a:pt x="111802" y="199093"/>
                      <a:pt x="108902" y="19909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53;p4"/>
              <p:cNvSpPr/>
              <p:nvPr/>
            </p:nvSpPr>
            <p:spPr>
              <a:xfrm>
                <a:off x="8288011" y="398667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4;p4"/>
              <p:cNvSpPr/>
              <p:nvPr/>
            </p:nvSpPr>
            <p:spPr>
              <a:xfrm>
                <a:off x="477243" y="430748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" name="Google Shape;55;p4"/>
            <p:cNvSpPr/>
            <p:nvPr/>
          </p:nvSpPr>
          <p:spPr>
            <a:xfrm>
              <a:off x="8421361" y="4527117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00B05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77FE68D-4A6D-4297-A7CB-5588EC000CB0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2207382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Title slide">
    <p:bg>
      <p:bgPr>
        <a:solidFill>
          <a:schemeClr val="bg1">
            <a:lumMod val="60000"/>
            <a:lumOff val="40000"/>
          </a:scheme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6452A164-8E52-4B2A-822E-00B7542127E8}"/>
              </a:ext>
            </a:extLst>
          </p:cNvPr>
          <p:cNvSpPr/>
          <p:nvPr userDrawn="1"/>
        </p:nvSpPr>
        <p:spPr>
          <a:xfrm>
            <a:off x="321734" y="237067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270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281780" y="118534"/>
            <a:ext cx="11497733" cy="6620932"/>
            <a:chOff x="414535" y="398669"/>
            <a:chExt cx="8159441" cy="4410297"/>
          </a:xfrm>
          <a:solidFill>
            <a:schemeClr val="accent2"/>
          </a:solidFill>
        </p:grpSpPr>
        <p:sp>
          <p:nvSpPr>
            <p:cNvPr id="12" name="Google Shape;12;p2"/>
            <p:cNvSpPr/>
            <p:nvPr/>
          </p:nvSpPr>
          <p:spPr>
            <a:xfrm>
              <a:off x="6685541" y="4518232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16"/>
                  </a:lnTo>
                  <a:cubicBezTo>
                    <a:pt x="175704" y="250570"/>
                    <a:pt x="157257" y="269017"/>
                    <a:pt x="134514" y="269017"/>
                  </a:cubicBezTo>
                  <a:cubicBezTo>
                    <a:pt x="111770" y="269017"/>
                    <a:pt x="93323" y="250570"/>
                    <a:pt x="93323" y="227816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509279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4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4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719298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372198" y="2495532"/>
              <a:ext cx="201779" cy="202435"/>
            </a:xfrm>
            <a:custGeom>
              <a:avLst/>
              <a:gdLst/>
              <a:ahLst/>
              <a:cxnLst/>
              <a:rect l="l" t="t" r="r" b="b"/>
              <a:pathLst>
                <a:path w="269038" h="269017" extrusionOk="0">
                  <a:moveTo>
                    <a:pt x="41200" y="93323"/>
                  </a:moveTo>
                  <a:lnTo>
                    <a:pt x="93334" y="93323"/>
                  </a:lnTo>
                  <a:lnTo>
                    <a:pt x="93334" y="41190"/>
                  </a:lnTo>
                  <a:cubicBezTo>
                    <a:pt x="93334" y="18436"/>
                    <a:pt x="111781" y="0"/>
                    <a:pt x="134524" y="0"/>
                  </a:cubicBezTo>
                  <a:cubicBezTo>
                    <a:pt x="157268" y="0"/>
                    <a:pt x="175715" y="18436"/>
                    <a:pt x="175715" y="41190"/>
                  </a:cubicBezTo>
                  <a:lnTo>
                    <a:pt x="175715" y="93323"/>
                  </a:lnTo>
                  <a:lnTo>
                    <a:pt x="227848" y="93323"/>
                  </a:lnTo>
                  <a:cubicBezTo>
                    <a:pt x="250592" y="93323"/>
                    <a:pt x="269038" y="111759"/>
                    <a:pt x="269038" y="134514"/>
                  </a:cubicBezTo>
                  <a:cubicBezTo>
                    <a:pt x="269038" y="157268"/>
                    <a:pt x="250592" y="175704"/>
                    <a:pt x="227848" y="175704"/>
                  </a:cubicBezTo>
                  <a:lnTo>
                    <a:pt x="175715" y="175704"/>
                  </a:lnTo>
                  <a:lnTo>
                    <a:pt x="175715" y="227827"/>
                  </a:lnTo>
                  <a:cubicBezTo>
                    <a:pt x="175715" y="250581"/>
                    <a:pt x="157268" y="269017"/>
                    <a:pt x="134524" y="269017"/>
                  </a:cubicBezTo>
                  <a:cubicBezTo>
                    <a:pt x="111781" y="269017"/>
                    <a:pt x="93334" y="250581"/>
                    <a:pt x="93334" y="227827"/>
                  </a:cubicBezTo>
                  <a:lnTo>
                    <a:pt x="93334" y="175704"/>
                  </a:lnTo>
                  <a:lnTo>
                    <a:pt x="4120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20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14535" y="2484754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249166" y="4465700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86155" y="531542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244917" y="4538950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968893" y="4446205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15528" y="4527114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288011" y="398669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77243" y="430751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289FEB59-9F1B-409C-837D-E20FF8DA4D5B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3421037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823E994F-4FCF-4A9F-BB15-DF78F9F6B7A0}"/>
              </a:ext>
            </a:extLst>
          </p:cNvPr>
          <p:cNvSpPr txBox="1"/>
          <p:nvPr userDrawn="1"/>
        </p:nvSpPr>
        <p:spPr>
          <a:xfrm>
            <a:off x="3684663" y="6634701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4675638" y="909619"/>
            <a:ext cx="7536449" cy="6031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     KÍNH   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    TRỌNG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   THẦY GIÁO, CÔ GIÁO VÀ YÊU QUÝ BẠN BÈ</a:t>
            </a: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678923" y="5690705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10659454" y="5555748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31;p3"/>
          <p:cNvSpPr/>
          <p:nvPr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010573" y="3125451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3"/>
          <p:cNvSpPr/>
          <p:nvPr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9;p3"/>
          <p:cNvSpPr/>
          <p:nvPr/>
        </p:nvSpPr>
        <p:spPr>
          <a:xfrm>
            <a:off x="2410402" y="626619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178295" y="6266196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38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CHỦ ĐỀ 2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xmlns="" id="{1615A6E5-55AE-4AF3-8171-CF240090A2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15966" y="1482254"/>
            <a:ext cx="3929071" cy="392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762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body">
    <p:bg>
      <p:bgPr>
        <a:solidFill>
          <a:schemeClr val="dk1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8C33424-69BE-4CF3-AC72-AAE3342C808A}"/>
              </a:ext>
            </a:extLst>
          </p:cNvPr>
          <p:cNvSpPr/>
          <p:nvPr userDrawn="1"/>
        </p:nvSpPr>
        <p:spPr>
          <a:xfrm>
            <a:off x="340636" y="254000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 dirty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45" name="Google Shape;45;p4"/>
          <p:cNvGrpSpPr/>
          <p:nvPr/>
        </p:nvGrpSpPr>
        <p:grpSpPr>
          <a:xfrm>
            <a:off x="340636" y="251219"/>
            <a:ext cx="11497733" cy="6352781"/>
            <a:chOff x="262135" y="188414"/>
            <a:chExt cx="8616641" cy="4620554"/>
          </a:xfrm>
          <a:solidFill>
            <a:schemeClr val="accent2"/>
          </a:solidFill>
        </p:grpSpPr>
        <p:grpSp>
          <p:nvGrpSpPr>
            <p:cNvPr id="46" name="Google Shape;46;p4"/>
            <p:cNvGrpSpPr/>
            <p:nvPr/>
          </p:nvGrpSpPr>
          <p:grpSpPr>
            <a:xfrm>
              <a:off x="262135" y="188414"/>
              <a:ext cx="8616641" cy="4620554"/>
              <a:chOff x="262135" y="188414"/>
              <a:chExt cx="8616641" cy="4620554"/>
            </a:xfrm>
            <a:grpFill/>
          </p:grpSpPr>
          <p:sp>
            <p:nvSpPr>
              <p:cNvPr id="47" name="Google Shape;47;p4"/>
              <p:cNvSpPr/>
              <p:nvPr/>
            </p:nvSpPr>
            <p:spPr>
              <a:xfrm>
                <a:off x="1671079" y="188414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4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16"/>
                    </a:lnTo>
                    <a:cubicBezTo>
                      <a:pt x="175704" y="250581"/>
                      <a:pt x="15724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16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6024098" y="274080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49;p4"/>
              <p:cNvSpPr/>
              <p:nvPr/>
            </p:nvSpPr>
            <p:spPr>
              <a:xfrm>
                <a:off x="8676998" y="1943199"/>
                <a:ext cx="201779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38" h="269017" extrusionOk="0">
                    <a:moveTo>
                      <a:pt x="41200" y="93323"/>
                    </a:moveTo>
                    <a:lnTo>
                      <a:pt x="93334" y="93323"/>
                    </a:lnTo>
                    <a:lnTo>
                      <a:pt x="93334" y="41190"/>
                    </a:lnTo>
                    <a:cubicBezTo>
                      <a:pt x="93334" y="18436"/>
                      <a:pt x="111781" y="0"/>
                      <a:pt x="134524" y="0"/>
                    </a:cubicBezTo>
                    <a:cubicBezTo>
                      <a:pt x="157268" y="0"/>
                      <a:pt x="175715" y="18436"/>
                      <a:pt x="175715" y="41190"/>
                    </a:cubicBezTo>
                    <a:lnTo>
                      <a:pt x="175715" y="93323"/>
                    </a:lnTo>
                    <a:lnTo>
                      <a:pt x="227848" y="93323"/>
                    </a:lnTo>
                    <a:cubicBezTo>
                      <a:pt x="250592" y="93323"/>
                      <a:pt x="269038" y="111759"/>
                      <a:pt x="269038" y="134514"/>
                    </a:cubicBezTo>
                    <a:cubicBezTo>
                      <a:pt x="269038" y="157268"/>
                      <a:pt x="250592" y="175704"/>
                      <a:pt x="227848" y="175704"/>
                    </a:cubicBezTo>
                    <a:lnTo>
                      <a:pt x="175715" y="175704"/>
                    </a:lnTo>
                    <a:lnTo>
                      <a:pt x="175715" y="227827"/>
                    </a:lnTo>
                    <a:cubicBezTo>
                      <a:pt x="175715" y="250581"/>
                      <a:pt x="157268" y="269017"/>
                      <a:pt x="134524" y="269017"/>
                    </a:cubicBezTo>
                    <a:cubicBezTo>
                      <a:pt x="111781" y="269017"/>
                      <a:pt x="93334" y="250581"/>
                      <a:pt x="93334" y="227827"/>
                    </a:cubicBezTo>
                    <a:lnTo>
                      <a:pt x="93334" y="175704"/>
                    </a:lnTo>
                    <a:lnTo>
                      <a:pt x="41200" y="175704"/>
                    </a:lnTo>
                    <a:cubicBezTo>
                      <a:pt x="18457" y="175704"/>
                      <a:pt x="0" y="157268"/>
                      <a:pt x="0" y="134514"/>
                    </a:cubicBezTo>
                    <a:cubicBezTo>
                      <a:pt x="0" y="111759"/>
                      <a:pt x="18457" y="93323"/>
                      <a:pt x="4120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4"/>
              <p:cNvSpPr/>
              <p:nvPr/>
            </p:nvSpPr>
            <p:spPr>
              <a:xfrm>
                <a:off x="262135" y="2103752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24"/>
                    </a:cubicBezTo>
                    <a:cubicBezTo>
                      <a:pt x="269028" y="157268"/>
                      <a:pt x="250581" y="175715"/>
                      <a:pt x="227837" y="175715"/>
                    </a:cubicBezTo>
                    <a:lnTo>
                      <a:pt x="175704" y="175715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15"/>
                    </a:lnTo>
                    <a:lnTo>
                      <a:pt x="41190" y="175715"/>
                    </a:lnTo>
                    <a:cubicBezTo>
                      <a:pt x="18446" y="175715"/>
                      <a:pt x="0" y="157268"/>
                      <a:pt x="0" y="13452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1;p4"/>
              <p:cNvSpPr/>
              <p:nvPr/>
            </p:nvSpPr>
            <p:spPr>
              <a:xfrm>
                <a:off x="4038555" y="226740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74415" y="213857"/>
                    </a:moveTo>
                    <a:lnTo>
                      <a:pt x="85026" y="213857"/>
                    </a:lnTo>
                    <a:cubicBezTo>
                      <a:pt x="38142" y="213857"/>
                      <a:pt x="0" y="175715"/>
                      <a:pt x="0" y="128830"/>
                    </a:cubicBezTo>
                    <a:cubicBezTo>
                      <a:pt x="0" y="81946"/>
                      <a:pt x="38142" y="43804"/>
                      <a:pt x="85026" y="43804"/>
                    </a:cubicBezTo>
                    <a:cubicBezTo>
                      <a:pt x="88444" y="43804"/>
                      <a:pt x="91863" y="44016"/>
                      <a:pt x="95260" y="44439"/>
                    </a:cubicBezTo>
                    <a:cubicBezTo>
                      <a:pt x="115167" y="16679"/>
                      <a:pt x="147118" y="0"/>
                      <a:pt x="182043" y="0"/>
                    </a:cubicBezTo>
                    <a:cubicBezTo>
                      <a:pt x="232367" y="0"/>
                      <a:pt x="274785" y="34702"/>
                      <a:pt x="286046" y="81957"/>
                    </a:cubicBezTo>
                    <a:cubicBezTo>
                      <a:pt x="317171" y="87471"/>
                      <a:pt x="340867" y="114712"/>
                      <a:pt x="340867" y="147394"/>
                    </a:cubicBezTo>
                    <a:cubicBezTo>
                      <a:pt x="340867" y="184044"/>
                      <a:pt x="311054" y="213857"/>
                      <a:pt x="274415" y="213857"/>
                    </a:cubicBezTo>
                    <a:close/>
                    <a:moveTo>
                      <a:pt x="85026" y="86137"/>
                    </a:moveTo>
                    <a:cubicBezTo>
                      <a:pt x="61478" y="86137"/>
                      <a:pt x="42333" y="105293"/>
                      <a:pt x="42333" y="128830"/>
                    </a:cubicBezTo>
                    <a:cubicBezTo>
                      <a:pt x="42333" y="152378"/>
                      <a:pt x="61478" y="171524"/>
                      <a:pt x="85026" y="171524"/>
                    </a:cubicBezTo>
                    <a:lnTo>
                      <a:pt x="274415" y="171524"/>
                    </a:lnTo>
                    <a:cubicBezTo>
                      <a:pt x="287707" y="171524"/>
                      <a:pt x="298534" y="160707"/>
                      <a:pt x="298534" y="147394"/>
                    </a:cubicBezTo>
                    <a:cubicBezTo>
                      <a:pt x="298534" y="134090"/>
                      <a:pt x="287707" y="123274"/>
                      <a:pt x="274415" y="123274"/>
                    </a:cubicBezTo>
                    <a:cubicBezTo>
                      <a:pt x="273198" y="123274"/>
                      <a:pt x="272012" y="123401"/>
                      <a:pt x="270848" y="123581"/>
                    </a:cubicBezTo>
                    <a:lnTo>
                      <a:pt x="247702" y="127063"/>
                    </a:lnTo>
                    <a:lnTo>
                      <a:pt x="246559" y="103695"/>
                    </a:lnTo>
                    <a:cubicBezTo>
                      <a:pt x="244866" y="69289"/>
                      <a:pt x="216524" y="42333"/>
                      <a:pt x="182043" y="42333"/>
                    </a:cubicBezTo>
                    <a:cubicBezTo>
                      <a:pt x="157511" y="42333"/>
                      <a:pt x="135403" y="55954"/>
                      <a:pt x="124332" y="77903"/>
                    </a:cubicBezTo>
                    <a:lnTo>
                      <a:pt x="116067" y="94286"/>
                    </a:lnTo>
                    <a:lnTo>
                      <a:pt x="98689" y="88423"/>
                    </a:lnTo>
                    <a:cubicBezTo>
                      <a:pt x="94181" y="86899"/>
                      <a:pt x="89587" y="86137"/>
                      <a:pt x="85026" y="86137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2;p4"/>
              <p:cNvSpPr/>
              <p:nvPr/>
            </p:nvSpPr>
            <p:spPr>
              <a:xfrm>
                <a:off x="515528" y="4527116"/>
                <a:ext cx="465415" cy="281852"/>
              </a:xfrm>
              <a:custGeom>
                <a:avLst/>
                <a:gdLst/>
                <a:ahLst/>
                <a:cxnLst/>
                <a:rect l="l" t="t" r="r" b="b"/>
                <a:pathLst>
                  <a:path w="620553" h="374554" extrusionOk="0">
                    <a:moveTo>
                      <a:pt x="475689" y="374554"/>
                    </a:moveTo>
                    <a:lnTo>
                      <a:pt x="108902" y="374554"/>
                    </a:lnTo>
                    <a:cubicBezTo>
                      <a:pt x="48852" y="374554"/>
                      <a:pt x="0" y="325712"/>
                      <a:pt x="0" y="265662"/>
                    </a:cubicBezTo>
                    <a:cubicBezTo>
                      <a:pt x="0" y="207602"/>
                      <a:pt x="45656" y="160019"/>
                      <a:pt x="102965" y="156919"/>
                    </a:cubicBezTo>
                    <a:cubicBezTo>
                      <a:pt x="117485" y="67405"/>
                      <a:pt x="194955" y="0"/>
                      <a:pt x="287792" y="0"/>
                    </a:cubicBezTo>
                    <a:cubicBezTo>
                      <a:pt x="353059" y="0"/>
                      <a:pt x="412411" y="33263"/>
                      <a:pt x="446510" y="87862"/>
                    </a:cubicBezTo>
                    <a:cubicBezTo>
                      <a:pt x="456152" y="85862"/>
                      <a:pt x="465910" y="84846"/>
                      <a:pt x="475689" y="84846"/>
                    </a:cubicBezTo>
                    <a:cubicBezTo>
                      <a:pt x="555561" y="84846"/>
                      <a:pt x="620553" y="149838"/>
                      <a:pt x="620553" y="229711"/>
                    </a:cubicBezTo>
                    <a:cubicBezTo>
                      <a:pt x="620553" y="309573"/>
                      <a:pt x="555561" y="374554"/>
                      <a:pt x="475689" y="374554"/>
                    </a:cubicBezTo>
                    <a:close/>
                    <a:moveTo>
                      <a:pt x="108902" y="199093"/>
                    </a:moveTo>
                    <a:cubicBezTo>
                      <a:pt x="72188" y="199093"/>
                      <a:pt x="42333" y="228949"/>
                      <a:pt x="42333" y="265662"/>
                    </a:cubicBezTo>
                    <a:cubicBezTo>
                      <a:pt x="42333" y="302365"/>
                      <a:pt x="72188" y="332221"/>
                      <a:pt x="108902" y="332221"/>
                    </a:cubicBezTo>
                    <a:lnTo>
                      <a:pt x="475689" y="332221"/>
                    </a:lnTo>
                    <a:cubicBezTo>
                      <a:pt x="532225" y="332221"/>
                      <a:pt x="578220" y="286226"/>
                      <a:pt x="578220" y="229711"/>
                    </a:cubicBezTo>
                    <a:cubicBezTo>
                      <a:pt x="578220" y="173175"/>
                      <a:pt x="532225" y="127179"/>
                      <a:pt x="475689" y="127179"/>
                    </a:cubicBezTo>
                    <a:cubicBezTo>
                      <a:pt x="464682" y="127179"/>
                      <a:pt x="453654" y="129021"/>
                      <a:pt x="442933" y="132640"/>
                    </a:cubicBezTo>
                    <a:lnTo>
                      <a:pt x="425534" y="138514"/>
                    </a:lnTo>
                    <a:lnTo>
                      <a:pt x="417258" y="122121"/>
                    </a:lnTo>
                    <a:cubicBezTo>
                      <a:pt x="392440" y="72908"/>
                      <a:pt x="342836" y="42333"/>
                      <a:pt x="287792" y="42333"/>
                    </a:cubicBezTo>
                    <a:cubicBezTo>
                      <a:pt x="210417" y="42333"/>
                      <a:pt x="146833" y="102817"/>
                      <a:pt x="143044" y="180033"/>
                    </a:cubicBezTo>
                    <a:lnTo>
                      <a:pt x="141890" y="203358"/>
                    </a:lnTo>
                    <a:lnTo>
                      <a:pt x="118787" y="199929"/>
                    </a:lnTo>
                    <a:cubicBezTo>
                      <a:pt x="114945" y="199358"/>
                      <a:pt x="111802" y="199093"/>
                      <a:pt x="108902" y="19909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53;p4"/>
              <p:cNvSpPr/>
              <p:nvPr/>
            </p:nvSpPr>
            <p:spPr>
              <a:xfrm>
                <a:off x="8288011" y="398667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4;p4"/>
              <p:cNvSpPr/>
              <p:nvPr/>
            </p:nvSpPr>
            <p:spPr>
              <a:xfrm>
                <a:off x="477243" y="430748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" name="Google Shape;55;p4"/>
            <p:cNvSpPr/>
            <p:nvPr/>
          </p:nvSpPr>
          <p:spPr>
            <a:xfrm>
              <a:off x="8421361" y="4527117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2C03D41-29FD-4C24-93B7-ACF0440DE42A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26743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chemeClr val="tx2">
              <a:lumMod val="9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945786" y="613143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11329341" y="5130785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8680017" y="848207"/>
            <a:ext cx="42257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QUÝ TRỌNG THỜI GIAN</a:t>
            </a: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576997" y="1755013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846083" y="6159073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38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CHỦ ĐỀ 3</a:t>
            </a:r>
          </a:p>
        </p:txBody>
      </p:sp>
      <p:pic>
        <p:nvPicPr>
          <p:cNvPr id="4098" name="Picture 2" descr="Cute children playing at pencil house Premium Vector">
            <a:extLst>
              <a:ext uri="{FF2B5EF4-FFF2-40B4-BE49-F238E27FC236}">
                <a16:creationId xmlns:a16="http://schemas.microsoft.com/office/drawing/2014/main" xmlns="" id="{26AF47D7-F8C3-4710-84DF-FDFCDEF0399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220" y="1275121"/>
            <a:ext cx="4328489" cy="550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Google Shape;28;p3">
            <a:extLst>
              <a:ext uri="{FF2B5EF4-FFF2-40B4-BE49-F238E27FC236}">
                <a16:creationId xmlns:a16="http://schemas.microsoft.com/office/drawing/2014/main" xmlns="" id="{A8F09454-8788-4190-86FB-DD38471C58D1}"/>
              </a:ext>
            </a:extLst>
          </p:cNvPr>
          <p:cNvSpPr/>
          <p:nvPr userDrawn="1"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31;p3">
            <a:extLst>
              <a:ext uri="{FF2B5EF4-FFF2-40B4-BE49-F238E27FC236}">
                <a16:creationId xmlns:a16="http://schemas.microsoft.com/office/drawing/2014/main" xmlns="" id="{7475D6F5-5CC9-4492-88E1-8F3ADE6303ED}"/>
              </a:ext>
            </a:extLst>
          </p:cNvPr>
          <p:cNvSpPr/>
          <p:nvPr userDrawn="1"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32;p3">
            <a:extLst>
              <a:ext uri="{FF2B5EF4-FFF2-40B4-BE49-F238E27FC236}">
                <a16:creationId xmlns:a16="http://schemas.microsoft.com/office/drawing/2014/main" xmlns="" id="{5DAD4EC7-8CC9-4988-9B2E-EE5891519296}"/>
              </a:ext>
            </a:extLst>
          </p:cNvPr>
          <p:cNvSpPr/>
          <p:nvPr userDrawn="1"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33;p3">
            <a:extLst>
              <a:ext uri="{FF2B5EF4-FFF2-40B4-BE49-F238E27FC236}">
                <a16:creationId xmlns:a16="http://schemas.microsoft.com/office/drawing/2014/main" xmlns="" id="{47CA47C2-FDAD-4CE4-8131-DFCABFC8BA3E}"/>
              </a:ext>
            </a:extLst>
          </p:cNvPr>
          <p:cNvSpPr/>
          <p:nvPr userDrawn="1"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36;p3">
            <a:extLst>
              <a:ext uri="{FF2B5EF4-FFF2-40B4-BE49-F238E27FC236}">
                <a16:creationId xmlns:a16="http://schemas.microsoft.com/office/drawing/2014/main" xmlns="" id="{314752F8-EF0C-43B8-9AA3-5B5800B38D7C}"/>
              </a:ext>
            </a:extLst>
          </p:cNvPr>
          <p:cNvSpPr/>
          <p:nvPr userDrawn="1"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39;p3">
            <a:extLst>
              <a:ext uri="{FF2B5EF4-FFF2-40B4-BE49-F238E27FC236}">
                <a16:creationId xmlns:a16="http://schemas.microsoft.com/office/drawing/2014/main" xmlns="" id="{10E76702-E494-42C2-821E-CFEA1D7FF992}"/>
              </a:ext>
            </a:extLst>
          </p:cNvPr>
          <p:cNvSpPr/>
          <p:nvPr userDrawn="1"/>
        </p:nvSpPr>
        <p:spPr>
          <a:xfrm>
            <a:off x="2410402" y="626619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E4AAE9D6-32CE-4088-98EA-A98425878F81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4223716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bg>
      <p:bgPr>
        <a:solidFill>
          <a:schemeClr val="tx2">
            <a:lumMod val="90000"/>
          </a:scheme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6452A164-8E52-4B2A-822E-00B7542127E8}"/>
              </a:ext>
            </a:extLst>
          </p:cNvPr>
          <p:cNvSpPr/>
          <p:nvPr userDrawn="1"/>
        </p:nvSpPr>
        <p:spPr>
          <a:xfrm>
            <a:off x="321734" y="237067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270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281780" y="118534"/>
            <a:ext cx="11497733" cy="6620932"/>
            <a:chOff x="414535" y="398669"/>
            <a:chExt cx="8159441" cy="4410297"/>
          </a:xfrm>
          <a:solidFill>
            <a:schemeClr val="accent2"/>
          </a:solidFill>
        </p:grpSpPr>
        <p:sp>
          <p:nvSpPr>
            <p:cNvPr id="12" name="Google Shape;12;p2"/>
            <p:cNvSpPr/>
            <p:nvPr/>
          </p:nvSpPr>
          <p:spPr>
            <a:xfrm>
              <a:off x="6685541" y="4518232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16"/>
                  </a:lnTo>
                  <a:cubicBezTo>
                    <a:pt x="175704" y="250570"/>
                    <a:pt x="157257" y="269017"/>
                    <a:pt x="134514" y="269017"/>
                  </a:cubicBezTo>
                  <a:cubicBezTo>
                    <a:pt x="111770" y="269017"/>
                    <a:pt x="93323" y="250570"/>
                    <a:pt x="93323" y="227816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509279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4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4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719298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372198" y="2495532"/>
              <a:ext cx="201779" cy="202435"/>
            </a:xfrm>
            <a:custGeom>
              <a:avLst/>
              <a:gdLst/>
              <a:ahLst/>
              <a:cxnLst/>
              <a:rect l="l" t="t" r="r" b="b"/>
              <a:pathLst>
                <a:path w="269038" h="269017" extrusionOk="0">
                  <a:moveTo>
                    <a:pt x="41200" y="93323"/>
                  </a:moveTo>
                  <a:lnTo>
                    <a:pt x="93334" y="93323"/>
                  </a:lnTo>
                  <a:lnTo>
                    <a:pt x="93334" y="41190"/>
                  </a:lnTo>
                  <a:cubicBezTo>
                    <a:pt x="93334" y="18436"/>
                    <a:pt x="111781" y="0"/>
                    <a:pt x="134524" y="0"/>
                  </a:cubicBezTo>
                  <a:cubicBezTo>
                    <a:pt x="157268" y="0"/>
                    <a:pt x="175715" y="18436"/>
                    <a:pt x="175715" y="41190"/>
                  </a:cubicBezTo>
                  <a:lnTo>
                    <a:pt x="175715" y="93323"/>
                  </a:lnTo>
                  <a:lnTo>
                    <a:pt x="227848" y="93323"/>
                  </a:lnTo>
                  <a:cubicBezTo>
                    <a:pt x="250592" y="93323"/>
                    <a:pt x="269038" y="111759"/>
                    <a:pt x="269038" y="134514"/>
                  </a:cubicBezTo>
                  <a:cubicBezTo>
                    <a:pt x="269038" y="157268"/>
                    <a:pt x="250592" y="175704"/>
                    <a:pt x="227848" y="175704"/>
                  </a:cubicBezTo>
                  <a:lnTo>
                    <a:pt x="175715" y="175704"/>
                  </a:lnTo>
                  <a:lnTo>
                    <a:pt x="175715" y="227827"/>
                  </a:lnTo>
                  <a:cubicBezTo>
                    <a:pt x="175715" y="250581"/>
                    <a:pt x="157268" y="269017"/>
                    <a:pt x="134524" y="269017"/>
                  </a:cubicBezTo>
                  <a:cubicBezTo>
                    <a:pt x="111781" y="269017"/>
                    <a:pt x="93334" y="250581"/>
                    <a:pt x="93334" y="227827"/>
                  </a:cubicBezTo>
                  <a:lnTo>
                    <a:pt x="93334" y="175704"/>
                  </a:lnTo>
                  <a:lnTo>
                    <a:pt x="4120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20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14535" y="2484754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249166" y="4465700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86155" y="531542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244917" y="4538950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968893" y="4446205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15528" y="4527114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288011" y="398669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77243" y="430751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C61541BB-FAD3-4394-A920-0FA51790377E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293083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945786" y="613143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8680017" y="848207"/>
            <a:ext cx="4225764" cy="6031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NHẬN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LỖI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VÀ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SỬA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LỖI</a:t>
            </a:r>
          </a:p>
        </p:txBody>
      </p:sp>
      <p:sp>
        <p:nvSpPr>
          <p:cNvPr id="30" name="Google Shape;30;p3"/>
          <p:cNvSpPr/>
          <p:nvPr/>
        </p:nvSpPr>
        <p:spPr>
          <a:xfrm>
            <a:off x="9303213" y="389218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598369" y="2248198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846083" y="6159073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89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CHỦ ĐỀ 4</a:t>
            </a:r>
          </a:p>
        </p:txBody>
      </p:sp>
      <p:pic>
        <p:nvPicPr>
          <p:cNvPr id="1026" name="Picture 2" descr="IV: 5 biện pháp có thể giúp trẻ biết nghe lời và xây dựng nhân cách vững  vàng khi lớn lên">
            <a:extLst>
              <a:ext uri="{FF2B5EF4-FFF2-40B4-BE49-F238E27FC236}">
                <a16:creationId xmlns:a16="http://schemas.microsoft.com/office/drawing/2014/main" xmlns="" id="{6410E087-DD10-4329-B726-BAB2B3B44F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9" b="98131" l="8219" r="90411">
                        <a14:foregroundMark x1="54110" y1="90966" x2="63242" y2="95327"/>
                        <a14:foregroundMark x1="80594" y1="16199" x2="85388" y2="90966"/>
                        <a14:foregroundMark x1="84932" y1="49221" x2="90411" y2="56075"/>
                        <a14:foregroundMark x1="80822" y1="51713" x2="78311" y2="84424"/>
                        <a14:foregroundMark x1="75799" y1="57944" x2="75799" y2="58255"/>
                        <a14:foregroundMark x1="77854" y1="88474" x2="84703" y2="94081"/>
                        <a14:foregroundMark x1="17288" y1="78816" x2="19635" y2="96573"/>
                        <a14:foregroundMark x1="17247" y1="78505" x2="17288" y2="78816"/>
                        <a14:foregroundMark x1="14612" y1="58567" x2="17247" y2="78505"/>
                        <a14:foregroundMark x1="51142" y1="98131" x2="63242" y2="98442"/>
                        <a14:foregroundMark x1="89726" y1="59190" x2="89726" y2="59502"/>
                        <a14:foregroundMark x1="80822" y1="52025" x2="76941" y2="78505"/>
                        <a14:foregroundMark x1="82192" y1="50467" x2="82192" y2="50467"/>
                        <a14:foregroundMark x1="81735" y1="48910" x2="81735" y2="48910"/>
                        <a14:foregroundMark x1="80594" y1="48910" x2="80594" y2="48910"/>
                        <a14:foregroundMark x1="24201" y1="98131" x2="24201" y2="98131"/>
                        <a14:foregroundMark x1="8219" y1="77570" x2="8219" y2="77570"/>
                        <a14:foregroundMark x1="41553" y1="83801" x2="41553" y2="83801"/>
                        <a14:foregroundMark x1="26941" y1="63240" x2="26941" y2="63240"/>
                        <a14:foregroundMark x1="40411" y1="85047" x2="40411" y2="82866"/>
                        <a14:backgroundMark x1="14612" y1="78505" x2="14612" y2="78505"/>
                        <a14:backgroundMark x1="12557" y1="76947" x2="12557" y2="76947"/>
                        <a14:backgroundMark x1="17123" y1="78816" x2="17123" y2="78816"/>
                        <a14:backgroundMark x1="17580" y1="78816" x2="17580" y2="78816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971" y="2495261"/>
            <a:ext cx="5951836" cy="436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8;p3">
            <a:extLst>
              <a:ext uri="{FF2B5EF4-FFF2-40B4-BE49-F238E27FC236}">
                <a16:creationId xmlns:a16="http://schemas.microsoft.com/office/drawing/2014/main" xmlns="" id="{9A9E6374-6F27-4919-828F-EDB8D36687CA}"/>
              </a:ext>
            </a:extLst>
          </p:cNvPr>
          <p:cNvSpPr/>
          <p:nvPr userDrawn="1"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31;p3">
            <a:extLst>
              <a:ext uri="{FF2B5EF4-FFF2-40B4-BE49-F238E27FC236}">
                <a16:creationId xmlns:a16="http://schemas.microsoft.com/office/drawing/2014/main" xmlns="" id="{08181C7D-9182-4C61-8E2B-2996BEB330D7}"/>
              </a:ext>
            </a:extLst>
          </p:cNvPr>
          <p:cNvSpPr/>
          <p:nvPr userDrawn="1"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32;p3">
            <a:extLst>
              <a:ext uri="{FF2B5EF4-FFF2-40B4-BE49-F238E27FC236}">
                <a16:creationId xmlns:a16="http://schemas.microsoft.com/office/drawing/2014/main" xmlns="" id="{A84F8B0B-AD1E-4180-B7EC-F7275A58B3CC}"/>
              </a:ext>
            </a:extLst>
          </p:cNvPr>
          <p:cNvSpPr/>
          <p:nvPr userDrawn="1"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33;p3">
            <a:extLst>
              <a:ext uri="{FF2B5EF4-FFF2-40B4-BE49-F238E27FC236}">
                <a16:creationId xmlns:a16="http://schemas.microsoft.com/office/drawing/2014/main" xmlns="" id="{FA4B92BF-D0D0-45F0-8607-EDCF53D9735A}"/>
              </a:ext>
            </a:extLst>
          </p:cNvPr>
          <p:cNvSpPr/>
          <p:nvPr userDrawn="1"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36;p3">
            <a:extLst>
              <a:ext uri="{FF2B5EF4-FFF2-40B4-BE49-F238E27FC236}">
                <a16:creationId xmlns:a16="http://schemas.microsoft.com/office/drawing/2014/main" xmlns="" id="{B0B3D858-9A4A-4251-9AA5-F05D60970416}"/>
              </a:ext>
            </a:extLst>
          </p:cNvPr>
          <p:cNvSpPr/>
          <p:nvPr userDrawn="1"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39;p3">
            <a:extLst>
              <a:ext uri="{FF2B5EF4-FFF2-40B4-BE49-F238E27FC236}">
                <a16:creationId xmlns:a16="http://schemas.microsoft.com/office/drawing/2014/main" xmlns="" id="{E13B4C12-5701-460B-86DE-FEE31944CC33}"/>
              </a:ext>
            </a:extLst>
          </p:cNvPr>
          <p:cNvSpPr/>
          <p:nvPr userDrawn="1"/>
        </p:nvSpPr>
        <p:spPr>
          <a:xfrm>
            <a:off x="2410402" y="626619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5EF186DA-4F6F-4EB7-B7BF-4A5C7D7582CD}"/>
              </a:ext>
            </a:extLst>
          </p:cNvPr>
          <p:cNvSpPr txBox="1"/>
          <p:nvPr userDrawn="1"/>
        </p:nvSpPr>
        <p:spPr>
          <a:xfrm>
            <a:off x="9027688" y="6604772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750999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bg>
      <p:bgPr>
        <a:solidFill>
          <a:srgbClr val="92D050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8C33424-69BE-4CF3-AC72-AAE3342C808A}"/>
              </a:ext>
            </a:extLst>
          </p:cNvPr>
          <p:cNvSpPr/>
          <p:nvPr userDrawn="1"/>
        </p:nvSpPr>
        <p:spPr>
          <a:xfrm>
            <a:off x="340636" y="254000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 dirty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45" name="Google Shape;45;p4"/>
          <p:cNvGrpSpPr/>
          <p:nvPr/>
        </p:nvGrpSpPr>
        <p:grpSpPr>
          <a:xfrm>
            <a:off x="340636" y="251219"/>
            <a:ext cx="11497734" cy="6522921"/>
            <a:chOff x="262135" y="188414"/>
            <a:chExt cx="8616642" cy="4744301"/>
          </a:xfrm>
          <a:solidFill>
            <a:schemeClr val="accent2"/>
          </a:solidFill>
        </p:grpSpPr>
        <p:grpSp>
          <p:nvGrpSpPr>
            <p:cNvPr id="46" name="Google Shape;46;p4"/>
            <p:cNvGrpSpPr/>
            <p:nvPr/>
          </p:nvGrpSpPr>
          <p:grpSpPr>
            <a:xfrm>
              <a:off x="262135" y="188414"/>
              <a:ext cx="8616642" cy="4744301"/>
              <a:chOff x="262135" y="188414"/>
              <a:chExt cx="8616642" cy="4744301"/>
            </a:xfrm>
            <a:grpFill/>
          </p:grpSpPr>
          <p:sp>
            <p:nvSpPr>
              <p:cNvPr id="47" name="Google Shape;47;p4"/>
              <p:cNvSpPr/>
              <p:nvPr/>
            </p:nvSpPr>
            <p:spPr>
              <a:xfrm>
                <a:off x="1671079" y="188414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4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16"/>
                    </a:lnTo>
                    <a:cubicBezTo>
                      <a:pt x="175704" y="250581"/>
                      <a:pt x="15724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16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6024098" y="274080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49;p4"/>
              <p:cNvSpPr/>
              <p:nvPr/>
            </p:nvSpPr>
            <p:spPr>
              <a:xfrm>
                <a:off x="8676998" y="1943199"/>
                <a:ext cx="201779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38" h="269017" extrusionOk="0">
                    <a:moveTo>
                      <a:pt x="41200" y="93323"/>
                    </a:moveTo>
                    <a:lnTo>
                      <a:pt x="93334" y="93323"/>
                    </a:lnTo>
                    <a:lnTo>
                      <a:pt x="93334" y="41190"/>
                    </a:lnTo>
                    <a:cubicBezTo>
                      <a:pt x="93334" y="18436"/>
                      <a:pt x="111781" y="0"/>
                      <a:pt x="134524" y="0"/>
                    </a:cubicBezTo>
                    <a:cubicBezTo>
                      <a:pt x="157268" y="0"/>
                      <a:pt x="175715" y="18436"/>
                      <a:pt x="175715" y="41190"/>
                    </a:cubicBezTo>
                    <a:lnTo>
                      <a:pt x="175715" y="93323"/>
                    </a:lnTo>
                    <a:lnTo>
                      <a:pt x="227848" y="93323"/>
                    </a:lnTo>
                    <a:cubicBezTo>
                      <a:pt x="250592" y="93323"/>
                      <a:pt x="269038" y="111759"/>
                      <a:pt x="269038" y="134514"/>
                    </a:cubicBezTo>
                    <a:cubicBezTo>
                      <a:pt x="269038" y="157268"/>
                      <a:pt x="250592" y="175704"/>
                      <a:pt x="227848" y="175704"/>
                    </a:cubicBezTo>
                    <a:lnTo>
                      <a:pt x="175715" y="175704"/>
                    </a:lnTo>
                    <a:lnTo>
                      <a:pt x="175715" y="227827"/>
                    </a:lnTo>
                    <a:cubicBezTo>
                      <a:pt x="175715" y="250581"/>
                      <a:pt x="157268" y="269017"/>
                      <a:pt x="134524" y="269017"/>
                    </a:cubicBezTo>
                    <a:cubicBezTo>
                      <a:pt x="111781" y="269017"/>
                      <a:pt x="93334" y="250581"/>
                      <a:pt x="93334" y="227827"/>
                    </a:cubicBezTo>
                    <a:lnTo>
                      <a:pt x="93334" y="175704"/>
                    </a:lnTo>
                    <a:lnTo>
                      <a:pt x="41200" y="175704"/>
                    </a:lnTo>
                    <a:cubicBezTo>
                      <a:pt x="18457" y="175704"/>
                      <a:pt x="0" y="157268"/>
                      <a:pt x="0" y="134514"/>
                    </a:cubicBezTo>
                    <a:cubicBezTo>
                      <a:pt x="0" y="111759"/>
                      <a:pt x="18457" y="93323"/>
                      <a:pt x="4120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4"/>
              <p:cNvSpPr/>
              <p:nvPr/>
            </p:nvSpPr>
            <p:spPr>
              <a:xfrm>
                <a:off x="262135" y="2103752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24"/>
                    </a:cubicBezTo>
                    <a:cubicBezTo>
                      <a:pt x="269028" y="157268"/>
                      <a:pt x="250581" y="175715"/>
                      <a:pt x="227837" y="175715"/>
                    </a:cubicBezTo>
                    <a:lnTo>
                      <a:pt x="175704" y="175715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15"/>
                    </a:lnTo>
                    <a:lnTo>
                      <a:pt x="41190" y="175715"/>
                    </a:lnTo>
                    <a:cubicBezTo>
                      <a:pt x="18446" y="175715"/>
                      <a:pt x="0" y="157268"/>
                      <a:pt x="0" y="13452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1;p4"/>
              <p:cNvSpPr/>
              <p:nvPr/>
            </p:nvSpPr>
            <p:spPr>
              <a:xfrm>
                <a:off x="4038555" y="226740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74415" y="213857"/>
                    </a:moveTo>
                    <a:lnTo>
                      <a:pt x="85026" y="213857"/>
                    </a:lnTo>
                    <a:cubicBezTo>
                      <a:pt x="38142" y="213857"/>
                      <a:pt x="0" y="175715"/>
                      <a:pt x="0" y="128830"/>
                    </a:cubicBezTo>
                    <a:cubicBezTo>
                      <a:pt x="0" y="81946"/>
                      <a:pt x="38142" y="43804"/>
                      <a:pt x="85026" y="43804"/>
                    </a:cubicBezTo>
                    <a:cubicBezTo>
                      <a:pt x="88444" y="43804"/>
                      <a:pt x="91863" y="44016"/>
                      <a:pt x="95260" y="44439"/>
                    </a:cubicBezTo>
                    <a:cubicBezTo>
                      <a:pt x="115167" y="16679"/>
                      <a:pt x="147118" y="0"/>
                      <a:pt x="182043" y="0"/>
                    </a:cubicBezTo>
                    <a:cubicBezTo>
                      <a:pt x="232367" y="0"/>
                      <a:pt x="274785" y="34702"/>
                      <a:pt x="286046" y="81957"/>
                    </a:cubicBezTo>
                    <a:cubicBezTo>
                      <a:pt x="317171" y="87471"/>
                      <a:pt x="340867" y="114712"/>
                      <a:pt x="340867" y="147394"/>
                    </a:cubicBezTo>
                    <a:cubicBezTo>
                      <a:pt x="340867" y="184044"/>
                      <a:pt x="311054" y="213857"/>
                      <a:pt x="274415" y="213857"/>
                    </a:cubicBezTo>
                    <a:close/>
                    <a:moveTo>
                      <a:pt x="85026" y="86137"/>
                    </a:moveTo>
                    <a:cubicBezTo>
                      <a:pt x="61478" y="86137"/>
                      <a:pt x="42333" y="105293"/>
                      <a:pt x="42333" y="128830"/>
                    </a:cubicBezTo>
                    <a:cubicBezTo>
                      <a:pt x="42333" y="152378"/>
                      <a:pt x="61478" y="171524"/>
                      <a:pt x="85026" y="171524"/>
                    </a:cubicBezTo>
                    <a:lnTo>
                      <a:pt x="274415" y="171524"/>
                    </a:lnTo>
                    <a:cubicBezTo>
                      <a:pt x="287707" y="171524"/>
                      <a:pt x="298534" y="160707"/>
                      <a:pt x="298534" y="147394"/>
                    </a:cubicBezTo>
                    <a:cubicBezTo>
                      <a:pt x="298534" y="134090"/>
                      <a:pt x="287707" y="123274"/>
                      <a:pt x="274415" y="123274"/>
                    </a:cubicBezTo>
                    <a:cubicBezTo>
                      <a:pt x="273198" y="123274"/>
                      <a:pt x="272012" y="123401"/>
                      <a:pt x="270848" y="123581"/>
                    </a:cubicBezTo>
                    <a:lnTo>
                      <a:pt x="247702" y="127063"/>
                    </a:lnTo>
                    <a:lnTo>
                      <a:pt x="246559" y="103695"/>
                    </a:lnTo>
                    <a:cubicBezTo>
                      <a:pt x="244866" y="69289"/>
                      <a:pt x="216524" y="42333"/>
                      <a:pt x="182043" y="42333"/>
                    </a:cubicBezTo>
                    <a:cubicBezTo>
                      <a:pt x="157511" y="42333"/>
                      <a:pt x="135403" y="55954"/>
                      <a:pt x="124332" y="77903"/>
                    </a:cubicBezTo>
                    <a:lnTo>
                      <a:pt x="116067" y="94286"/>
                    </a:lnTo>
                    <a:lnTo>
                      <a:pt x="98689" y="88423"/>
                    </a:lnTo>
                    <a:cubicBezTo>
                      <a:pt x="94181" y="86899"/>
                      <a:pt x="89587" y="86137"/>
                      <a:pt x="85026" y="86137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2;p4"/>
              <p:cNvSpPr/>
              <p:nvPr/>
            </p:nvSpPr>
            <p:spPr>
              <a:xfrm>
                <a:off x="475155" y="4650863"/>
                <a:ext cx="465415" cy="281852"/>
              </a:xfrm>
              <a:custGeom>
                <a:avLst/>
                <a:gdLst/>
                <a:ahLst/>
                <a:cxnLst/>
                <a:rect l="l" t="t" r="r" b="b"/>
                <a:pathLst>
                  <a:path w="620553" h="374554" extrusionOk="0">
                    <a:moveTo>
                      <a:pt x="475689" y="374554"/>
                    </a:moveTo>
                    <a:lnTo>
                      <a:pt x="108902" y="374554"/>
                    </a:lnTo>
                    <a:cubicBezTo>
                      <a:pt x="48852" y="374554"/>
                      <a:pt x="0" y="325712"/>
                      <a:pt x="0" y="265662"/>
                    </a:cubicBezTo>
                    <a:cubicBezTo>
                      <a:pt x="0" y="207602"/>
                      <a:pt x="45656" y="160019"/>
                      <a:pt x="102965" y="156919"/>
                    </a:cubicBezTo>
                    <a:cubicBezTo>
                      <a:pt x="117485" y="67405"/>
                      <a:pt x="194955" y="0"/>
                      <a:pt x="287792" y="0"/>
                    </a:cubicBezTo>
                    <a:cubicBezTo>
                      <a:pt x="353059" y="0"/>
                      <a:pt x="412411" y="33263"/>
                      <a:pt x="446510" y="87862"/>
                    </a:cubicBezTo>
                    <a:cubicBezTo>
                      <a:pt x="456152" y="85862"/>
                      <a:pt x="465910" y="84846"/>
                      <a:pt x="475689" y="84846"/>
                    </a:cubicBezTo>
                    <a:cubicBezTo>
                      <a:pt x="555561" y="84846"/>
                      <a:pt x="620553" y="149838"/>
                      <a:pt x="620553" y="229711"/>
                    </a:cubicBezTo>
                    <a:cubicBezTo>
                      <a:pt x="620553" y="309573"/>
                      <a:pt x="555561" y="374554"/>
                      <a:pt x="475689" y="374554"/>
                    </a:cubicBezTo>
                    <a:close/>
                    <a:moveTo>
                      <a:pt x="108902" y="199093"/>
                    </a:moveTo>
                    <a:cubicBezTo>
                      <a:pt x="72188" y="199093"/>
                      <a:pt x="42333" y="228949"/>
                      <a:pt x="42333" y="265662"/>
                    </a:cubicBezTo>
                    <a:cubicBezTo>
                      <a:pt x="42333" y="302365"/>
                      <a:pt x="72188" y="332221"/>
                      <a:pt x="108902" y="332221"/>
                    </a:cubicBezTo>
                    <a:lnTo>
                      <a:pt x="475689" y="332221"/>
                    </a:lnTo>
                    <a:cubicBezTo>
                      <a:pt x="532225" y="332221"/>
                      <a:pt x="578220" y="286226"/>
                      <a:pt x="578220" y="229711"/>
                    </a:cubicBezTo>
                    <a:cubicBezTo>
                      <a:pt x="578220" y="173175"/>
                      <a:pt x="532225" y="127179"/>
                      <a:pt x="475689" y="127179"/>
                    </a:cubicBezTo>
                    <a:cubicBezTo>
                      <a:pt x="464682" y="127179"/>
                      <a:pt x="453654" y="129021"/>
                      <a:pt x="442933" y="132640"/>
                    </a:cubicBezTo>
                    <a:lnTo>
                      <a:pt x="425534" y="138514"/>
                    </a:lnTo>
                    <a:lnTo>
                      <a:pt x="417258" y="122121"/>
                    </a:lnTo>
                    <a:cubicBezTo>
                      <a:pt x="392440" y="72908"/>
                      <a:pt x="342836" y="42333"/>
                      <a:pt x="287792" y="42333"/>
                    </a:cubicBezTo>
                    <a:cubicBezTo>
                      <a:pt x="210417" y="42333"/>
                      <a:pt x="146833" y="102817"/>
                      <a:pt x="143044" y="180033"/>
                    </a:cubicBezTo>
                    <a:lnTo>
                      <a:pt x="141890" y="203358"/>
                    </a:lnTo>
                    <a:lnTo>
                      <a:pt x="118787" y="199929"/>
                    </a:lnTo>
                    <a:cubicBezTo>
                      <a:pt x="114945" y="199358"/>
                      <a:pt x="111802" y="199093"/>
                      <a:pt x="108902" y="19909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53;p4"/>
              <p:cNvSpPr/>
              <p:nvPr/>
            </p:nvSpPr>
            <p:spPr>
              <a:xfrm>
                <a:off x="8288011" y="398667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4;p4"/>
              <p:cNvSpPr/>
              <p:nvPr/>
            </p:nvSpPr>
            <p:spPr>
              <a:xfrm>
                <a:off x="271874" y="387667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" name="Google Shape;55;p4"/>
            <p:cNvSpPr/>
            <p:nvPr/>
          </p:nvSpPr>
          <p:spPr>
            <a:xfrm>
              <a:off x="8421361" y="4527117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00B05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CC72087-4FA3-4794-934B-D71FADABB62A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3205286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945786" y="613143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11329341" y="5130785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31;p3"/>
          <p:cNvSpPr/>
          <p:nvPr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010573" y="3125451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3"/>
          <p:cNvSpPr/>
          <p:nvPr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9;p3"/>
          <p:cNvSpPr/>
          <p:nvPr/>
        </p:nvSpPr>
        <p:spPr>
          <a:xfrm>
            <a:off x="1035449" y="602411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846083" y="6159073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38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CHỦ ĐỀ 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256798B-C569-4288-8547-D3A8F47EE487}"/>
              </a:ext>
            </a:extLst>
          </p:cNvPr>
          <p:cNvSpPr txBox="1"/>
          <p:nvPr userDrawn="1"/>
        </p:nvSpPr>
        <p:spPr>
          <a:xfrm>
            <a:off x="4828038" y="909619"/>
            <a:ext cx="7536449" cy="6031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     BẢO   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    QUẢN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 ĐỒ DÙNG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CÁ NHÂN VÀ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GIA ĐÌNH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0775BC22-8A81-4B68-82BE-E53C9B004DA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clrChange>
              <a:clrFrom>
                <a:srgbClr val="FFEA8D"/>
              </a:clrFrom>
              <a:clrTo>
                <a:srgbClr val="FFEA8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"/>
          <a:stretch/>
        </p:blipFill>
        <p:spPr bwMode="auto">
          <a:xfrm>
            <a:off x="1796184" y="3292193"/>
            <a:ext cx="5351217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BF89F3C3-1506-4047-95DD-45D7831B32ED}"/>
              </a:ext>
            </a:extLst>
          </p:cNvPr>
          <p:cNvSpPr txBox="1"/>
          <p:nvPr userDrawn="1"/>
        </p:nvSpPr>
        <p:spPr>
          <a:xfrm>
            <a:off x="6874155" y="6584138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668148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53774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6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transition spd="slow"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4.wdp"/><Relationship Id="rId4" Type="http://schemas.openxmlformats.org/officeDocument/2006/relationships/image" Target="../media/image13.png"/><Relationship Id="rId9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microsoft.com/office/2007/relationships/hdphoto" Target="../media/hdphoto9.wdp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microsoft.com/office/2007/relationships/hdphoto" Target="../media/hdphoto1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microsoft.com/office/2007/relationships/hdphoto" Target="../media/hdphoto13.wdp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microsoft.com/office/2007/relationships/hdphoto" Target="../media/hdphoto14.wdp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7" Type="http://schemas.microsoft.com/office/2007/relationships/hdphoto" Target="../media/hdphoto17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microsoft.com/office/2007/relationships/hdphoto" Target="../media/hdphoto16.wdp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38C99A1-5BA6-4729-86DA-9D58242C1800}"/>
              </a:ext>
            </a:extLst>
          </p:cNvPr>
          <p:cNvSpPr txBox="1"/>
          <p:nvPr/>
        </p:nvSpPr>
        <p:spPr>
          <a:xfrm>
            <a:off x="217714" y="0"/>
            <a:ext cx="18341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5400" dirty="0">
                <a:solidFill>
                  <a:schemeClr val="accent2"/>
                </a:solidFill>
                <a:latin typeface="+mj-lt"/>
              </a:rPr>
              <a:t>BÀI 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D884E68-EC12-4781-9498-C9F25AC4681F}"/>
              </a:ext>
            </a:extLst>
          </p:cNvPr>
          <p:cNvSpPr txBox="1"/>
          <p:nvPr/>
        </p:nvSpPr>
        <p:spPr>
          <a:xfrm>
            <a:off x="649356" y="1120676"/>
            <a:ext cx="77260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7200" dirty="0">
                <a:solidFill>
                  <a:srgbClr val="002060"/>
                </a:solidFill>
                <a:latin typeface="+mj-lt"/>
              </a:rPr>
              <a:t>BẢO QUẢN </a:t>
            </a:r>
          </a:p>
          <a:p>
            <a:pPr algn="ctr"/>
            <a:r>
              <a:rPr lang="vi-VN" sz="7200" dirty="0">
                <a:solidFill>
                  <a:srgbClr val="002060"/>
                </a:solidFill>
                <a:latin typeface="+mj-lt"/>
              </a:rPr>
              <a:t>ĐỒ DÙNG CÁ NHÂN</a:t>
            </a:r>
          </a:p>
        </p:txBody>
      </p:sp>
    </p:spTree>
    <p:extLst>
      <p:ext uri="{BB962C8B-B14F-4D97-AF65-F5344CB8AC3E}">
        <p14:creationId xmlns:p14="http://schemas.microsoft.com/office/powerpoint/2010/main" val="36885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B9F6B2C-43A7-43F3-BA02-951F261D9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467" y="2567245"/>
            <a:ext cx="9226679" cy="3243485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772BCB20-476C-4531-85DE-D31008361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88" y="405140"/>
            <a:ext cx="5188584" cy="5188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16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89C4AD2-46DF-4322-9806-A3ACA214062A}"/>
              </a:ext>
            </a:extLst>
          </p:cNvPr>
          <p:cNvGrpSpPr/>
          <p:nvPr/>
        </p:nvGrpSpPr>
        <p:grpSpPr>
          <a:xfrm>
            <a:off x="500062" y="381715"/>
            <a:ext cx="2886686" cy="975278"/>
            <a:chOff x="500062" y="381715"/>
            <a:chExt cx="2886686" cy="97527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7B184F5B-7CAC-4B80-B156-8C694C9E3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00062" y="381715"/>
              <a:ext cx="1170334" cy="97527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E9414956-4A62-4264-A537-DD96800310E3}"/>
                </a:ext>
              </a:extLst>
            </p:cNvPr>
            <p:cNvSpPr txBox="1"/>
            <p:nvPr/>
          </p:nvSpPr>
          <p:spPr>
            <a:xfrm>
              <a:off x="1493281" y="639505"/>
              <a:ext cx="189346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rgbClr val="F78609"/>
                  </a:solidFill>
                  <a:latin typeface="+mj-lt"/>
                </a:rPr>
                <a:t>KHỞI ĐỘNG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FEA8C53-61DA-4483-A788-863652AFA471}"/>
              </a:ext>
            </a:extLst>
          </p:cNvPr>
          <p:cNvSpPr txBox="1"/>
          <p:nvPr/>
        </p:nvSpPr>
        <p:spPr>
          <a:xfrm flipH="1">
            <a:off x="3612998" y="639505"/>
            <a:ext cx="7085721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sz="2800" dirty="0">
                <a:solidFill>
                  <a:srgbClr val="000000"/>
                </a:solidFill>
              </a:rPr>
              <a:t>Em cùng các bạn chơi trò “Ai nhanh hơn”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47CCE693-3A8C-4450-B3EE-4BE4F67DB06C}"/>
              </a:ext>
            </a:extLst>
          </p:cNvPr>
          <p:cNvGrpSpPr/>
          <p:nvPr/>
        </p:nvGrpSpPr>
        <p:grpSpPr>
          <a:xfrm>
            <a:off x="3612998" y="1356993"/>
            <a:ext cx="7085721" cy="4861502"/>
            <a:chOff x="2553139" y="1356993"/>
            <a:chExt cx="7085721" cy="486150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233B28B1-5834-492E-8E5E-ECBAFB8E2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53139" y="1669729"/>
              <a:ext cx="7085721" cy="4548766"/>
            </a:xfrm>
            <a:prstGeom prst="roundRect">
              <a:avLst/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1" name="Speech Bubble: Oval 10">
              <a:extLst>
                <a:ext uri="{FF2B5EF4-FFF2-40B4-BE49-F238E27FC236}">
                  <a16:creationId xmlns:a16="http://schemas.microsoft.com/office/drawing/2014/main" xmlns="" id="{8C9D8917-51B1-4272-AB8C-F2191DD616B4}"/>
                </a:ext>
              </a:extLst>
            </p:cNvPr>
            <p:cNvSpPr/>
            <p:nvPr/>
          </p:nvSpPr>
          <p:spPr>
            <a:xfrm>
              <a:off x="6095999" y="1356993"/>
              <a:ext cx="3392558" cy="1068374"/>
            </a:xfrm>
            <a:custGeom>
              <a:avLst/>
              <a:gdLst>
                <a:gd name="connsiteX0" fmla="*/ 1122021 w 3392558"/>
                <a:gd name="connsiteY0" fmla="*/ 1482967 h 1068374"/>
                <a:gd name="connsiteX1" fmla="*/ 1066569 w 3392558"/>
                <a:gd name="connsiteY1" fmla="*/ 1030201 h 1068374"/>
                <a:gd name="connsiteX2" fmla="*/ 1075036 w 3392558"/>
                <a:gd name="connsiteY2" fmla="*/ 37114 h 1068374"/>
                <a:gd name="connsiteX3" fmla="*/ 1948860 w 3392558"/>
                <a:gd name="connsiteY3" fmla="*/ 5954 h 1068374"/>
                <a:gd name="connsiteX4" fmla="*/ 3085349 w 3392558"/>
                <a:gd name="connsiteY4" fmla="*/ 840780 h 1068374"/>
                <a:gd name="connsiteX5" fmla="*/ 1702451 w 3392558"/>
                <a:gd name="connsiteY5" fmla="*/ 1068369 h 1068374"/>
                <a:gd name="connsiteX6" fmla="*/ 1400627 w 3392558"/>
                <a:gd name="connsiteY6" fmla="*/ 1283960 h 1068374"/>
                <a:gd name="connsiteX7" fmla="*/ 1122021 w 3392558"/>
                <a:gd name="connsiteY7" fmla="*/ 1482967 h 106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92558" h="1068374" fill="none" extrusionOk="0">
                  <a:moveTo>
                    <a:pt x="1122021" y="1482967"/>
                  </a:moveTo>
                  <a:cubicBezTo>
                    <a:pt x="1086961" y="1275063"/>
                    <a:pt x="1098969" y="1177091"/>
                    <a:pt x="1066569" y="1030201"/>
                  </a:cubicBezTo>
                  <a:cubicBezTo>
                    <a:pt x="-469518" y="957602"/>
                    <a:pt x="-319160" y="214292"/>
                    <a:pt x="1075036" y="37114"/>
                  </a:cubicBezTo>
                  <a:cubicBezTo>
                    <a:pt x="1360884" y="21402"/>
                    <a:pt x="1662139" y="-13851"/>
                    <a:pt x="1948860" y="5954"/>
                  </a:cubicBezTo>
                  <a:cubicBezTo>
                    <a:pt x="3120876" y="-37732"/>
                    <a:pt x="3877045" y="477208"/>
                    <a:pt x="3085349" y="840780"/>
                  </a:cubicBezTo>
                  <a:cubicBezTo>
                    <a:pt x="2796966" y="909373"/>
                    <a:pt x="2249183" y="1052383"/>
                    <a:pt x="1702451" y="1068369"/>
                  </a:cubicBezTo>
                  <a:cubicBezTo>
                    <a:pt x="1613409" y="1131955"/>
                    <a:pt x="1463215" y="1241254"/>
                    <a:pt x="1400627" y="1283960"/>
                  </a:cubicBezTo>
                  <a:cubicBezTo>
                    <a:pt x="1338039" y="1326666"/>
                    <a:pt x="1188342" y="1438903"/>
                    <a:pt x="1122021" y="1482967"/>
                  </a:cubicBezTo>
                  <a:close/>
                </a:path>
                <a:path w="3392558" h="1068374" stroke="0" extrusionOk="0">
                  <a:moveTo>
                    <a:pt x="1122021" y="1482967"/>
                  </a:moveTo>
                  <a:cubicBezTo>
                    <a:pt x="1129465" y="1384369"/>
                    <a:pt x="1091466" y="1248309"/>
                    <a:pt x="1066569" y="1030201"/>
                  </a:cubicBezTo>
                  <a:cubicBezTo>
                    <a:pt x="-216195" y="868678"/>
                    <a:pt x="-348881" y="271089"/>
                    <a:pt x="1075036" y="37114"/>
                  </a:cubicBezTo>
                  <a:cubicBezTo>
                    <a:pt x="1351931" y="26404"/>
                    <a:pt x="1675283" y="-20775"/>
                    <a:pt x="1948860" y="5954"/>
                  </a:cubicBezTo>
                  <a:cubicBezTo>
                    <a:pt x="3158257" y="-61239"/>
                    <a:pt x="3808246" y="546999"/>
                    <a:pt x="3085349" y="840780"/>
                  </a:cubicBezTo>
                  <a:cubicBezTo>
                    <a:pt x="2802783" y="974950"/>
                    <a:pt x="2216024" y="1049859"/>
                    <a:pt x="1702451" y="1068369"/>
                  </a:cubicBezTo>
                  <a:cubicBezTo>
                    <a:pt x="1612470" y="1144357"/>
                    <a:pt x="1497762" y="1217429"/>
                    <a:pt x="1412236" y="1275668"/>
                  </a:cubicBezTo>
                  <a:cubicBezTo>
                    <a:pt x="1326710" y="1333907"/>
                    <a:pt x="1228716" y="1426747"/>
                    <a:pt x="1122021" y="1482967"/>
                  </a:cubicBezTo>
                  <a:close/>
                </a:path>
              </a:pathLst>
            </a:custGeom>
            <a:solidFill>
              <a:srgbClr val="FEEAEA"/>
            </a:solidFill>
            <a:ln>
              <a:solidFill>
                <a:srgbClr val="F9B1BC"/>
              </a:solidFill>
              <a:extLst>
                <a:ext uri="{C807C97D-BFC1-408E-A445-0C87EB9F89A2}">
                  <ask:lineSketchStyleProps xmlns:ask="http://schemas.microsoft.com/office/drawing/2018/sketchyshapes" xmlns="" sd="601708552">
                    <a:prstGeom prst="wedgeEllipseCallout">
                      <a:avLst>
                        <a:gd name="adj1" fmla="val -16927"/>
                        <a:gd name="adj2" fmla="val 88806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CBED7C52-D2C3-45BB-B481-0A3D38EA6A20}"/>
                </a:ext>
              </a:extLst>
            </p:cNvPr>
            <p:cNvSpPr/>
            <p:nvPr/>
          </p:nvSpPr>
          <p:spPr>
            <a:xfrm>
              <a:off x="6300747" y="1414126"/>
              <a:ext cx="318781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vi-VN" sz="2800" i="1" dirty="0">
                  <a:solidFill>
                    <a:sysClr val="windowText" lastClr="000000"/>
                  </a:solidFill>
                </a:rPr>
                <a:t>Kể tên các đồ dùng cá nhân.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44EFE5A4-EDD0-4A55-8C07-66D5AE77DA33}"/>
              </a:ext>
            </a:extLst>
          </p:cNvPr>
          <p:cNvGrpSpPr/>
          <p:nvPr/>
        </p:nvGrpSpPr>
        <p:grpSpPr>
          <a:xfrm rot="20281538">
            <a:off x="419959" y="1478532"/>
            <a:ext cx="5128280" cy="2853926"/>
            <a:chOff x="1429994" y="2675586"/>
            <a:chExt cx="4098663" cy="2274853"/>
          </a:xfrm>
        </p:grpSpPr>
        <p:sp>
          <p:nvSpPr>
            <p:cNvPr id="17" name="Explosion: 8 Points 16">
              <a:extLst>
                <a:ext uri="{FF2B5EF4-FFF2-40B4-BE49-F238E27FC236}">
                  <a16:creationId xmlns:a16="http://schemas.microsoft.com/office/drawing/2014/main" xmlns="" id="{0E26E031-F0D3-4F64-99F8-5BD57226706D}"/>
                </a:ext>
              </a:extLst>
            </p:cNvPr>
            <p:cNvSpPr/>
            <p:nvPr/>
          </p:nvSpPr>
          <p:spPr>
            <a:xfrm>
              <a:off x="1429994" y="2675586"/>
              <a:ext cx="4098663" cy="2274853"/>
            </a:xfrm>
            <a:prstGeom prst="irregularSeal1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 sz="32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997C1151-854F-4D56-A051-92789DDC466D}"/>
                </a:ext>
              </a:extLst>
            </p:cNvPr>
            <p:cNvSpPr txBox="1"/>
            <p:nvPr/>
          </p:nvSpPr>
          <p:spPr>
            <a:xfrm>
              <a:off x="2065075" y="3280432"/>
              <a:ext cx="2937620" cy="1153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4400" dirty="0">
                  <a:solidFill>
                    <a:srgbClr val="FF0000"/>
                  </a:solidFill>
                  <a:latin typeface="UTM Cookies" panose="02040603050506020204" pitchFamily="18" charset="0"/>
                </a:rPr>
                <a:t>HOẠT ĐỘNG NHÓM</a:t>
              </a:r>
              <a:endParaRPr lang="en-US" sz="4400" dirty="0">
                <a:solidFill>
                  <a:srgbClr val="FF0000"/>
                </a:solidFill>
                <a:latin typeface="UTM Cookies" panose="02040603050506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959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FCC409D7-DEED-4CFC-8307-14A64DE36C48}"/>
              </a:ext>
            </a:extLst>
          </p:cNvPr>
          <p:cNvGrpSpPr/>
          <p:nvPr/>
        </p:nvGrpSpPr>
        <p:grpSpPr>
          <a:xfrm>
            <a:off x="569825" y="401248"/>
            <a:ext cx="2816950" cy="1489289"/>
            <a:chOff x="569798" y="1124402"/>
            <a:chExt cx="2816950" cy="148928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F8BC5D2D-D039-4AB6-AA00-D3310D94C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9798" y="1124402"/>
              <a:ext cx="2816950" cy="1489289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527F1D03-CF96-43A1-94DF-E7D051B287F9}"/>
                </a:ext>
              </a:extLst>
            </p:cNvPr>
            <p:cNvSpPr txBox="1"/>
            <p:nvPr/>
          </p:nvSpPr>
          <p:spPr>
            <a:xfrm>
              <a:off x="1442468" y="1610762"/>
              <a:ext cx="17844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chemeClr val="accent2"/>
                  </a:solidFill>
                  <a:latin typeface="+mj-lt"/>
                </a:rPr>
                <a:t>KHÁM PHÁ</a:t>
              </a: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xmlns="" id="{FF42F663-F3A2-4AB3-B9A5-6F4D44B3BC5B}"/>
              </a:ext>
            </a:extLst>
          </p:cNvPr>
          <p:cNvSpPr/>
          <p:nvPr/>
        </p:nvSpPr>
        <p:spPr>
          <a:xfrm>
            <a:off x="3544355" y="965675"/>
            <a:ext cx="463826" cy="46382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solidFill>
                  <a:schemeClr val="accent2"/>
                </a:solidFill>
                <a:latin typeface="+mj-lt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C025334-9B63-44D3-957B-00AB8843D486}"/>
              </a:ext>
            </a:extLst>
          </p:cNvPr>
          <p:cNvSpPr txBox="1"/>
          <p:nvPr/>
        </p:nvSpPr>
        <p:spPr>
          <a:xfrm>
            <a:off x="4008180" y="965675"/>
            <a:ext cx="6343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00B050"/>
                </a:solidFill>
              </a:rPr>
              <a:t>Quan sát tranh và trả lời câu hỏi: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4E8CA7A6-7CD2-4CAF-8633-EC3E75786256}"/>
              </a:ext>
            </a:extLst>
          </p:cNvPr>
          <p:cNvGrpSpPr/>
          <p:nvPr/>
        </p:nvGrpSpPr>
        <p:grpSpPr>
          <a:xfrm>
            <a:off x="569825" y="2311907"/>
            <a:ext cx="10918097" cy="2160000"/>
            <a:chOff x="545034" y="1837794"/>
            <a:chExt cx="10918097" cy="2160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E02CC7FE-5B14-46A1-860B-657297372C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45034" y="1837794"/>
              <a:ext cx="6692092" cy="21600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5BD22239-ACEA-4312-BD68-465B94769F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71519" y="1880634"/>
              <a:ext cx="4191612" cy="2117160"/>
            </a:xfrm>
            <a:prstGeom prst="rect">
              <a:avLst/>
            </a:prstGeom>
          </p:spPr>
        </p:pic>
      </p:grpSp>
      <p:pic>
        <p:nvPicPr>
          <p:cNvPr id="19" name="Picture 2">
            <a:extLst>
              <a:ext uri="{FF2B5EF4-FFF2-40B4-BE49-F238E27FC236}">
                <a16:creationId xmlns:a16="http://schemas.microsoft.com/office/drawing/2014/main" xmlns="" id="{2BF5BBD3-FF6B-43A9-B4AE-31A7FF0DAF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78" t="9847" r="5150" b="16402"/>
          <a:stretch/>
        </p:blipFill>
        <p:spPr bwMode="auto">
          <a:xfrm>
            <a:off x="827878" y="1594498"/>
            <a:ext cx="860399" cy="76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198B382-A300-4D82-870A-3B147D473278}"/>
              </a:ext>
            </a:extLst>
          </p:cNvPr>
          <p:cNvSpPr txBox="1"/>
          <p:nvPr/>
        </p:nvSpPr>
        <p:spPr>
          <a:xfrm flipH="1">
            <a:off x="1688277" y="1769760"/>
            <a:ext cx="9553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solidFill>
                  <a:srgbClr val="000000"/>
                </a:solidFill>
              </a:rPr>
              <a:t>- Các bạn trong tranh đã làm gì để bảo quản đồ dùng cá nhân?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2D4EE0A-071F-4AB5-947B-281E2625F332}"/>
              </a:ext>
            </a:extLst>
          </p:cNvPr>
          <p:cNvSpPr txBox="1"/>
          <p:nvPr/>
        </p:nvSpPr>
        <p:spPr>
          <a:xfrm>
            <a:off x="756121" y="4600043"/>
            <a:ext cx="3090047" cy="800219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sz="2300" i="1" dirty="0">
                <a:solidFill>
                  <a:srgbClr val="000000"/>
                </a:solidFill>
              </a:rPr>
              <a:t>Bạn nhỏ cất gọn sách vở vào cặp sách.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86AC8DAE-6252-41C3-BC82-78DF7635E37E}"/>
              </a:ext>
            </a:extLst>
          </p:cNvPr>
          <p:cNvSpPr txBox="1"/>
          <p:nvPr/>
        </p:nvSpPr>
        <p:spPr>
          <a:xfrm>
            <a:off x="4090025" y="4589698"/>
            <a:ext cx="3090047" cy="800219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sz="2300" i="1" dirty="0">
                <a:solidFill>
                  <a:srgbClr val="000000"/>
                </a:solidFill>
              </a:rPr>
              <a:t>Bạn nhỏ cất gọn đồ chơi vào ngăn tủ.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23EDDA80-4218-4294-BCAA-A6E6A8D2449E}"/>
              </a:ext>
            </a:extLst>
          </p:cNvPr>
          <p:cNvSpPr txBox="1"/>
          <p:nvPr/>
        </p:nvSpPr>
        <p:spPr>
          <a:xfrm>
            <a:off x="7423929" y="4589698"/>
            <a:ext cx="4011950" cy="800219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sz="2300" i="1" dirty="0">
                <a:solidFill>
                  <a:srgbClr val="000000"/>
                </a:solidFill>
              </a:rPr>
              <a:t>Bạn nhỏ lau sạch giày dép rồi cất vào kệ để giày dép.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95E938E8-8CC5-4F35-BFDE-4A9B5D43AB7A}"/>
              </a:ext>
            </a:extLst>
          </p:cNvPr>
          <p:cNvSpPr txBox="1"/>
          <p:nvPr/>
        </p:nvSpPr>
        <p:spPr>
          <a:xfrm flipH="1">
            <a:off x="756120" y="5554114"/>
            <a:ext cx="1017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solidFill>
                  <a:srgbClr val="000000"/>
                </a:solidFill>
              </a:rPr>
              <a:t>- Em hãy kể thêm những việc cần làm để bảo quản đồ dùng cá nhân.</a:t>
            </a:r>
          </a:p>
        </p:txBody>
      </p:sp>
    </p:spTree>
    <p:extLst>
      <p:ext uri="{BB962C8B-B14F-4D97-AF65-F5344CB8AC3E}">
        <p14:creationId xmlns:p14="http://schemas.microsoft.com/office/powerpoint/2010/main" val="144548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20" grpId="0"/>
      <p:bldP spid="21" grpId="0" animBg="1"/>
      <p:bldP spid="22" grpId="0" animBg="1"/>
      <p:bldP spid="25" grpId="0" animBg="1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C8E2525-D3A5-4DC1-9C62-E7D4EFA72F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7049" y="987044"/>
            <a:ext cx="5139175" cy="256958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55C7B4DE-16BA-471D-BD83-73B91AE9279B}"/>
              </a:ext>
            </a:extLst>
          </p:cNvPr>
          <p:cNvGrpSpPr/>
          <p:nvPr/>
        </p:nvGrpSpPr>
        <p:grpSpPr>
          <a:xfrm>
            <a:off x="569825" y="420298"/>
            <a:ext cx="2816950" cy="1489289"/>
            <a:chOff x="569798" y="1124402"/>
            <a:chExt cx="2816950" cy="148928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4420EDD3-8286-47CF-98A7-DF70DDEA85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9798" y="1124402"/>
              <a:ext cx="2816950" cy="1489289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49043584-068E-4448-AD9A-87AF15DFF335}"/>
                </a:ext>
              </a:extLst>
            </p:cNvPr>
            <p:cNvSpPr txBox="1"/>
            <p:nvPr/>
          </p:nvSpPr>
          <p:spPr>
            <a:xfrm>
              <a:off x="1442468" y="1610762"/>
              <a:ext cx="17844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chemeClr val="accent2"/>
                  </a:solidFill>
                  <a:latin typeface="+mj-lt"/>
                </a:rPr>
                <a:t>KHÁM PHÁ</a:t>
              </a:r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CF056738-9254-4CB5-B1E0-8CBD3F90BA44}"/>
              </a:ext>
            </a:extLst>
          </p:cNvPr>
          <p:cNvSpPr/>
          <p:nvPr/>
        </p:nvSpPr>
        <p:spPr>
          <a:xfrm>
            <a:off x="3386775" y="674745"/>
            <a:ext cx="463826" cy="46382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accent2"/>
                </a:solidFill>
                <a:latin typeface="+mj-lt"/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E9E9535-CC1E-44C5-89EC-43182BC2D8D3}"/>
              </a:ext>
            </a:extLst>
          </p:cNvPr>
          <p:cNvSpPr txBox="1"/>
          <p:nvPr/>
        </p:nvSpPr>
        <p:spPr>
          <a:xfrm>
            <a:off x="3888186" y="674745"/>
            <a:ext cx="7590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00B050"/>
                </a:solidFill>
              </a:rPr>
              <a:t>Đọc tình huống và trả lời câu hỏi: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051A021F-A556-4A5F-AC23-64E8E27EDFB1}"/>
              </a:ext>
            </a:extLst>
          </p:cNvPr>
          <p:cNvSpPr txBox="1"/>
          <p:nvPr/>
        </p:nvSpPr>
        <p:spPr>
          <a:xfrm>
            <a:off x="850874" y="1851328"/>
            <a:ext cx="52451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i="1" dirty="0">
                <a:solidFill>
                  <a:schemeClr val="bg2"/>
                </a:solidFill>
              </a:rPr>
              <a:t>Mỗi lần viết bài xong, Linh đều đóng nắp bút cẩn thận và để vào hộp. Mai thường không làm thế nên mỗi khi bút rơi, ngòi hay bị hỏng.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xmlns="" id="{90B6FF36-1153-45F8-9B94-89535984A4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78" t="9847" r="5150" b="16402"/>
          <a:stretch/>
        </p:blipFill>
        <p:spPr bwMode="auto">
          <a:xfrm>
            <a:off x="569825" y="3374375"/>
            <a:ext cx="860399" cy="76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B6258362-DD25-44AC-A04A-FB366B001878}"/>
              </a:ext>
            </a:extLst>
          </p:cNvPr>
          <p:cNvSpPr txBox="1"/>
          <p:nvPr/>
        </p:nvSpPr>
        <p:spPr>
          <a:xfrm flipH="1">
            <a:off x="1430223" y="3549637"/>
            <a:ext cx="8389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solidFill>
                  <a:srgbClr val="000000"/>
                </a:solidFill>
              </a:rPr>
              <a:t>- Điều gì đã xảy ra khi Mai không biết bảo quản bút?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6F4C9B7D-268D-4889-B166-F6FC73CE42F8}"/>
              </a:ext>
            </a:extLst>
          </p:cNvPr>
          <p:cNvSpPr txBox="1"/>
          <p:nvPr/>
        </p:nvSpPr>
        <p:spPr>
          <a:xfrm flipH="1">
            <a:off x="1398202" y="3965134"/>
            <a:ext cx="8792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solidFill>
                  <a:srgbClr val="FF0000"/>
                </a:solidFill>
                <a:sym typeface="Wingdings" panose="05000000000000000000" pitchFamily="2" charset="2"/>
              </a:rPr>
              <a:t> Mỗi khi Mai làm rơi bút thì ngòi hay bị hỏng.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0E886718-252A-40C3-8390-56575B357A5B}"/>
              </a:ext>
            </a:extLst>
          </p:cNvPr>
          <p:cNvSpPr txBox="1"/>
          <p:nvPr/>
        </p:nvSpPr>
        <p:spPr>
          <a:xfrm flipH="1">
            <a:off x="1442494" y="4380633"/>
            <a:ext cx="8629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solidFill>
                  <a:srgbClr val="000000"/>
                </a:solidFill>
              </a:rPr>
              <a:t>- Theo em, việc bảo quản đồ dùng cá nhân có ích lợi gì?</a:t>
            </a:r>
          </a:p>
        </p:txBody>
      </p:sp>
      <p:sp>
        <p:nvSpPr>
          <p:cNvPr id="58" name="Scroll: Horizontal 57">
            <a:extLst>
              <a:ext uri="{FF2B5EF4-FFF2-40B4-BE49-F238E27FC236}">
                <a16:creationId xmlns:a16="http://schemas.microsoft.com/office/drawing/2014/main" xmlns="" id="{4FE7C2A7-585B-47FF-91AF-CFF608F04A0A}"/>
              </a:ext>
            </a:extLst>
          </p:cNvPr>
          <p:cNvSpPr/>
          <p:nvPr/>
        </p:nvSpPr>
        <p:spPr>
          <a:xfrm>
            <a:off x="284912" y="4678770"/>
            <a:ext cx="11622175" cy="1898973"/>
          </a:xfrm>
          <a:prstGeom prst="horizontalScroll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FF0000"/>
                </a:solidFill>
              </a:rPr>
              <a:t>Bảo quản đồ dùng cá nhân giúp đồ dùng cá nhân luôn sạch sẽ, bền đẹp, sử dụng bền lâu; tiết kiệm công sức cho bố mẹ, người thân; rèn luyện tính ngăn nắp, gọn gàng và ý thức trách nhiệm trong việc bảo quản và sử dụng đồ dùng cá nhân.</a:t>
            </a:r>
          </a:p>
        </p:txBody>
      </p:sp>
    </p:spTree>
    <p:extLst>
      <p:ext uri="{BB962C8B-B14F-4D97-AF65-F5344CB8AC3E}">
        <p14:creationId xmlns:p14="http://schemas.microsoft.com/office/powerpoint/2010/main" val="196502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53" grpId="0"/>
      <p:bldP spid="55" grpId="0"/>
      <p:bldP spid="56" grpId="0"/>
      <p:bldP spid="57" grpId="0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90E6472D-54EF-4287-864C-0208D6E93C5C}"/>
              </a:ext>
            </a:extLst>
          </p:cNvPr>
          <p:cNvGrpSpPr/>
          <p:nvPr/>
        </p:nvGrpSpPr>
        <p:grpSpPr>
          <a:xfrm>
            <a:off x="665162" y="435862"/>
            <a:ext cx="2816950" cy="1288726"/>
            <a:chOff x="500062" y="2851475"/>
            <a:chExt cx="2816950" cy="128872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6F5792B0-5237-4921-9333-2D63473E02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00062" y="2851475"/>
              <a:ext cx="2816950" cy="1288726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3EA80D1D-39F5-4C85-B473-87262938D567}"/>
                </a:ext>
              </a:extLst>
            </p:cNvPr>
            <p:cNvSpPr txBox="1"/>
            <p:nvPr/>
          </p:nvSpPr>
          <p:spPr>
            <a:xfrm>
              <a:off x="1237849" y="3294564"/>
              <a:ext cx="19625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rgbClr val="7030A0"/>
                  </a:solidFill>
                  <a:latin typeface="+mj-lt"/>
                </a:rPr>
                <a:t>LUYỆN TẬP</a:t>
              </a:r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xmlns="" id="{53A72DDB-6D01-4579-976F-4F5FCC7108C8}"/>
              </a:ext>
            </a:extLst>
          </p:cNvPr>
          <p:cNvSpPr/>
          <p:nvPr/>
        </p:nvSpPr>
        <p:spPr>
          <a:xfrm>
            <a:off x="3475987" y="517218"/>
            <a:ext cx="463826" cy="46382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accent2"/>
                </a:solidFill>
                <a:latin typeface="+mj-lt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DA279CA-ED36-47E4-8ECF-02E877EFCB85}"/>
              </a:ext>
            </a:extLst>
          </p:cNvPr>
          <p:cNvSpPr txBox="1"/>
          <p:nvPr/>
        </p:nvSpPr>
        <p:spPr>
          <a:xfrm>
            <a:off x="3939812" y="517218"/>
            <a:ext cx="7829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dirty="0">
                <a:solidFill>
                  <a:srgbClr val="00B050"/>
                </a:solidFill>
              </a:rPr>
              <a:t>Em đồng tình hoặc không đồng tình với việc làm của bạn nào? Vì sao?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5C42475C-54B8-4444-982E-F2767B8E8214}"/>
              </a:ext>
            </a:extLst>
          </p:cNvPr>
          <p:cNvGrpSpPr/>
          <p:nvPr/>
        </p:nvGrpSpPr>
        <p:grpSpPr>
          <a:xfrm>
            <a:off x="3794183" y="4725888"/>
            <a:ext cx="4058495" cy="1815882"/>
            <a:chOff x="5909505" y="1960436"/>
            <a:chExt cx="3939739" cy="1815882"/>
          </a:xfrm>
        </p:grpSpPr>
        <p:sp>
          <p:nvSpPr>
            <p:cNvPr id="14" name="Diamond 13">
              <a:extLst>
                <a:ext uri="{FF2B5EF4-FFF2-40B4-BE49-F238E27FC236}">
                  <a16:creationId xmlns:a16="http://schemas.microsoft.com/office/drawing/2014/main" xmlns="" id="{E910EC3C-D02B-4722-B030-B9942EC53DF7}"/>
                </a:ext>
              </a:extLst>
            </p:cNvPr>
            <p:cNvSpPr/>
            <p:nvPr/>
          </p:nvSpPr>
          <p:spPr>
            <a:xfrm>
              <a:off x="5909505" y="1965989"/>
              <a:ext cx="504000" cy="504000"/>
            </a:xfrm>
            <a:prstGeom prst="diamond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b="1" dirty="0">
                  <a:solidFill>
                    <a:schemeClr val="bg2"/>
                  </a:solidFill>
                </a:rPr>
                <a:t>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5B11053F-8523-4387-A5BE-23BE0CB00B1B}"/>
                </a:ext>
              </a:extLst>
            </p:cNvPr>
            <p:cNvSpPr txBox="1"/>
            <p:nvPr/>
          </p:nvSpPr>
          <p:spPr>
            <a:xfrm>
              <a:off x="6373331" y="1960436"/>
              <a:ext cx="3475913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2800" i="1" dirty="0">
                  <a:solidFill>
                    <a:schemeClr val="bg2"/>
                  </a:solidFill>
                </a:rPr>
                <a:t>Để kịp đá bóng cùng bạn, Bình vội quẳng ngay cặp sách dưới sân trường.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F2AC1C72-4A7D-4155-8B3D-300FD1B102F4}"/>
              </a:ext>
            </a:extLst>
          </p:cNvPr>
          <p:cNvGrpSpPr/>
          <p:nvPr/>
        </p:nvGrpSpPr>
        <p:grpSpPr>
          <a:xfrm>
            <a:off x="528617" y="4687594"/>
            <a:ext cx="2969746" cy="1128837"/>
            <a:chOff x="517095" y="4755128"/>
            <a:chExt cx="2969746" cy="954107"/>
          </a:xfrm>
        </p:grpSpPr>
        <p:sp>
          <p:nvSpPr>
            <p:cNvPr id="16" name="Diamond 15">
              <a:extLst>
                <a:ext uri="{FF2B5EF4-FFF2-40B4-BE49-F238E27FC236}">
                  <a16:creationId xmlns:a16="http://schemas.microsoft.com/office/drawing/2014/main" xmlns="" id="{77284C74-C0DE-4181-9E9F-DFE8182D4C5C}"/>
                </a:ext>
              </a:extLst>
            </p:cNvPr>
            <p:cNvSpPr/>
            <p:nvPr/>
          </p:nvSpPr>
          <p:spPr>
            <a:xfrm>
              <a:off x="517095" y="4760681"/>
              <a:ext cx="504000" cy="504000"/>
            </a:xfrm>
            <a:prstGeom prst="diamond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b="1" dirty="0">
                  <a:solidFill>
                    <a:schemeClr val="bg2"/>
                  </a:solidFill>
                </a:rPr>
                <a:t>1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CD78A406-0B86-4B1C-A554-A67F54E753F6}"/>
                </a:ext>
              </a:extLst>
            </p:cNvPr>
            <p:cNvSpPr txBox="1"/>
            <p:nvPr/>
          </p:nvSpPr>
          <p:spPr>
            <a:xfrm>
              <a:off x="980921" y="4755128"/>
              <a:ext cx="25059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2800" i="1" dirty="0">
                  <a:solidFill>
                    <a:schemeClr val="bg2"/>
                  </a:solidFill>
                </a:rPr>
                <a:t>Lan bọc sách, vở cẩn thận.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E407F5B-022A-47CE-9CFF-4344278F46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7873" y="1865816"/>
            <a:ext cx="3449091" cy="2670472"/>
          </a:xfrm>
          <a:prstGeom prst="rect">
            <a:avLst/>
          </a:prstGeom>
          <a:ln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xmlns="">
                  <ask:type>
                    <ask:lineSketchNone/>
                  </ask:type>
                </ask:lineSketchStyleProps>
              </a:ext>
            </a:extLst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BE5E42E-0CD8-4813-9507-FABB9DA23D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3830" y="1865816"/>
            <a:ext cx="3778848" cy="2670472"/>
          </a:xfrm>
          <a:prstGeom prst="rect">
            <a:avLst/>
          </a:prstGeom>
          <a:ln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xmlns="">
                  <ask:type>
                    <ask:lineSketchNone/>
                  </ask:type>
                </ask:lineSketchStyleProps>
              </a:ext>
            </a:extLst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B7E9D926-E85C-4ACC-BAD4-59298246EC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69544" y="1865816"/>
            <a:ext cx="3759203" cy="2670472"/>
          </a:xfrm>
          <a:prstGeom prst="rect">
            <a:avLst/>
          </a:prstGeom>
          <a:ln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xmlns="">
                  <ask:type>
                    <ask:lineSketchNone/>
                  </ask:type>
                </ask:lineSketchStyleProps>
              </a:ext>
            </a:extLst>
          </a:ln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3AEB133B-C2F2-4ABF-A4D8-BFED1A777AB4}"/>
              </a:ext>
            </a:extLst>
          </p:cNvPr>
          <p:cNvGrpSpPr/>
          <p:nvPr/>
        </p:nvGrpSpPr>
        <p:grpSpPr>
          <a:xfrm>
            <a:off x="8330485" y="4694164"/>
            <a:ext cx="2963499" cy="954107"/>
            <a:chOff x="5909505" y="1960436"/>
            <a:chExt cx="2876784" cy="954107"/>
          </a:xfrm>
        </p:grpSpPr>
        <p:sp>
          <p:nvSpPr>
            <p:cNvPr id="22" name="Diamond 21">
              <a:extLst>
                <a:ext uri="{FF2B5EF4-FFF2-40B4-BE49-F238E27FC236}">
                  <a16:creationId xmlns:a16="http://schemas.microsoft.com/office/drawing/2014/main" xmlns="" id="{966A65F4-E6E2-47FF-BA67-0BAACE246EF6}"/>
                </a:ext>
              </a:extLst>
            </p:cNvPr>
            <p:cNvSpPr/>
            <p:nvPr/>
          </p:nvSpPr>
          <p:spPr>
            <a:xfrm>
              <a:off x="5909505" y="1965989"/>
              <a:ext cx="504000" cy="504000"/>
            </a:xfrm>
            <a:prstGeom prst="diamond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200" b="1" dirty="0">
                  <a:solidFill>
                    <a:schemeClr val="bg2"/>
                  </a:solidFill>
                </a:rPr>
                <a:t>3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7B19BF58-FA0B-41BE-A870-D08EB918632C}"/>
                </a:ext>
              </a:extLst>
            </p:cNvPr>
            <p:cNvSpPr txBox="1"/>
            <p:nvPr/>
          </p:nvSpPr>
          <p:spPr>
            <a:xfrm>
              <a:off x="6373331" y="1960436"/>
              <a:ext cx="241295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2800" i="1" dirty="0">
                  <a:solidFill>
                    <a:schemeClr val="bg2"/>
                  </a:solidFill>
                </a:rPr>
                <a:t>Hoa hay làm hỏng đồ chơi.</a:t>
              </a:r>
            </a:p>
          </p:txBody>
        </p:sp>
      </p:grpSp>
      <p:pic>
        <p:nvPicPr>
          <p:cNvPr id="10" name="Picture 2" descr="Tick and cross cartoon Royalty Free Vector Image">
            <a:extLst>
              <a:ext uri="{FF2B5EF4-FFF2-40B4-BE49-F238E27FC236}">
                <a16:creationId xmlns:a16="http://schemas.microsoft.com/office/drawing/2014/main" xmlns="" id="{6939C262-4963-4844-B03E-D6D9774E16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06"/>
          <a:stretch/>
        </p:blipFill>
        <p:spPr bwMode="auto">
          <a:xfrm flipH="1">
            <a:off x="40944" y="1714510"/>
            <a:ext cx="1485879" cy="2172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Tick and cross cartoon Royalty Free Vector Image">
            <a:extLst>
              <a:ext uri="{FF2B5EF4-FFF2-40B4-BE49-F238E27FC236}">
                <a16:creationId xmlns:a16="http://schemas.microsoft.com/office/drawing/2014/main" xmlns="" id="{BA3B5CF3-4F58-47F3-8D0D-71DC4F6A9E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25" r="-5519"/>
          <a:stretch/>
        </p:blipFill>
        <p:spPr bwMode="auto">
          <a:xfrm>
            <a:off x="5353060" y="1028899"/>
            <a:ext cx="1485879" cy="2172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Tick and cross cartoon Royalty Free Vector Image">
            <a:extLst>
              <a:ext uri="{FF2B5EF4-FFF2-40B4-BE49-F238E27FC236}">
                <a16:creationId xmlns:a16="http://schemas.microsoft.com/office/drawing/2014/main" xmlns="" id="{961D12FF-647D-4AFA-9DC8-C22BD9A7FA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25" r="-5519"/>
          <a:stretch/>
        </p:blipFill>
        <p:spPr bwMode="auto">
          <a:xfrm>
            <a:off x="10706121" y="1256847"/>
            <a:ext cx="1485879" cy="2172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66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12D3627A-411B-4140-901A-73F2E213C983}"/>
              </a:ext>
            </a:extLst>
          </p:cNvPr>
          <p:cNvGrpSpPr/>
          <p:nvPr/>
        </p:nvGrpSpPr>
        <p:grpSpPr>
          <a:xfrm>
            <a:off x="534534" y="435862"/>
            <a:ext cx="2816950" cy="1288726"/>
            <a:chOff x="500062" y="2851475"/>
            <a:chExt cx="2816950" cy="128872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BF4FE52A-E406-40AA-AA2E-FD6561778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00062" y="2851475"/>
              <a:ext cx="2816950" cy="1288726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2E54522F-4EFB-4663-A009-25897224B093}"/>
                </a:ext>
              </a:extLst>
            </p:cNvPr>
            <p:cNvSpPr txBox="1"/>
            <p:nvPr/>
          </p:nvSpPr>
          <p:spPr>
            <a:xfrm>
              <a:off x="1237849" y="3294564"/>
              <a:ext cx="19625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rgbClr val="7030A0"/>
                  </a:solidFill>
                  <a:latin typeface="+mj-lt"/>
                </a:rPr>
                <a:t>LUYỆN TẬP</a:t>
              </a: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xmlns="" id="{7C82E778-BF88-4D94-A592-39FAF8E69CFC}"/>
              </a:ext>
            </a:extLst>
          </p:cNvPr>
          <p:cNvSpPr/>
          <p:nvPr/>
        </p:nvSpPr>
        <p:spPr>
          <a:xfrm>
            <a:off x="3475987" y="517218"/>
            <a:ext cx="463826" cy="46382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accent2"/>
                </a:solidFill>
                <a:latin typeface="+mj-lt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E43185E-CD29-4EDD-80AE-36312A106E60}"/>
              </a:ext>
            </a:extLst>
          </p:cNvPr>
          <p:cNvSpPr txBox="1"/>
          <p:nvPr/>
        </p:nvSpPr>
        <p:spPr>
          <a:xfrm>
            <a:off x="3939812" y="517218"/>
            <a:ext cx="7829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dirty="0">
                <a:solidFill>
                  <a:srgbClr val="00B050"/>
                </a:solidFill>
              </a:rPr>
              <a:t>Đưa ra lời khuyên cho bạn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744251C-2490-4101-A275-7207D033D7D0}"/>
              </a:ext>
            </a:extLst>
          </p:cNvPr>
          <p:cNvSpPr txBox="1"/>
          <p:nvPr/>
        </p:nvSpPr>
        <p:spPr>
          <a:xfrm>
            <a:off x="5592250" y="5468634"/>
            <a:ext cx="6039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i="1" dirty="0">
                <a:solidFill>
                  <a:schemeClr val="bg2"/>
                </a:solidFill>
              </a:rPr>
              <a:t>Lan thường vo tròn khăn mỗi khi rửa mặt xong.</a:t>
            </a:r>
          </a:p>
        </p:txBody>
      </p:sp>
      <p:pic>
        <p:nvPicPr>
          <p:cNvPr id="2050" name="Picture 2" descr="Happy cute boy study with smile Premium Vector">
            <a:extLst>
              <a:ext uri="{FF2B5EF4-FFF2-40B4-BE49-F238E27FC236}">
                <a16:creationId xmlns:a16="http://schemas.microsoft.com/office/drawing/2014/main" xmlns="" id="{E048FE43-7F65-4A96-A28F-C9E031BDD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23" y="4161435"/>
            <a:ext cx="2458992" cy="245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0F67889-6196-413B-9CD8-D155EDA3FF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40421" y="1042633"/>
            <a:ext cx="6053745" cy="4426001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CB61F0E4-3B0D-4991-8C07-3278D721A9F7}"/>
              </a:ext>
            </a:extLst>
          </p:cNvPr>
          <p:cNvGrpSpPr/>
          <p:nvPr/>
        </p:nvGrpSpPr>
        <p:grpSpPr>
          <a:xfrm>
            <a:off x="1071583" y="1845260"/>
            <a:ext cx="4443256" cy="2650197"/>
            <a:chOff x="7074021" y="1743552"/>
            <a:chExt cx="4443256" cy="2650197"/>
          </a:xfrm>
        </p:grpSpPr>
        <p:sp>
          <p:nvSpPr>
            <p:cNvPr id="21" name="Speech Bubble: Oval 20">
              <a:extLst>
                <a:ext uri="{FF2B5EF4-FFF2-40B4-BE49-F238E27FC236}">
                  <a16:creationId xmlns:a16="http://schemas.microsoft.com/office/drawing/2014/main" xmlns="" id="{3F5959CC-F16C-448F-BB71-53834670DE95}"/>
                </a:ext>
              </a:extLst>
            </p:cNvPr>
            <p:cNvSpPr/>
            <p:nvPr/>
          </p:nvSpPr>
          <p:spPr>
            <a:xfrm>
              <a:off x="7074021" y="1743552"/>
              <a:ext cx="4443256" cy="2610143"/>
            </a:xfrm>
            <a:prstGeom prst="wedgeEllipseCallout">
              <a:avLst>
                <a:gd name="adj1" fmla="val -22590"/>
                <a:gd name="adj2" fmla="val 64091"/>
              </a:avLst>
            </a:prstGeom>
            <a:solidFill>
              <a:schemeClr val="accent2"/>
            </a:solidFill>
            <a:ln>
              <a:solidFill>
                <a:srgbClr val="0070C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400" dirty="0">
                <a:solidFill>
                  <a:srgbClr val="FF000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2DCC7052-6D8E-48E9-9F48-B8F409ADD79B}"/>
                </a:ext>
              </a:extLst>
            </p:cNvPr>
            <p:cNvSpPr/>
            <p:nvPr/>
          </p:nvSpPr>
          <p:spPr>
            <a:xfrm>
              <a:off x="7415638" y="2085425"/>
              <a:ext cx="372419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vi-VN" sz="2400" dirty="0">
                  <a:solidFill>
                    <a:srgbClr val="FF0000"/>
                  </a:solidFill>
                </a:rPr>
                <a:t>Cậu nên giặt sạch khăn, vắt khô và phơi ngay ngắn trên móc phơi để khăn mặt luôn sạch sẽ, thơm tho và không bị ẩm mốc nhé!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541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12D3627A-411B-4140-901A-73F2E213C983}"/>
              </a:ext>
            </a:extLst>
          </p:cNvPr>
          <p:cNvGrpSpPr/>
          <p:nvPr/>
        </p:nvGrpSpPr>
        <p:grpSpPr>
          <a:xfrm>
            <a:off x="534534" y="435862"/>
            <a:ext cx="2816950" cy="1288726"/>
            <a:chOff x="500062" y="2851475"/>
            <a:chExt cx="2816950" cy="128872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BF4FE52A-E406-40AA-AA2E-FD6561778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00062" y="2851475"/>
              <a:ext cx="2816950" cy="1288726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2E54522F-4EFB-4663-A009-25897224B093}"/>
                </a:ext>
              </a:extLst>
            </p:cNvPr>
            <p:cNvSpPr txBox="1"/>
            <p:nvPr/>
          </p:nvSpPr>
          <p:spPr>
            <a:xfrm>
              <a:off x="1237849" y="3294564"/>
              <a:ext cx="19625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rgbClr val="7030A0"/>
                  </a:solidFill>
                  <a:latin typeface="+mj-lt"/>
                </a:rPr>
                <a:t>LUYỆN TẬP</a:t>
              </a: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xmlns="" id="{7C82E778-BF88-4D94-A592-39FAF8E69CFC}"/>
              </a:ext>
            </a:extLst>
          </p:cNvPr>
          <p:cNvSpPr/>
          <p:nvPr/>
        </p:nvSpPr>
        <p:spPr>
          <a:xfrm>
            <a:off x="3475987" y="517218"/>
            <a:ext cx="463826" cy="46382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accent2"/>
                </a:solidFill>
                <a:latin typeface="+mj-lt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E43185E-CD29-4EDD-80AE-36312A106E60}"/>
              </a:ext>
            </a:extLst>
          </p:cNvPr>
          <p:cNvSpPr txBox="1"/>
          <p:nvPr/>
        </p:nvSpPr>
        <p:spPr>
          <a:xfrm>
            <a:off x="3939812" y="517218"/>
            <a:ext cx="7829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dirty="0">
                <a:solidFill>
                  <a:srgbClr val="00B050"/>
                </a:solidFill>
              </a:rPr>
              <a:t>Đưa ra lời khuyên cho bạn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744251C-2490-4101-A275-7207D033D7D0}"/>
              </a:ext>
            </a:extLst>
          </p:cNvPr>
          <p:cNvSpPr txBox="1"/>
          <p:nvPr/>
        </p:nvSpPr>
        <p:spPr>
          <a:xfrm>
            <a:off x="5592250" y="5556111"/>
            <a:ext cx="6039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i="1" dirty="0">
                <a:solidFill>
                  <a:schemeClr val="bg2"/>
                </a:solidFill>
              </a:rPr>
              <a:t>Tuấn xé vở để gấp máy bay.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CB61F0E4-3B0D-4991-8C07-3278D721A9F7}"/>
              </a:ext>
            </a:extLst>
          </p:cNvPr>
          <p:cNvGrpSpPr/>
          <p:nvPr/>
        </p:nvGrpSpPr>
        <p:grpSpPr>
          <a:xfrm>
            <a:off x="1071583" y="1845260"/>
            <a:ext cx="4443256" cy="2610143"/>
            <a:chOff x="7074021" y="1743552"/>
            <a:chExt cx="4443256" cy="2610143"/>
          </a:xfrm>
        </p:grpSpPr>
        <p:sp>
          <p:nvSpPr>
            <p:cNvPr id="21" name="Speech Bubble: Oval 20">
              <a:extLst>
                <a:ext uri="{FF2B5EF4-FFF2-40B4-BE49-F238E27FC236}">
                  <a16:creationId xmlns:a16="http://schemas.microsoft.com/office/drawing/2014/main" xmlns="" id="{3F5959CC-F16C-448F-BB71-53834670DE95}"/>
                </a:ext>
              </a:extLst>
            </p:cNvPr>
            <p:cNvSpPr/>
            <p:nvPr/>
          </p:nvSpPr>
          <p:spPr>
            <a:xfrm>
              <a:off x="7074021" y="1743552"/>
              <a:ext cx="4443256" cy="2610143"/>
            </a:xfrm>
            <a:prstGeom prst="wedgeEllipseCallout">
              <a:avLst>
                <a:gd name="adj1" fmla="val -22590"/>
                <a:gd name="adj2" fmla="val 64091"/>
              </a:avLst>
            </a:prstGeom>
            <a:solidFill>
              <a:schemeClr val="accent2"/>
            </a:solidFill>
            <a:ln>
              <a:solidFill>
                <a:srgbClr val="0070C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400" dirty="0">
                <a:solidFill>
                  <a:srgbClr val="FF000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2DCC7052-6D8E-48E9-9F48-B8F409ADD79B}"/>
                </a:ext>
              </a:extLst>
            </p:cNvPr>
            <p:cNvSpPr/>
            <p:nvPr/>
          </p:nvSpPr>
          <p:spPr>
            <a:xfrm>
              <a:off x="7415638" y="1988150"/>
              <a:ext cx="3724198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vi-VN" sz="2800" dirty="0">
                  <a:solidFill>
                    <a:srgbClr val="FF0000"/>
                  </a:solidFill>
                </a:rPr>
                <a:t>Sách vở cần được giữ gìn sạch, đẹp, cậy không nên xé sách, vở nhé vì sẽ làm hỏng sách, vở đấy!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86D8FC7-8AD8-4C04-AB4F-87DE764A93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35368" y="1140561"/>
            <a:ext cx="5896322" cy="4377024"/>
          </a:xfrm>
          <a:prstGeom prst="rect">
            <a:avLst/>
          </a:prstGeom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6CC9B223-740C-4002-88B0-5F8346C14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46" y="4211333"/>
            <a:ext cx="2415508" cy="241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26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12D3627A-411B-4140-901A-73F2E213C983}"/>
              </a:ext>
            </a:extLst>
          </p:cNvPr>
          <p:cNvGrpSpPr/>
          <p:nvPr/>
        </p:nvGrpSpPr>
        <p:grpSpPr>
          <a:xfrm>
            <a:off x="534534" y="435862"/>
            <a:ext cx="2816950" cy="1288726"/>
            <a:chOff x="500062" y="2851475"/>
            <a:chExt cx="2816950" cy="128872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BF4FE52A-E406-40AA-AA2E-FD6561778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00062" y="2851475"/>
              <a:ext cx="2816950" cy="1288726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2E54522F-4EFB-4663-A009-25897224B093}"/>
                </a:ext>
              </a:extLst>
            </p:cNvPr>
            <p:cNvSpPr txBox="1"/>
            <p:nvPr/>
          </p:nvSpPr>
          <p:spPr>
            <a:xfrm>
              <a:off x="1237849" y="3294564"/>
              <a:ext cx="19625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rgbClr val="7030A0"/>
                  </a:solidFill>
                  <a:latin typeface="+mj-lt"/>
                </a:rPr>
                <a:t>LUYỆN TẬP</a:t>
              </a: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xmlns="" id="{7C82E778-BF88-4D94-A592-39FAF8E69CFC}"/>
              </a:ext>
            </a:extLst>
          </p:cNvPr>
          <p:cNvSpPr/>
          <p:nvPr/>
        </p:nvSpPr>
        <p:spPr>
          <a:xfrm>
            <a:off x="3475987" y="517218"/>
            <a:ext cx="463826" cy="46382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accent2"/>
                </a:solidFill>
                <a:latin typeface="+mj-lt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E43185E-CD29-4EDD-80AE-36312A106E60}"/>
              </a:ext>
            </a:extLst>
          </p:cNvPr>
          <p:cNvSpPr txBox="1"/>
          <p:nvPr/>
        </p:nvSpPr>
        <p:spPr>
          <a:xfrm>
            <a:off x="3939812" y="517218"/>
            <a:ext cx="7829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dirty="0">
                <a:solidFill>
                  <a:srgbClr val="00B050"/>
                </a:solidFill>
              </a:rPr>
              <a:t>Đưa ra lời khuyên cho bạn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744251C-2490-4101-A275-7207D033D7D0}"/>
              </a:ext>
            </a:extLst>
          </p:cNvPr>
          <p:cNvSpPr txBox="1"/>
          <p:nvPr/>
        </p:nvSpPr>
        <p:spPr>
          <a:xfrm>
            <a:off x="5592250" y="5556111"/>
            <a:ext cx="6039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i="1" dirty="0">
                <a:solidFill>
                  <a:schemeClr val="bg2"/>
                </a:solidFill>
              </a:rPr>
              <a:t>Mạnh hay làm rơi bút và thước.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CB61F0E4-3B0D-4991-8C07-3278D721A9F7}"/>
              </a:ext>
            </a:extLst>
          </p:cNvPr>
          <p:cNvGrpSpPr/>
          <p:nvPr/>
        </p:nvGrpSpPr>
        <p:grpSpPr>
          <a:xfrm>
            <a:off x="1071583" y="1988181"/>
            <a:ext cx="4443256" cy="2287726"/>
            <a:chOff x="7074021" y="1886473"/>
            <a:chExt cx="4443256" cy="2287726"/>
          </a:xfrm>
        </p:grpSpPr>
        <p:sp>
          <p:nvSpPr>
            <p:cNvPr id="21" name="Speech Bubble: Oval 20">
              <a:extLst>
                <a:ext uri="{FF2B5EF4-FFF2-40B4-BE49-F238E27FC236}">
                  <a16:creationId xmlns:a16="http://schemas.microsoft.com/office/drawing/2014/main" xmlns="" id="{3F5959CC-F16C-448F-BB71-53834670DE95}"/>
                </a:ext>
              </a:extLst>
            </p:cNvPr>
            <p:cNvSpPr/>
            <p:nvPr/>
          </p:nvSpPr>
          <p:spPr>
            <a:xfrm>
              <a:off x="7074021" y="1886473"/>
              <a:ext cx="4443256" cy="2287726"/>
            </a:xfrm>
            <a:prstGeom prst="wedgeEllipseCallout">
              <a:avLst>
                <a:gd name="adj1" fmla="val -22590"/>
                <a:gd name="adj2" fmla="val 64091"/>
              </a:avLst>
            </a:prstGeom>
            <a:solidFill>
              <a:schemeClr val="accent2"/>
            </a:solidFill>
            <a:ln>
              <a:solidFill>
                <a:srgbClr val="0070C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400" dirty="0">
                <a:solidFill>
                  <a:srgbClr val="FF0000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2DCC7052-6D8E-48E9-9F48-B8F409ADD79B}"/>
                </a:ext>
              </a:extLst>
            </p:cNvPr>
            <p:cNvSpPr/>
            <p:nvPr/>
          </p:nvSpPr>
          <p:spPr>
            <a:xfrm>
              <a:off x="7433550" y="2227070"/>
              <a:ext cx="372419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vi-VN" sz="2400" dirty="0">
                  <a:solidFill>
                    <a:srgbClr val="FF0000"/>
                  </a:solidFill>
                </a:rPr>
                <a:t>Cậu nên để đồ dùng học tập ngay ngắn, đúng vị trí sau mỗi lần sử dụng sẽ tránh bị rơi đồ và thất lạc đồ Mạnh nhé!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7E5E15B2-0B67-4B38-848F-7F9AA3BF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04387" y="1216388"/>
            <a:ext cx="5415165" cy="4266148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CCCD3C5E-5D41-4D2A-BA3E-77BBCDB176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88" y="3996220"/>
            <a:ext cx="2573648" cy="257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37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28A1BE0-E469-4869-8417-DE9B9EC6F2B4}"/>
              </a:ext>
            </a:extLst>
          </p:cNvPr>
          <p:cNvGrpSpPr/>
          <p:nvPr/>
        </p:nvGrpSpPr>
        <p:grpSpPr>
          <a:xfrm>
            <a:off x="537988" y="406680"/>
            <a:ext cx="2677424" cy="1274454"/>
            <a:chOff x="479771" y="4186500"/>
            <a:chExt cx="2677424" cy="127445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8A137115-0E6C-4EB8-9AFF-E91DFB9C91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9771" y="4186500"/>
              <a:ext cx="2677424" cy="1274454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99733AAB-E5E3-46A1-9F4E-0452DF37F2DF}"/>
                </a:ext>
              </a:extLst>
            </p:cNvPr>
            <p:cNvSpPr txBox="1"/>
            <p:nvPr/>
          </p:nvSpPr>
          <p:spPr>
            <a:xfrm>
              <a:off x="1148949" y="4550361"/>
              <a:ext cx="17972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chemeClr val="accent2"/>
                  </a:solidFill>
                  <a:latin typeface="+mj-lt"/>
                </a:rPr>
                <a:t>VẬN DỤNG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8201941-DBEA-4CE6-89D9-5B45349DBF3A}"/>
              </a:ext>
            </a:extLst>
          </p:cNvPr>
          <p:cNvSpPr txBox="1"/>
          <p:nvPr/>
        </p:nvSpPr>
        <p:spPr>
          <a:xfrm>
            <a:off x="3097294" y="508931"/>
            <a:ext cx="87062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F72F98"/>
              </a:buClr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srgbClr val="000000"/>
                </a:solidFill>
              </a:rPr>
              <a:t>Kể về những đồ dùng cá nhân của em và cách em bảo quản chúng.</a:t>
            </a:r>
          </a:p>
          <a:p>
            <a:pPr marL="285750" indent="-285750" algn="just">
              <a:buClr>
                <a:srgbClr val="F72F98"/>
              </a:buClr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srgbClr val="000000"/>
                </a:solidFill>
              </a:rPr>
              <a:t>Em cùng các bạn thực hiện việc bảo quản đồ dùng cá nhân.</a:t>
            </a:r>
          </a:p>
          <a:p>
            <a:pPr marL="285750" indent="-285750" algn="just">
              <a:buClr>
                <a:srgbClr val="F72F98"/>
              </a:buClr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srgbClr val="000000"/>
                </a:solidFill>
              </a:rPr>
              <a:t>Nhắc nhở bạn bè, người thân bảo quản đồ dùng cá nhân.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B335554D-488C-4E61-A676-1EBE7052A6DC}"/>
              </a:ext>
            </a:extLst>
          </p:cNvPr>
          <p:cNvGrpSpPr/>
          <p:nvPr/>
        </p:nvGrpSpPr>
        <p:grpSpPr>
          <a:xfrm>
            <a:off x="1178823" y="2184614"/>
            <a:ext cx="10310812" cy="4164455"/>
            <a:chOff x="1178823" y="2184614"/>
            <a:chExt cx="10310812" cy="416445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3464572A-D231-4575-9D81-228A2E44B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78823" y="2184614"/>
              <a:ext cx="9834353" cy="2977687"/>
            </a:xfrm>
            <a:prstGeom prst="rect">
              <a:avLst/>
            </a:prstGeom>
          </p:spPr>
        </p:pic>
        <p:pic>
          <p:nvPicPr>
            <p:cNvPr id="2050" name="Picture 2" descr="Teacher with student isolated Premium Vector">
              <a:extLst>
                <a:ext uri="{FF2B5EF4-FFF2-40B4-BE49-F238E27FC236}">
                  <a16:creationId xmlns:a16="http://schemas.microsoft.com/office/drawing/2014/main" xmlns="" id="{04B7E3B1-B788-4605-901B-8A63CD49EC9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855" b="14845"/>
            <a:stretch/>
          </p:blipFill>
          <p:spPr bwMode="auto">
            <a:xfrm>
              <a:off x="6408701" y="3796956"/>
              <a:ext cx="5080934" cy="2552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2398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Cute Sticker by Slidesgo">
  <a:themeElements>
    <a:clrScheme name="Simple Light">
      <a:dk1>
        <a:srgbClr val="EA4F46"/>
      </a:dk1>
      <a:lt1>
        <a:srgbClr val="F7D538"/>
      </a:lt1>
      <a:dk2>
        <a:srgbClr val="472C18"/>
      </a:dk2>
      <a:lt2>
        <a:srgbClr val="B2DEEE"/>
      </a:lt2>
      <a:accent1>
        <a:srgbClr val="A2CF9D"/>
      </a:accent1>
      <a:accent2>
        <a:srgbClr val="FFFFFF"/>
      </a:accent2>
      <a:accent3>
        <a:srgbClr val="EF786D"/>
      </a:accent3>
      <a:accent4>
        <a:srgbClr val="7A4934"/>
      </a:accent4>
      <a:accent5>
        <a:srgbClr val="D43733"/>
      </a:accent5>
      <a:accent6>
        <a:srgbClr val="D3AC09"/>
      </a:accent6>
      <a:hlink>
        <a:srgbClr val="F7D538"/>
      </a:hlink>
      <a:folHlink>
        <a:srgbClr val="0097A7"/>
      </a:folHlink>
    </a:clrScheme>
    <a:fontScheme name="Custom 4">
      <a:majorFont>
        <a:latin typeface="UTM Cooki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660</TotalTime>
  <Words>502</Words>
  <Application>Microsoft Office PowerPoint</Application>
  <PresentationFormat>Widescreen</PresentationFormat>
  <Paragraphs>51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UTM Cookies</vt:lpstr>
      <vt:lpstr>Wingdings</vt:lpstr>
      <vt:lpstr>Cute Sticker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Phạm Thanh Hằng (ADAS – GV)</dc:creator>
  <cp:lastModifiedBy>DELL_STD</cp:lastModifiedBy>
  <cp:revision>53</cp:revision>
  <dcterms:created xsi:type="dcterms:W3CDTF">2021-06-11T02:39:36Z</dcterms:created>
  <dcterms:modified xsi:type="dcterms:W3CDTF">2021-10-15T13:06:22Z</dcterms:modified>
</cp:coreProperties>
</file>