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notesSlides/notesSlide2.xml" ContentType="application/vnd.openxmlformats-officedocument.presentationml.notesSlide+xml"/>
  <Override PartName="/ppt/media/audio11.wav" ContentType="audio/x-wav"/>
  <Override PartName="/ppt/media/audio12.wav" ContentType="audio/x-wav"/>
  <Override PartName="/ppt/notesSlides/notesSlide3.xml" ContentType="application/vnd.openxmlformats-officedocument.presentationml.notesSlide+xml"/>
  <Override PartName="/ppt/media/audio13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868" r:id="rId2"/>
    <p:sldId id="256" r:id="rId3"/>
    <p:sldId id="257" r:id="rId4"/>
    <p:sldId id="630" r:id="rId5"/>
    <p:sldId id="831" r:id="rId6"/>
    <p:sldId id="832" r:id="rId7"/>
    <p:sldId id="833" r:id="rId8"/>
    <p:sldId id="842" r:id="rId9"/>
    <p:sldId id="844" r:id="rId10"/>
    <p:sldId id="845" r:id="rId11"/>
    <p:sldId id="846" r:id="rId12"/>
    <p:sldId id="847" r:id="rId13"/>
    <p:sldId id="848" r:id="rId14"/>
    <p:sldId id="849" r:id="rId15"/>
    <p:sldId id="850" r:id="rId16"/>
    <p:sldId id="851" r:id="rId17"/>
    <p:sldId id="852" r:id="rId18"/>
    <p:sldId id="860" r:id="rId19"/>
    <p:sldId id="834" r:id="rId20"/>
    <p:sldId id="835" r:id="rId21"/>
    <p:sldId id="836" r:id="rId22"/>
    <p:sldId id="837" r:id="rId23"/>
    <p:sldId id="864" r:id="rId24"/>
    <p:sldId id="865" r:id="rId25"/>
    <p:sldId id="838" r:id="rId26"/>
    <p:sldId id="709" r:id="rId27"/>
    <p:sldId id="728" r:id="rId28"/>
    <p:sldId id="727" r:id="rId29"/>
    <p:sldId id="729" r:id="rId30"/>
    <p:sldId id="730" r:id="rId31"/>
    <p:sldId id="726" r:id="rId32"/>
    <p:sldId id="710" r:id="rId33"/>
    <p:sldId id="711" r:id="rId34"/>
    <p:sldId id="712" r:id="rId35"/>
    <p:sldId id="713" r:id="rId36"/>
    <p:sldId id="714" r:id="rId37"/>
    <p:sldId id="719" r:id="rId38"/>
    <p:sldId id="725" r:id="rId39"/>
    <p:sldId id="861" r:id="rId40"/>
    <p:sldId id="867" r:id="rId41"/>
  </p:sldIdLst>
  <p:sldSz cx="12192000" cy="6858000"/>
  <p:notesSz cx="6858000" cy="9144000"/>
  <p:embeddedFontLst>
    <p:embeddedFont>
      <p:font typeface="黑体" pitchFamily="49" charset="-122"/>
      <p:regular r:id="rId44"/>
    </p:embeddedFont>
    <p:embeddedFont>
      <p:font typeface="Cooper Black" pitchFamily="18" charset="0"/>
      <p:regular r:id="rId45"/>
    </p:embeddedFont>
    <p:embeddedFont>
      <p:font typeface="Algerian" pitchFamily="82" charset="0"/>
      <p:regular r:id="rId46"/>
    </p:embeddedFont>
    <p:embeddedFont>
      <p:font typeface="Century Gothic" pitchFamily="34" charset="0"/>
      <p:regular r:id="rId47"/>
      <p:bold r:id="rId48"/>
      <p:italic r:id="rId49"/>
      <p:boldItalic r:id="rId50"/>
    </p:embeddedFont>
    <p:embeddedFont>
      <p:font typeface=".VnTime" pitchFamily="34" charset="0"/>
      <p:regular r:id="rId51"/>
      <p:bold r:id="rId52"/>
      <p:italic r:id="rId53"/>
      <p:boldItalic r:id="rId54"/>
    </p:embeddedFont>
    <p:embeddedFont>
      <p:font typeface="Tahoma" pitchFamily="34" charset="0"/>
      <p:regular r:id="rId55"/>
      <p:bold r:id="rId56"/>
    </p:embeddedFont>
    <p:embeddedFont>
      <p:font typeface="Calibri Light" charset="0"/>
      <p:regular r:id="rId57"/>
      <p:italic r:id="rId58"/>
    </p:embeddedFont>
    <p:embeddedFont>
      <p:font typeface="Comic Sans MS" pitchFamily="66" charset="0"/>
      <p:regular r:id="rId59"/>
      <p:bold r:id="rId60"/>
    </p:embeddedFont>
    <p:embeddedFont>
      <p:font typeface="Harrington" pitchFamily="82" charset="0"/>
      <p:regular r:id="rId61"/>
    </p:embeddedFont>
    <p:embeddedFont>
      <p:font typeface="Calibri" pitchFamily="34" charset="0"/>
      <p:regular r:id="rId62"/>
      <p:bold r:id="rId63"/>
      <p:italic r:id="rId64"/>
      <p:boldItalic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3839"/>
    <a:srgbClr val="FC36E4"/>
    <a:srgbClr val="EDE4D3"/>
    <a:srgbClr val="FFAACB"/>
    <a:srgbClr val="CD937D"/>
    <a:srgbClr val="E6AA90"/>
    <a:srgbClr val="EE4CA7"/>
    <a:srgbClr val="F87F5E"/>
    <a:srgbClr val="9A57CD"/>
    <a:srgbClr val="1D46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23" autoAdjust="0"/>
    <p:restoredTop sz="94434" autoAdjust="0"/>
  </p:normalViewPr>
  <p:slideViewPr>
    <p:cSldViewPr snapToGrid="0">
      <p:cViewPr varScale="1">
        <p:scale>
          <a:sx n="40" d="100"/>
          <a:sy n="40" d="100"/>
        </p:scale>
        <p:origin x="-73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19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font" Target="fonts/font20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61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D5DFEC-A7F8-47F7-8832-57F2E1816228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B91667-895E-4186-883E-B1886D09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5704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77C85-CB43-4465-80A8-F152A6090191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DD036C-DF84-42E2-9BF7-996267932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18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05C42800-3B14-4B1C-9951-ED7D422D6B7D}" type="slidenum">
              <a:rPr lang="en-US" b="0" smtClean="0">
                <a:latin typeface="Arial" charset="0"/>
              </a:rPr>
              <a:pPr eaLnBrk="1" hangingPunct="1"/>
              <a:t>1</a:t>
            </a:fld>
            <a:endParaRPr lang="en-US" b="0" smtClean="0">
              <a:latin typeface="Arial" charset="0"/>
            </a:endParaRPr>
          </a:p>
        </p:txBody>
      </p:sp>
      <p:sp>
        <p:nvSpPr>
          <p:cNvPr id="225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Liên hệ: 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 Nếu thầy cô muốn:</a:t>
            </a:r>
          </a:p>
          <a:p>
            <a:pPr marL="0" indent="0" algn="l">
              <a:buFontTx/>
              <a:buNone/>
            </a:pP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 Tham gia Khóa học làm powerpoint chuyên nghiệp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Học Tin học văn phòng t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ừ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b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ản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đến nâng cao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Đặt hàng thiết kế, soạn giáo án theo yêu cầu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ở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ữu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các 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bộ 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iáo án powerpoint môn tiếng anh Mầm non và ti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ểu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học.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3461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Liên hệ: 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 Nếu thầy cô muốn:</a:t>
            </a:r>
          </a:p>
          <a:p>
            <a:pPr marL="0" indent="0" algn="l">
              <a:buFontTx/>
              <a:buNone/>
            </a:pP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 Tham gia Khóa học làm powerpoint chuyên nghiệp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Học Tin học văn phòng t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ừ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b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ản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đến nâng cao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Đặt hàng thiết kế, soạn giáo án theo yêu cầu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ở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ữu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các 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bộ 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iáo án powerpoint môn tiếng anh Mầm non và ti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ểu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học.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9111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Liên hệ: 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 Nếu thầy cô muốn:</a:t>
            </a:r>
          </a:p>
          <a:p>
            <a:pPr marL="0" indent="0" algn="l">
              <a:buFontTx/>
              <a:buNone/>
            </a:pP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 Tham gia Khóa học làm powerpoint chuyên nghiệp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Học Tin học văn phòng t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ừ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b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ản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đến nâng cao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Đặt hàng thiết kế, soạn giáo án theo yêu cầu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ở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ữu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các 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bộ 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iáo án powerpoint môn tiếng anh Mầm non và ti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ểu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học.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0175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Liên hệ: 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 Nếu thầy cô muốn:</a:t>
            </a:r>
          </a:p>
          <a:p>
            <a:pPr marL="0" indent="0" algn="l">
              <a:buFontTx/>
              <a:buNone/>
            </a:pP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 Tham gia Khóa học làm powerpoint chuyên nghiệp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Học Tin học văn phòng t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ừ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b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ản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đến nâng cao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Đặt hàng thiết kế, soạn giáo án theo yêu cầu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ở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ữu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các 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bộ 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iáo án powerpoint môn tiếng anh Mầm non và ti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ểu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học.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5886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Liên hệ: 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 Nếu thầy cô muốn:</a:t>
            </a:r>
          </a:p>
          <a:p>
            <a:pPr marL="0" indent="0" algn="l">
              <a:buFontTx/>
              <a:buNone/>
            </a:pP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 Tham gia Khóa học làm powerpoint chuyên nghiệp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Học Tin học văn phòng t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ừ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b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ản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đến nâng cao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Đặt hàng thiết kế, soạn giáo án theo yêu cầu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ở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ữu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các 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bộ 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iáo án powerpoint môn tiếng anh Mầm non và ti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ểu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học.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596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Liên hệ: 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 Nếu thầy cô muốn:</a:t>
            </a:r>
          </a:p>
          <a:p>
            <a:pPr marL="0" indent="0" algn="l">
              <a:buFontTx/>
              <a:buNone/>
            </a:pP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 Tham gia Khóa học làm powerpoint chuyên nghiệp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Học Tin học văn phòng t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ừ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b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ản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đến nâng cao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Đặt hàng thiết kế, soạn giáo án theo yêu cầu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ở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ữu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các 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bộ 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iáo án powerpoint môn tiếng anh Mầm non và ti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ểu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học.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34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Liên hệ: 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 Nếu thầy cô muốn:</a:t>
            </a:r>
          </a:p>
          <a:p>
            <a:pPr marL="0" indent="0" algn="l">
              <a:buFontTx/>
              <a:buNone/>
            </a:pP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 Tham gia Khóa học làm powerpoint chuyên nghiệp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Học Tin học văn phòng t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ừ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b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ản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đến nâng cao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Đặt hàng thiết kế, soạn giáo án theo yêu cầu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ở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ữu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các 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bộ 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iáo án powerpoint môn tiếng anh Mầm non và ti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ểu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học.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284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Liên hệ: 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 Nếu thầy cô muốn:</a:t>
            </a:r>
          </a:p>
          <a:p>
            <a:pPr marL="0" indent="0" algn="l">
              <a:buFontTx/>
              <a:buNone/>
            </a:pP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 Tham gia Khóa học làm powerpoint chuyên nghiệp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Học Tin học văn phòng t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ừ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b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ản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đến nâng cao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Đặt hàng thiết kế, soạn giáo án theo yêu cầu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ở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ữu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các 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bộ 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iáo án powerpoint môn tiếng anh Mầm non và ti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ểu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học.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11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Liên hệ: 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 Nếu thầy cô muốn:</a:t>
            </a:r>
          </a:p>
          <a:p>
            <a:pPr marL="0" indent="0" algn="l">
              <a:buFontTx/>
              <a:buNone/>
            </a:pP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 Tham gia Khóa học làm powerpoint chuyên nghiệp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Học Tin học văn phòng t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ừ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b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ản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đến nâng cao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Đặt hàng thiết kế, soạn giáo án theo yêu cầu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ở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ữu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các 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bộ 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iáo án powerpoint môn tiếng anh Mầm non và ti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ểu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học.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95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Liên hệ: 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 Nếu thầy cô muốn:</a:t>
            </a:r>
          </a:p>
          <a:p>
            <a:pPr marL="0" indent="0" algn="l">
              <a:buFontTx/>
              <a:buNone/>
            </a:pP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 Tham gia Khóa học làm powerpoint chuyên nghiệp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Học Tin học văn phòng t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ừ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b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ản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đến nâng cao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Đặt hàng thiết kế, soạn giáo án theo yêu cầu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ở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ữu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các 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bộ 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iáo án powerpoint môn tiếng anh Mầm non và ti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ểu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học.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986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Liên hệ: 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 Nếu thầy cô muốn:</a:t>
            </a:r>
          </a:p>
          <a:p>
            <a:pPr marL="0" indent="0" algn="l">
              <a:buFontTx/>
              <a:buNone/>
            </a:pP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 Tham gia Khóa học làm powerpoint chuyên nghiệp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Học Tin học văn phòng t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ừ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b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ản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đến nâng cao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Đặt hàng thiết kế, soạn giáo án theo yêu cầu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ở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ữu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các 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bộ 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iáo án powerpoint môn tiếng anh Mầm non và ti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ểu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học.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854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Liên hệ: 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 Nếu thầy cô muốn:</a:t>
            </a:r>
          </a:p>
          <a:p>
            <a:pPr marL="0" indent="0" algn="l">
              <a:buFontTx/>
              <a:buNone/>
            </a:pP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 Tham gia Khóa học làm powerpoint chuyên nghiệp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Học Tin học văn phòng t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ừ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b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ản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đến nâng cao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Đặt hàng thiết kế, soạn giáo án theo yêu cầu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ở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ữu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các 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bộ 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iáo án powerpoint môn tiếng anh Mầm non và ti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ểu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học.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296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Liên hệ: 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 Nếu thầy cô muốn:</a:t>
            </a:r>
          </a:p>
          <a:p>
            <a:pPr marL="0" indent="0" algn="l">
              <a:buFontTx/>
              <a:buNone/>
            </a:pP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 Tham gia Khóa học làm powerpoint chuyên nghiệp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Học Tin học văn phòng t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ừ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b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ản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đến nâng cao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Đặt hàng thiết kế, soạn giáo án theo yêu cầu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ở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ữu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các 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bộ 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iáo án powerpoint môn tiếng anh Mầm non và ti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ểu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học.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43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384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271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0553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"/>
          <p:cNvSpPr txBox="1">
            <a:spLocks noGrp="1"/>
          </p:cNvSpPr>
          <p:nvPr>
            <p:ph type="title"/>
          </p:nvPr>
        </p:nvSpPr>
        <p:spPr>
          <a:xfrm>
            <a:off x="3914500" y="1212067"/>
            <a:ext cx="7034000" cy="8548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9"/>
          <p:cNvSpPr/>
          <p:nvPr/>
        </p:nvSpPr>
        <p:spPr>
          <a:xfrm>
            <a:off x="1707584" y="4892200"/>
            <a:ext cx="274800" cy="27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9"/>
          <p:cNvSpPr/>
          <p:nvPr/>
        </p:nvSpPr>
        <p:spPr>
          <a:xfrm>
            <a:off x="240667" y="5364333"/>
            <a:ext cx="1827600" cy="182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9"/>
          <p:cNvSpPr/>
          <p:nvPr/>
        </p:nvSpPr>
        <p:spPr>
          <a:xfrm>
            <a:off x="328061" y="4284195"/>
            <a:ext cx="608000" cy="6080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9"/>
          <p:cNvSpPr/>
          <p:nvPr/>
        </p:nvSpPr>
        <p:spPr>
          <a:xfrm>
            <a:off x="95333" y="4051467"/>
            <a:ext cx="1073200" cy="10732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9"/>
          <p:cNvSpPr/>
          <p:nvPr/>
        </p:nvSpPr>
        <p:spPr>
          <a:xfrm>
            <a:off x="1707600" y="2144633"/>
            <a:ext cx="1391200" cy="1392000"/>
          </a:xfrm>
          <a:prstGeom prst="donut">
            <a:avLst>
              <a:gd name="adj" fmla="val 43200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9"/>
          <p:cNvSpPr/>
          <p:nvPr/>
        </p:nvSpPr>
        <p:spPr>
          <a:xfrm>
            <a:off x="2187300" y="-269167"/>
            <a:ext cx="1000400" cy="10004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9"/>
          <p:cNvSpPr/>
          <p:nvPr/>
        </p:nvSpPr>
        <p:spPr>
          <a:xfrm>
            <a:off x="-640300" y="324833"/>
            <a:ext cx="3129600" cy="3129600"/>
          </a:xfrm>
          <a:prstGeom prst="donut">
            <a:avLst>
              <a:gd name="adj" fmla="val 6129"/>
            </a:avLst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9"/>
          <p:cNvSpPr/>
          <p:nvPr/>
        </p:nvSpPr>
        <p:spPr>
          <a:xfrm>
            <a:off x="-297300" y="667833"/>
            <a:ext cx="2443600" cy="24436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9"/>
          <p:cNvSpPr/>
          <p:nvPr/>
        </p:nvSpPr>
        <p:spPr>
          <a:xfrm>
            <a:off x="1707600" y="5266833"/>
            <a:ext cx="1000400" cy="10004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9"/>
          <p:cNvSpPr/>
          <p:nvPr/>
        </p:nvSpPr>
        <p:spPr>
          <a:xfrm>
            <a:off x="10550667" y="800300"/>
            <a:ext cx="734000" cy="7340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9"/>
          <p:cNvSpPr/>
          <p:nvPr/>
        </p:nvSpPr>
        <p:spPr>
          <a:xfrm>
            <a:off x="11604533" y="2144633"/>
            <a:ext cx="382800" cy="382800"/>
          </a:xfrm>
          <a:prstGeom prst="donut">
            <a:avLst>
              <a:gd name="adj" fmla="val 18608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9"/>
          <p:cNvSpPr/>
          <p:nvPr/>
        </p:nvSpPr>
        <p:spPr>
          <a:xfrm>
            <a:off x="11745836" y="1181919"/>
            <a:ext cx="555200" cy="5552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9"/>
          <p:cNvSpPr/>
          <p:nvPr/>
        </p:nvSpPr>
        <p:spPr>
          <a:xfrm>
            <a:off x="10824000" y="-326067"/>
            <a:ext cx="988800" cy="9888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9"/>
          <p:cNvSpPr/>
          <p:nvPr/>
        </p:nvSpPr>
        <p:spPr>
          <a:xfrm>
            <a:off x="10418300" y="417033"/>
            <a:ext cx="250800" cy="250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9"/>
          <p:cNvSpPr/>
          <p:nvPr/>
        </p:nvSpPr>
        <p:spPr>
          <a:xfrm>
            <a:off x="11529200" y="965284"/>
            <a:ext cx="988800" cy="9888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9"/>
          <p:cNvSpPr txBox="1">
            <a:spLocks noGrp="1"/>
          </p:cNvSpPr>
          <p:nvPr>
            <p:ph type="sldNum" idx="12"/>
          </p:nvPr>
        </p:nvSpPr>
        <p:spPr>
          <a:xfrm>
            <a:off x="11514167" y="6335500"/>
            <a:ext cx="626400" cy="52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99395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302F0-D910-4C6F-B15B-293FA5BE7A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9608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3839">
            <a:alpha val="8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4C49B1-9B15-4406-B7E9-F18E64A94FA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23222"/>
            <a:ext cx="12192000" cy="678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23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audio1.wav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gif"/><Relationship Id="rId11" Type="http://schemas.openxmlformats.org/officeDocument/2006/relationships/image" Target="../media/image9.gif"/><Relationship Id="rId5" Type="http://schemas.openxmlformats.org/officeDocument/2006/relationships/image" Target="../media/image3.gif"/><Relationship Id="rId10" Type="http://schemas.openxmlformats.org/officeDocument/2006/relationships/image" Target="../media/image8.gif"/><Relationship Id="rId4" Type="http://schemas.openxmlformats.org/officeDocument/2006/relationships/image" Target="../media/image2.gif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12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7.png"/><Relationship Id="rId5" Type="http://schemas.openxmlformats.org/officeDocument/2006/relationships/image" Target="../media/image20.png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12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7.png"/><Relationship Id="rId5" Type="http://schemas.openxmlformats.org/officeDocument/2006/relationships/image" Target="../media/image20.png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12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7.png"/><Relationship Id="rId5" Type="http://schemas.openxmlformats.org/officeDocument/2006/relationships/image" Target="../media/image20.png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7.png"/><Relationship Id="rId5" Type="http://schemas.openxmlformats.org/officeDocument/2006/relationships/image" Target="../media/image20.png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12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7.png"/><Relationship Id="rId5" Type="http://schemas.openxmlformats.org/officeDocument/2006/relationships/image" Target="../media/image20.png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12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7.png"/><Relationship Id="rId5" Type="http://schemas.openxmlformats.org/officeDocument/2006/relationships/image" Target="../media/image20.png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12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7.png"/><Relationship Id="rId5" Type="http://schemas.openxmlformats.org/officeDocument/2006/relationships/image" Target="../media/image20.png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26.png"/><Relationship Id="rId1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12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8.png"/><Relationship Id="rId5" Type="http://schemas.openxmlformats.org/officeDocument/2006/relationships/image" Target="../media/image20.png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audio" Target="../media/audio10.wav"/><Relationship Id="rId4" Type="http://schemas.openxmlformats.org/officeDocument/2006/relationships/audio" Target="../media/audio9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audio" Target="../media/audio11.wav"/><Relationship Id="rId21" Type="http://schemas.openxmlformats.org/officeDocument/2006/relationships/image" Target="../media/image57.png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openxmlformats.org/officeDocument/2006/relationships/slide" Target="slide3.xml"/><Relationship Id="rId5" Type="http://schemas.openxmlformats.org/officeDocument/2006/relationships/image" Target="../media/image42.png"/><Relationship Id="rId15" Type="http://schemas.openxmlformats.org/officeDocument/2006/relationships/image" Target="../media/image51.png"/><Relationship Id="rId10" Type="http://schemas.openxmlformats.org/officeDocument/2006/relationships/image" Target="../media/image47.png"/><Relationship Id="rId19" Type="http://schemas.openxmlformats.org/officeDocument/2006/relationships/image" Target="../media/image55.png"/><Relationship Id="rId4" Type="http://schemas.openxmlformats.org/officeDocument/2006/relationships/audio" Target="../media/audio12.wav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9.png"/><Relationship Id="rId18" Type="http://schemas.openxmlformats.org/officeDocument/2006/relationships/image" Target="../media/image61.png"/><Relationship Id="rId3" Type="http://schemas.openxmlformats.org/officeDocument/2006/relationships/audio" Target="../media/audio11.wav"/><Relationship Id="rId7" Type="http://schemas.openxmlformats.org/officeDocument/2006/relationships/image" Target="../media/image44.png"/><Relationship Id="rId12" Type="http://schemas.openxmlformats.org/officeDocument/2006/relationships/image" Target="../media/image53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11" Type="http://schemas.openxmlformats.org/officeDocument/2006/relationships/image" Target="../media/image52.png"/><Relationship Id="rId5" Type="http://schemas.openxmlformats.org/officeDocument/2006/relationships/audio" Target="../media/audio13.wav"/><Relationship Id="rId15" Type="http://schemas.openxmlformats.org/officeDocument/2006/relationships/image" Target="../media/image54.png"/><Relationship Id="rId10" Type="http://schemas.openxmlformats.org/officeDocument/2006/relationships/image" Target="../media/image58.png"/><Relationship Id="rId19" Type="http://schemas.openxmlformats.org/officeDocument/2006/relationships/image" Target="../media/image62.png"/><Relationship Id="rId4" Type="http://schemas.openxmlformats.org/officeDocument/2006/relationships/audio" Target="../media/audio2.wav"/><Relationship Id="rId9" Type="http://schemas.openxmlformats.org/officeDocument/2006/relationships/image" Target="../media/image43.png"/><Relationship Id="rId1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9.png"/><Relationship Id="rId18" Type="http://schemas.openxmlformats.org/officeDocument/2006/relationships/image" Target="../media/image61.png"/><Relationship Id="rId3" Type="http://schemas.openxmlformats.org/officeDocument/2006/relationships/audio" Target="../media/audio11.wav"/><Relationship Id="rId7" Type="http://schemas.openxmlformats.org/officeDocument/2006/relationships/image" Target="../media/image44.png"/><Relationship Id="rId12" Type="http://schemas.openxmlformats.org/officeDocument/2006/relationships/image" Target="../media/image53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5.png"/><Relationship Id="rId20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11" Type="http://schemas.openxmlformats.org/officeDocument/2006/relationships/image" Target="../media/image52.png"/><Relationship Id="rId5" Type="http://schemas.openxmlformats.org/officeDocument/2006/relationships/audio" Target="../media/audio13.wav"/><Relationship Id="rId15" Type="http://schemas.openxmlformats.org/officeDocument/2006/relationships/image" Target="../media/image54.png"/><Relationship Id="rId10" Type="http://schemas.openxmlformats.org/officeDocument/2006/relationships/image" Target="../media/image63.png"/><Relationship Id="rId19" Type="http://schemas.openxmlformats.org/officeDocument/2006/relationships/image" Target="../media/image62.png"/><Relationship Id="rId4" Type="http://schemas.openxmlformats.org/officeDocument/2006/relationships/audio" Target="../media/audio2.wav"/><Relationship Id="rId9" Type="http://schemas.openxmlformats.org/officeDocument/2006/relationships/image" Target="../media/image43.png"/><Relationship Id="rId1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9.png"/><Relationship Id="rId18" Type="http://schemas.openxmlformats.org/officeDocument/2006/relationships/image" Target="../media/image61.png"/><Relationship Id="rId3" Type="http://schemas.openxmlformats.org/officeDocument/2006/relationships/audio" Target="../media/audio11.wav"/><Relationship Id="rId7" Type="http://schemas.openxmlformats.org/officeDocument/2006/relationships/image" Target="../media/image44.png"/><Relationship Id="rId12" Type="http://schemas.openxmlformats.org/officeDocument/2006/relationships/image" Target="../media/image53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11" Type="http://schemas.openxmlformats.org/officeDocument/2006/relationships/image" Target="../media/image52.png"/><Relationship Id="rId5" Type="http://schemas.openxmlformats.org/officeDocument/2006/relationships/audio" Target="../media/audio13.wav"/><Relationship Id="rId15" Type="http://schemas.openxmlformats.org/officeDocument/2006/relationships/image" Target="../media/image54.png"/><Relationship Id="rId10" Type="http://schemas.openxmlformats.org/officeDocument/2006/relationships/image" Target="../media/image64.png"/><Relationship Id="rId19" Type="http://schemas.openxmlformats.org/officeDocument/2006/relationships/image" Target="../media/image62.png"/><Relationship Id="rId4" Type="http://schemas.openxmlformats.org/officeDocument/2006/relationships/audio" Target="../media/audio2.wav"/><Relationship Id="rId9" Type="http://schemas.openxmlformats.org/officeDocument/2006/relationships/image" Target="../media/image43.png"/><Relationship Id="rId1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9.png"/><Relationship Id="rId18" Type="http://schemas.openxmlformats.org/officeDocument/2006/relationships/image" Target="../media/image61.png"/><Relationship Id="rId3" Type="http://schemas.openxmlformats.org/officeDocument/2006/relationships/audio" Target="../media/audio11.wav"/><Relationship Id="rId7" Type="http://schemas.openxmlformats.org/officeDocument/2006/relationships/image" Target="../media/image44.png"/><Relationship Id="rId12" Type="http://schemas.openxmlformats.org/officeDocument/2006/relationships/image" Target="../media/image53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11" Type="http://schemas.openxmlformats.org/officeDocument/2006/relationships/image" Target="../media/image52.png"/><Relationship Id="rId5" Type="http://schemas.openxmlformats.org/officeDocument/2006/relationships/audio" Target="../media/audio13.wav"/><Relationship Id="rId15" Type="http://schemas.openxmlformats.org/officeDocument/2006/relationships/image" Target="../media/image54.png"/><Relationship Id="rId10" Type="http://schemas.openxmlformats.org/officeDocument/2006/relationships/image" Target="../media/image65.png"/><Relationship Id="rId19" Type="http://schemas.openxmlformats.org/officeDocument/2006/relationships/image" Target="../media/image62.png"/><Relationship Id="rId4" Type="http://schemas.openxmlformats.org/officeDocument/2006/relationships/audio" Target="../media/audio2.wav"/><Relationship Id="rId9" Type="http://schemas.openxmlformats.org/officeDocument/2006/relationships/image" Target="../media/image43.png"/><Relationship Id="rId1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9.png"/><Relationship Id="rId18" Type="http://schemas.openxmlformats.org/officeDocument/2006/relationships/image" Target="../media/image61.png"/><Relationship Id="rId3" Type="http://schemas.openxmlformats.org/officeDocument/2006/relationships/audio" Target="../media/audio11.wav"/><Relationship Id="rId7" Type="http://schemas.openxmlformats.org/officeDocument/2006/relationships/image" Target="../media/image44.png"/><Relationship Id="rId12" Type="http://schemas.openxmlformats.org/officeDocument/2006/relationships/image" Target="../media/image53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11" Type="http://schemas.openxmlformats.org/officeDocument/2006/relationships/image" Target="../media/image52.png"/><Relationship Id="rId5" Type="http://schemas.openxmlformats.org/officeDocument/2006/relationships/audio" Target="../media/audio13.wav"/><Relationship Id="rId15" Type="http://schemas.openxmlformats.org/officeDocument/2006/relationships/image" Target="../media/image54.png"/><Relationship Id="rId10" Type="http://schemas.openxmlformats.org/officeDocument/2006/relationships/image" Target="../media/image66.png"/><Relationship Id="rId19" Type="http://schemas.openxmlformats.org/officeDocument/2006/relationships/image" Target="../media/image62.png"/><Relationship Id="rId4" Type="http://schemas.openxmlformats.org/officeDocument/2006/relationships/audio" Target="../media/audio2.wav"/><Relationship Id="rId9" Type="http://schemas.openxmlformats.org/officeDocument/2006/relationships/image" Target="../media/image43.png"/><Relationship Id="rId1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9.png"/><Relationship Id="rId18" Type="http://schemas.openxmlformats.org/officeDocument/2006/relationships/image" Target="../media/image61.png"/><Relationship Id="rId3" Type="http://schemas.openxmlformats.org/officeDocument/2006/relationships/audio" Target="../media/audio11.wav"/><Relationship Id="rId7" Type="http://schemas.openxmlformats.org/officeDocument/2006/relationships/image" Target="../media/image44.png"/><Relationship Id="rId12" Type="http://schemas.openxmlformats.org/officeDocument/2006/relationships/image" Target="../media/image53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11" Type="http://schemas.openxmlformats.org/officeDocument/2006/relationships/image" Target="../media/image52.png"/><Relationship Id="rId5" Type="http://schemas.openxmlformats.org/officeDocument/2006/relationships/audio" Target="../media/audio13.wav"/><Relationship Id="rId15" Type="http://schemas.openxmlformats.org/officeDocument/2006/relationships/image" Target="../media/image54.png"/><Relationship Id="rId10" Type="http://schemas.openxmlformats.org/officeDocument/2006/relationships/image" Target="../media/image67.png"/><Relationship Id="rId19" Type="http://schemas.openxmlformats.org/officeDocument/2006/relationships/image" Target="../media/image62.png"/><Relationship Id="rId4" Type="http://schemas.openxmlformats.org/officeDocument/2006/relationships/audio" Target="../media/audio2.wav"/><Relationship Id="rId9" Type="http://schemas.openxmlformats.org/officeDocument/2006/relationships/image" Target="../media/image43.png"/><Relationship Id="rId1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9.png"/><Relationship Id="rId18" Type="http://schemas.openxmlformats.org/officeDocument/2006/relationships/image" Target="../media/image61.png"/><Relationship Id="rId3" Type="http://schemas.openxmlformats.org/officeDocument/2006/relationships/audio" Target="../media/audio11.wav"/><Relationship Id="rId7" Type="http://schemas.openxmlformats.org/officeDocument/2006/relationships/image" Target="../media/image44.png"/><Relationship Id="rId12" Type="http://schemas.openxmlformats.org/officeDocument/2006/relationships/image" Target="../media/image53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11" Type="http://schemas.openxmlformats.org/officeDocument/2006/relationships/image" Target="../media/image52.png"/><Relationship Id="rId5" Type="http://schemas.openxmlformats.org/officeDocument/2006/relationships/audio" Target="../media/audio13.wav"/><Relationship Id="rId15" Type="http://schemas.openxmlformats.org/officeDocument/2006/relationships/image" Target="../media/image54.png"/><Relationship Id="rId10" Type="http://schemas.openxmlformats.org/officeDocument/2006/relationships/image" Target="../media/image51.png"/><Relationship Id="rId19" Type="http://schemas.openxmlformats.org/officeDocument/2006/relationships/image" Target="../media/image62.png"/><Relationship Id="rId4" Type="http://schemas.openxmlformats.org/officeDocument/2006/relationships/audio" Target="../media/audio2.wav"/><Relationship Id="rId9" Type="http://schemas.openxmlformats.org/officeDocument/2006/relationships/image" Target="../media/image43.png"/><Relationship Id="rId1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9.png"/><Relationship Id="rId18" Type="http://schemas.openxmlformats.org/officeDocument/2006/relationships/image" Target="../media/image61.png"/><Relationship Id="rId3" Type="http://schemas.openxmlformats.org/officeDocument/2006/relationships/audio" Target="../media/audio11.wav"/><Relationship Id="rId7" Type="http://schemas.openxmlformats.org/officeDocument/2006/relationships/image" Target="../media/image44.png"/><Relationship Id="rId12" Type="http://schemas.openxmlformats.org/officeDocument/2006/relationships/image" Target="../media/image53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11" Type="http://schemas.openxmlformats.org/officeDocument/2006/relationships/image" Target="../media/image52.png"/><Relationship Id="rId5" Type="http://schemas.openxmlformats.org/officeDocument/2006/relationships/audio" Target="../media/audio13.wav"/><Relationship Id="rId15" Type="http://schemas.openxmlformats.org/officeDocument/2006/relationships/image" Target="../media/image54.png"/><Relationship Id="rId10" Type="http://schemas.openxmlformats.org/officeDocument/2006/relationships/image" Target="../media/image68.png"/><Relationship Id="rId19" Type="http://schemas.openxmlformats.org/officeDocument/2006/relationships/image" Target="../media/image62.png"/><Relationship Id="rId4" Type="http://schemas.openxmlformats.org/officeDocument/2006/relationships/audio" Target="../media/audio2.wav"/><Relationship Id="rId9" Type="http://schemas.openxmlformats.org/officeDocument/2006/relationships/image" Target="../media/image43.png"/><Relationship Id="rId1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9.png"/><Relationship Id="rId18" Type="http://schemas.openxmlformats.org/officeDocument/2006/relationships/image" Target="../media/image61.png"/><Relationship Id="rId3" Type="http://schemas.openxmlformats.org/officeDocument/2006/relationships/audio" Target="../media/audio11.wav"/><Relationship Id="rId7" Type="http://schemas.openxmlformats.org/officeDocument/2006/relationships/image" Target="../media/image44.png"/><Relationship Id="rId12" Type="http://schemas.openxmlformats.org/officeDocument/2006/relationships/image" Target="../media/image53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11" Type="http://schemas.openxmlformats.org/officeDocument/2006/relationships/image" Target="../media/image52.png"/><Relationship Id="rId5" Type="http://schemas.openxmlformats.org/officeDocument/2006/relationships/audio" Target="../media/audio13.wav"/><Relationship Id="rId15" Type="http://schemas.openxmlformats.org/officeDocument/2006/relationships/image" Target="../media/image54.png"/><Relationship Id="rId10" Type="http://schemas.openxmlformats.org/officeDocument/2006/relationships/image" Target="../media/image69.png"/><Relationship Id="rId19" Type="http://schemas.openxmlformats.org/officeDocument/2006/relationships/image" Target="../media/image62.png"/><Relationship Id="rId4" Type="http://schemas.openxmlformats.org/officeDocument/2006/relationships/audio" Target="../media/audio2.wav"/><Relationship Id="rId9" Type="http://schemas.openxmlformats.org/officeDocument/2006/relationships/image" Target="../media/image43.png"/><Relationship Id="rId1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9.png"/><Relationship Id="rId18" Type="http://schemas.openxmlformats.org/officeDocument/2006/relationships/image" Target="../media/image61.png"/><Relationship Id="rId3" Type="http://schemas.openxmlformats.org/officeDocument/2006/relationships/audio" Target="../media/audio11.wav"/><Relationship Id="rId7" Type="http://schemas.openxmlformats.org/officeDocument/2006/relationships/image" Target="../media/image44.png"/><Relationship Id="rId12" Type="http://schemas.openxmlformats.org/officeDocument/2006/relationships/image" Target="../media/image53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11" Type="http://schemas.openxmlformats.org/officeDocument/2006/relationships/image" Target="../media/image52.png"/><Relationship Id="rId5" Type="http://schemas.openxmlformats.org/officeDocument/2006/relationships/audio" Target="../media/audio13.wav"/><Relationship Id="rId15" Type="http://schemas.openxmlformats.org/officeDocument/2006/relationships/image" Target="../media/image54.png"/><Relationship Id="rId10" Type="http://schemas.openxmlformats.org/officeDocument/2006/relationships/image" Target="../media/image70.png"/><Relationship Id="rId19" Type="http://schemas.openxmlformats.org/officeDocument/2006/relationships/image" Target="../media/image62.png"/><Relationship Id="rId4" Type="http://schemas.openxmlformats.org/officeDocument/2006/relationships/audio" Target="../media/audio2.wav"/><Relationship Id="rId9" Type="http://schemas.openxmlformats.org/officeDocument/2006/relationships/image" Target="../media/image43.png"/><Relationship Id="rId1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9.png"/><Relationship Id="rId18" Type="http://schemas.openxmlformats.org/officeDocument/2006/relationships/image" Target="../media/image61.png"/><Relationship Id="rId3" Type="http://schemas.openxmlformats.org/officeDocument/2006/relationships/audio" Target="../media/audio11.wav"/><Relationship Id="rId7" Type="http://schemas.openxmlformats.org/officeDocument/2006/relationships/image" Target="../media/image44.png"/><Relationship Id="rId12" Type="http://schemas.openxmlformats.org/officeDocument/2006/relationships/image" Target="../media/image53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11" Type="http://schemas.openxmlformats.org/officeDocument/2006/relationships/image" Target="../media/image52.png"/><Relationship Id="rId5" Type="http://schemas.openxmlformats.org/officeDocument/2006/relationships/audio" Target="../media/audio13.wav"/><Relationship Id="rId15" Type="http://schemas.openxmlformats.org/officeDocument/2006/relationships/image" Target="../media/image54.png"/><Relationship Id="rId10" Type="http://schemas.openxmlformats.org/officeDocument/2006/relationships/image" Target="../media/image71.png"/><Relationship Id="rId19" Type="http://schemas.openxmlformats.org/officeDocument/2006/relationships/image" Target="../media/image62.png"/><Relationship Id="rId4" Type="http://schemas.openxmlformats.org/officeDocument/2006/relationships/audio" Target="../media/audio2.wav"/><Relationship Id="rId9" Type="http://schemas.openxmlformats.org/officeDocument/2006/relationships/image" Target="../media/image43.png"/><Relationship Id="rId1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61.png"/><Relationship Id="rId3" Type="http://schemas.openxmlformats.org/officeDocument/2006/relationships/audio" Target="../media/audio12.wav"/><Relationship Id="rId7" Type="http://schemas.openxmlformats.org/officeDocument/2006/relationships/image" Target="../media/image49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11" Type="http://schemas.openxmlformats.org/officeDocument/2006/relationships/image" Target="../media/image56.png"/><Relationship Id="rId5" Type="http://schemas.openxmlformats.org/officeDocument/2006/relationships/image" Target="../media/image45.png"/><Relationship Id="rId10" Type="http://schemas.openxmlformats.org/officeDocument/2006/relationships/image" Target="../media/image55.png"/><Relationship Id="rId4" Type="http://schemas.openxmlformats.org/officeDocument/2006/relationships/image" Target="../media/image42.png"/><Relationship Id="rId9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8.png"/><Relationship Id="rId7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9021234" y="2089150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l" eaLnBrk="1" hangingPunct="1"/>
            <a:endParaRPr lang="en-US" sz="3200">
              <a:solidFill>
                <a:schemeClr val="tx2"/>
              </a:solidFill>
              <a:latin typeface=".VnTime" pitchFamily="34" charset="0"/>
            </a:endParaRPr>
          </a:p>
        </p:txBody>
      </p:sp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1016000" y="5486400"/>
            <a:ext cx="71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2400" b="0">
              <a:latin typeface="Comic Sans MS" pitchFamily="66" charset="0"/>
            </a:endParaRPr>
          </a:p>
        </p:txBody>
      </p:sp>
      <p:sp>
        <p:nvSpPr>
          <p:cNvPr id="111621" name="WordArt 5"/>
          <p:cNvSpPr>
            <a:spLocks noChangeArrowheads="1" noChangeShapeType="1" noTextEdit="1"/>
          </p:cNvSpPr>
          <p:nvPr/>
        </p:nvSpPr>
        <p:spPr bwMode="auto">
          <a:xfrm>
            <a:off x="2641600" y="3124200"/>
            <a:ext cx="7620000" cy="685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i="1" kern="1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/>
              </a:rPr>
              <a:t>CLASS </a:t>
            </a:r>
            <a:r>
              <a:rPr lang="en-US" sz="3600" i="1" kern="10" smtClean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/>
              </a:rPr>
              <a:t>3</a:t>
            </a:r>
            <a:endParaRPr lang="en-US" sz="3600" i="1" kern="10"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Time"/>
            </a:endParaRPr>
          </a:p>
        </p:txBody>
      </p:sp>
      <p:pic>
        <p:nvPicPr>
          <p:cNvPr id="2053" name="Picture 6" descr="kjkkkllk"/>
          <p:cNvPicPr>
            <a:picLocks noChangeAspect="1" noChangeArrowheads="1" noCrop="1"/>
          </p:cNvPicPr>
          <p:nvPr>
            <p:ph type="title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1200" y="914400"/>
            <a:ext cx="11480800" cy="1371600"/>
          </a:xfrm>
        </p:spPr>
      </p:pic>
      <p:pic>
        <p:nvPicPr>
          <p:cNvPr id="2054" name="Picture 8" descr="skipitri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5562600"/>
            <a:ext cx="6299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9" descr="clove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3733801"/>
            <a:ext cx="2844800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0" descr="CAT_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038601"/>
            <a:ext cx="16256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1" descr="engel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3076"/>
            <a:ext cx="19304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2" descr="ange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5867400"/>
            <a:ext cx="1727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6" descr="Bellcoll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04800"/>
            <a:ext cx="2946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4" descr="ag00315_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1" y="2667001"/>
            <a:ext cx="13843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5" descr="clove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3581401"/>
            <a:ext cx="2844800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7743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3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3" dur="25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90DA9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90DA9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7" dur="25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1" grpId="0" animBg="1"/>
      <p:bldP spid="111621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07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sofa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cupboard</a:t>
            </a: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wardrobe</a:t>
            </a: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map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529071" y="3509406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4982549" y="548134"/>
            <a:ext cx="2046471" cy="1974646"/>
            <a:chOff x="1070437" y="935434"/>
            <a:chExt cx="2249515" cy="2295454"/>
          </a:xfrm>
        </p:grpSpPr>
        <p:sp>
          <p:nvSpPr>
            <p:cNvPr id="22" name="Rectangle 21"/>
            <p:cNvSpPr/>
            <p:nvPr/>
          </p:nvSpPr>
          <p:spPr>
            <a:xfrm>
              <a:off x="1070437" y="935434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97914" y="1415541"/>
              <a:ext cx="2194560" cy="1335240"/>
            </a:xfrm>
            <a:prstGeom prst="rect">
              <a:avLst/>
            </a:prstGeom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4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wardrobe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sofa</a:t>
            </a:r>
          </a:p>
        </p:txBody>
      </p:sp>
      <p:sp>
        <p:nvSpPr>
          <p:cNvPr id="33" name="4MsPham"/>
          <p:cNvSpPr/>
          <p:nvPr/>
        </p:nvSpPr>
        <p:spPr>
          <a:xfrm>
            <a:off x="265756" y="338116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cupboard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56973" y="549819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47755" y="546441"/>
            <a:ext cx="1996476" cy="1976339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map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54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3" grpId="0" animBg="1"/>
      <p:bldP spid="33" grpId="1" animBg="1"/>
      <p:bldP spid="32" grpId="0" animBg="1"/>
      <p:bldP spid="3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41671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map</a:t>
            </a:r>
          </a:p>
        </p:txBody>
      </p:sp>
      <p:sp>
        <p:nvSpPr>
          <p:cNvPr id="29" name="2MsPham"/>
          <p:cNvSpPr/>
          <p:nvPr/>
        </p:nvSpPr>
        <p:spPr>
          <a:xfrm>
            <a:off x="241671" y="339668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wardrobe</a:t>
            </a: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sofa</a:t>
            </a: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cupboard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571500" y="8172450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981700" y="762000"/>
            <a:ext cx="1028700" cy="146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5207210" y="567184"/>
            <a:ext cx="2046471" cy="1974646"/>
            <a:chOff x="6382621" y="935434"/>
            <a:chExt cx="2249515" cy="2295454"/>
          </a:xfrm>
        </p:grpSpPr>
        <p:sp>
          <p:nvSpPr>
            <p:cNvPr id="19" name="Rectangle 18"/>
            <p:cNvSpPr/>
            <p:nvPr/>
          </p:nvSpPr>
          <p:spPr>
            <a:xfrm>
              <a:off x="6382621" y="935434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2"/>
            <a:srcRect t="108"/>
            <a:stretch/>
          </p:blipFill>
          <p:spPr>
            <a:xfrm>
              <a:off x="6410098" y="1352889"/>
              <a:ext cx="2194560" cy="1460544"/>
            </a:xfrm>
            <a:prstGeom prst="rect">
              <a:avLst/>
            </a:prstGeom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17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07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cupboard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map</a:t>
            </a: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wardrobe</a:t>
            </a: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sofa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-1471833" y="3509406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5207210" y="548134"/>
            <a:ext cx="2046471" cy="1974646"/>
            <a:chOff x="9224341" y="935434"/>
            <a:chExt cx="2249515" cy="2295454"/>
          </a:xfrm>
        </p:grpSpPr>
        <p:sp>
          <p:nvSpPr>
            <p:cNvPr id="20" name="Rectangle 19"/>
            <p:cNvSpPr/>
            <p:nvPr/>
          </p:nvSpPr>
          <p:spPr>
            <a:xfrm>
              <a:off x="9224341" y="935434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2"/>
            <a:srcRect r="65570" b="57115"/>
            <a:stretch/>
          </p:blipFill>
          <p:spPr>
            <a:xfrm>
              <a:off x="9251818" y="1060725"/>
              <a:ext cx="2194560" cy="2044872"/>
            </a:xfrm>
            <a:prstGeom prst="rect">
              <a:avLst/>
            </a:prstGeom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44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405195" y="455034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sofas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769447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supermaket</a:t>
            </a:r>
          </a:p>
        </p:txBody>
      </p:sp>
      <p:sp>
        <p:nvSpPr>
          <p:cNvPr id="32" name="3MsPham"/>
          <p:cNvSpPr/>
          <p:nvPr/>
        </p:nvSpPr>
        <p:spPr>
          <a:xfrm>
            <a:off x="265756" y="4561699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sofa</a:t>
            </a:r>
          </a:p>
        </p:txBody>
      </p:sp>
      <p:sp>
        <p:nvSpPr>
          <p:cNvPr id="33" name="4MsPham"/>
          <p:cNvSpPr/>
          <p:nvPr/>
        </p:nvSpPr>
        <p:spPr>
          <a:xfrm>
            <a:off x="8382743" y="769447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bookshop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597541" y="367353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4929375" y="548134"/>
            <a:ext cx="2058513" cy="1974646"/>
            <a:chOff x="1088976" y="3792038"/>
            <a:chExt cx="2262752" cy="2295454"/>
          </a:xfrm>
        </p:grpSpPr>
        <p:sp>
          <p:nvSpPr>
            <p:cNvPr id="20" name="Rectangle 19"/>
            <p:cNvSpPr/>
            <p:nvPr/>
          </p:nvSpPr>
          <p:spPr>
            <a:xfrm>
              <a:off x="1097914" y="3792038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282466" y="4914122"/>
              <a:ext cx="1875772" cy="114126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88976" y="3872865"/>
              <a:ext cx="2262752" cy="1162171"/>
            </a:xfrm>
            <a:prstGeom prst="rect">
              <a:avLst/>
            </a:prstGeom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80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07" y="4973854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cupboards</a:t>
            </a:r>
          </a:p>
        </p:txBody>
      </p:sp>
      <p:sp>
        <p:nvSpPr>
          <p:cNvPr id="29" name="2MsPham"/>
          <p:cNvSpPr/>
          <p:nvPr/>
        </p:nvSpPr>
        <p:spPr>
          <a:xfrm>
            <a:off x="265260" y="802706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KA</a:t>
            </a:r>
          </a:p>
        </p:txBody>
      </p:sp>
      <p:sp>
        <p:nvSpPr>
          <p:cNvPr id="32" name="3MsPham"/>
          <p:cNvSpPr/>
          <p:nvPr/>
        </p:nvSpPr>
        <p:spPr>
          <a:xfrm>
            <a:off x="8382743" y="4973854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cupboard</a:t>
            </a:r>
          </a:p>
        </p:txBody>
      </p:sp>
      <p:sp>
        <p:nvSpPr>
          <p:cNvPr id="33" name="4MsPham"/>
          <p:cNvSpPr/>
          <p:nvPr/>
        </p:nvSpPr>
        <p:spPr>
          <a:xfrm>
            <a:off x="8382247" y="802706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KO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529071" y="3509406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5207210" y="548134"/>
            <a:ext cx="2046471" cy="1974646"/>
            <a:chOff x="3737507" y="3792038"/>
            <a:chExt cx="2249515" cy="2295454"/>
          </a:xfrm>
        </p:grpSpPr>
        <p:sp>
          <p:nvSpPr>
            <p:cNvPr id="24" name="Rectangle 23"/>
            <p:cNvSpPr/>
            <p:nvPr/>
          </p:nvSpPr>
          <p:spPr>
            <a:xfrm>
              <a:off x="3737507" y="3792038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2"/>
            <a:srcRect t="8499"/>
            <a:stretch/>
          </p:blipFill>
          <p:spPr>
            <a:xfrm>
              <a:off x="3810531" y="4041619"/>
              <a:ext cx="2089378" cy="1889779"/>
            </a:xfrm>
            <a:prstGeom prst="rect">
              <a:avLst/>
            </a:prstGeom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28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Maps 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A map</a:t>
            </a:r>
          </a:p>
        </p:txBody>
      </p:sp>
      <p:sp>
        <p:nvSpPr>
          <p:cNvPr id="32" name="3MsPham"/>
          <p:cNvSpPr/>
          <p:nvPr/>
        </p:nvSpPr>
        <p:spPr>
          <a:xfrm>
            <a:off x="8382743" y="7768010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LE</a:t>
            </a:r>
          </a:p>
        </p:txBody>
      </p:sp>
      <p:sp>
        <p:nvSpPr>
          <p:cNvPr id="33" name="4MsPham"/>
          <p:cNvSpPr/>
          <p:nvPr/>
        </p:nvSpPr>
        <p:spPr>
          <a:xfrm>
            <a:off x="265756" y="7749960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LA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56973" y="549819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4663583" y="548134"/>
            <a:ext cx="2046471" cy="1974646"/>
            <a:chOff x="6343007" y="3821243"/>
            <a:chExt cx="2249515" cy="2295454"/>
          </a:xfrm>
        </p:grpSpPr>
        <p:sp>
          <p:nvSpPr>
            <p:cNvPr id="24" name="Rectangle 23"/>
            <p:cNvSpPr/>
            <p:nvPr/>
          </p:nvSpPr>
          <p:spPr>
            <a:xfrm>
              <a:off x="6343007" y="3821243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6501938" y="4296856"/>
              <a:ext cx="2010879" cy="1496486"/>
              <a:chOff x="839862" y="3117479"/>
              <a:chExt cx="5224401" cy="3887971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12"/>
              <a:srcRect t="108"/>
              <a:stretch/>
            </p:blipFill>
            <p:spPr>
              <a:xfrm rot="19892476">
                <a:off x="839862" y="3414769"/>
                <a:ext cx="2610375" cy="1737275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13"/>
              <a:srcRect l="1466" t="1763" r="1550" b="1899"/>
              <a:stretch/>
            </p:blipFill>
            <p:spPr>
              <a:xfrm rot="21324769">
                <a:off x="1888562" y="4632152"/>
                <a:ext cx="3096865" cy="2373298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14"/>
              <a:srcRect b="7922"/>
              <a:stretch/>
            </p:blipFill>
            <p:spPr>
              <a:xfrm rot="1164987">
                <a:off x="3291905" y="3117479"/>
                <a:ext cx="2772358" cy="1973247"/>
              </a:xfrm>
              <a:prstGeom prst="rect">
                <a:avLst/>
              </a:prstGeom>
            </p:spPr>
          </p:pic>
        </p:grp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43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sp>
        <p:nvSpPr>
          <p:cNvPr id="26" name="1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Wardrobes </a:t>
            </a:r>
          </a:p>
        </p:txBody>
      </p:sp>
      <p:sp>
        <p:nvSpPr>
          <p:cNvPr id="29" name="2MsPham"/>
          <p:cNvSpPr/>
          <p:nvPr/>
        </p:nvSpPr>
        <p:spPr>
          <a:xfrm>
            <a:off x="241671" y="7861010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LE</a:t>
            </a:r>
          </a:p>
        </p:txBody>
      </p:sp>
      <p:sp>
        <p:nvSpPr>
          <p:cNvPr id="32" name="3MsPham"/>
          <p:cNvSpPr/>
          <p:nvPr/>
        </p:nvSpPr>
        <p:spPr>
          <a:xfrm>
            <a:off x="8382743" y="7863543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LO</a:t>
            </a:r>
          </a:p>
        </p:txBody>
      </p:sp>
      <p:sp>
        <p:nvSpPr>
          <p:cNvPr id="33" name="4MsPham"/>
          <p:cNvSpPr/>
          <p:nvPr/>
        </p:nvSpPr>
        <p:spPr>
          <a:xfrm>
            <a:off x="334085" y="5101943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A wardrobe 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9380939" y="7216923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4935396" y="601425"/>
            <a:ext cx="2046471" cy="1974646"/>
            <a:chOff x="8982600" y="3821243"/>
            <a:chExt cx="2249515" cy="2295454"/>
          </a:xfrm>
        </p:grpSpPr>
        <p:sp>
          <p:nvSpPr>
            <p:cNvPr id="20" name="Rectangle 19"/>
            <p:cNvSpPr/>
            <p:nvPr/>
          </p:nvSpPr>
          <p:spPr>
            <a:xfrm>
              <a:off x="8982600" y="3821243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3"/>
            <a:srcRect r="32647" b="-945"/>
            <a:stretch/>
          </p:blipFill>
          <p:spPr>
            <a:xfrm>
              <a:off x="9224341" y="4006542"/>
              <a:ext cx="1716819" cy="1924856"/>
            </a:xfrm>
            <a:prstGeom prst="rect">
              <a:avLst/>
            </a:prstGeom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00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9825"/>
          <a:stretch/>
        </p:blipFill>
        <p:spPr>
          <a:xfrm>
            <a:off x="-122459" y="0"/>
            <a:ext cx="12436918" cy="685799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"/>
          <p:cNvSpPr/>
          <p:nvPr/>
        </p:nvSpPr>
        <p:spPr>
          <a:xfrm>
            <a:off x="3328019" y="3776619"/>
            <a:ext cx="5015296" cy="1942193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ln w="381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End</a:t>
            </a:r>
          </a:p>
        </p:txBody>
      </p:sp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8781" y="5718812"/>
            <a:ext cx="1421219" cy="6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0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3958" y="1049216"/>
            <a:ext cx="7334250" cy="51816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968723" y="1737431"/>
            <a:ext cx="4344394" cy="510778"/>
          </a:xfrm>
          <a:prstGeom prst="wedgeRoundRectCallout">
            <a:avLst>
              <a:gd name="adj1" fmla="val 38748"/>
              <a:gd name="adj2" fmla="val 103812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This is a picture of my room.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7183901" y="5404979"/>
            <a:ext cx="3343509" cy="919401"/>
          </a:xfrm>
          <a:prstGeom prst="wedgeRoundRectCallout">
            <a:avLst>
              <a:gd name="adj1" fmla="val -31352"/>
              <a:gd name="adj2" fmla="val -101220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Are there any chairs </a:t>
            </a:r>
          </a:p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 the room?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2161588" y="5353902"/>
            <a:ext cx="2366372" cy="510778"/>
          </a:xfrm>
          <a:prstGeom prst="wedgeRoundRectCallout">
            <a:avLst>
              <a:gd name="adj1" fmla="val 43966"/>
              <a:gd name="adj2" fmla="val -10825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 there are.</a:t>
            </a:r>
          </a:p>
        </p:txBody>
      </p:sp>
      <p:sp>
        <p:nvSpPr>
          <p:cNvPr id="6" name="Rectangle 5"/>
          <p:cNvSpPr/>
          <p:nvPr/>
        </p:nvSpPr>
        <p:spPr>
          <a:xfrm>
            <a:off x="1087901" y="54015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1. Look, listen and repeat</a:t>
            </a:r>
          </a:p>
        </p:txBody>
      </p:sp>
      <p:pic>
        <p:nvPicPr>
          <p:cNvPr id="7" name="Tiếng Anh 3 Tập 2 - Unit 14 Are there any posters in the room- - Lesson 1 - 1 Look, listen and repeat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29" end="11620.4375"/>
                </p14:media>
              </p:ext>
            </p:ext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679" y="614040"/>
            <a:ext cx="277438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6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3319751" y="1714904"/>
            <a:ext cx="5870188" cy="8875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600" b="1" dirty="0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Unit 14 – Lesson 1</a:t>
            </a:r>
            <a:endParaRPr lang="zh-CN" altLang="en-US" sz="1600" b="1" dirty="0">
              <a:ln w="0"/>
              <a:solidFill>
                <a:srgbClr val="EC383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rington" panose="04040505050A02020702" pitchFamily="82" charset="0"/>
              <a:ea typeface="黑体" panose="02010609060101010101" pitchFamily="2" charset="-122"/>
            </a:endParaRPr>
          </a:p>
        </p:txBody>
      </p:sp>
      <p:sp>
        <p:nvSpPr>
          <p:cNvPr id="3" name="MsPham5"/>
          <p:cNvSpPr txBox="1"/>
          <p:nvPr/>
        </p:nvSpPr>
        <p:spPr>
          <a:xfrm>
            <a:off x="801860" y="2998310"/>
            <a:ext cx="10691445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/>
            <a:r>
              <a:rPr lang="en-US" sz="5400" dirty="0">
                <a:ln w="0"/>
                <a:solidFill>
                  <a:srgbClr val="002060"/>
                </a:solidFill>
                <a:latin typeface="Algerian" panose="04020705040A02060702" pitchFamily="82" charset="0"/>
                <a:ea typeface="黑体" panose="02010609060101010101" pitchFamily="2" charset="-122"/>
              </a:rPr>
              <a:t>Are there any posters </a:t>
            </a:r>
          </a:p>
          <a:p>
            <a:pPr lvl="0" algn="ctr" defTabSz="1500505"/>
            <a:r>
              <a:rPr lang="en-US" sz="5400" dirty="0">
                <a:ln w="0"/>
                <a:solidFill>
                  <a:srgbClr val="002060"/>
                </a:solidFill>
                <a:latin typeface="Algerian" panose="04020705040A02060702" pitchFamily="82" charset="0"/>
                <a:ea typeface="黑体" panose="02010609060101010101" pitchFamily="2" charset="-122"/>
              </a:rPr>
              <a:t>in the room?</a:t>
            </a:r>
            <a:endParaRPr lang="en-US" altLang="zh-CN" sz="5400" dirty="0">
              <a:ln w="0"/>
              <a:solidFill>
                <a:srgbClr val="002060"/>
              </a:solidFill>
              <a:latin typeface="Algerian" panose="04020705040A02060702" pitchFamily="82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1772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1299" y="1087186"/>
            <a:ext cx="6981825" cy="4932614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274249" y="1851633"/>
            <a:ext cx="2620685" cy="510778"/>
          </a:xfrm>
          <a:prstGeom prst="wedgeRoundRectCallout">
            <a:avLst>
              <a:gd name="adj1" fmla="val 42509"/>
              <a:gd name="adj2" fmla="val 90042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 there aren't.</a:t>
            </a:r>
          </a:p>
        </p:txBody>
      </p:sp>
      <p:sp>
        <p:nvSpPr>
          <p:cNvPr id="6" name="Rectangle 5"/>
          <p:cNvSpPr/>
          <p:nvPr/>
        </p:nvSpPr>
        <p:spPr>
          <a:xfrm>
            <a:off x="1087901" y="54015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1. Look, listen and repeat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5058516" y="5547333"/>
            <a:ext cx="5306261" cy="510778"/>
          </a:xfrm>
          <a:prstGeom prst="wedgeRoundRectCallout">
            <a:avLst>
              <a:gd name="adj1" fmla="val 505"/>
              <a:gd name="adj2" fmla="val -122545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Are there any posters in the room?</a:t>
            </a:r>
          </a:p>
        </p:txBody>
      </p:sp>
      <p:pic>
        <p:nvPicPr>
          <p:cNvPr id="8" name="Tiếng Anh 3 Tập 2 - Unit 14 Are there any posters in the room- - Lesson 1 - 1 Look, listen and repeat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229" end="879.4375"/>
                </p14:media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123" y="591077"/>
            <a:ext cx="277438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22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73241" y="5115337"/>
            <a:ext cx="69493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 map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in the room?</a:t>
            </a:r>
          </a:p>
        </p:txBody>
      </p:sp>
      <p:sp>
        <p:nvSpPr>
          <p:cNvPr id="3" name="Rectangle 2"/>
          <p:cNvSpPr/>
          <p:nvPr/>
        </p:nvSpPr>
        <p:spPr>
          <a:xfrm>
            <a:off x="3057989" y="5738212"/>
            <a:ext cx="30380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087901" y="54015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Point and say</a:t>
            </a:r>
            <a:endParaRPr lang="en-US" sz="2400" b="1" i="0" dirty="0">
              <a:effectLst/>
              <a:latin typeface="Helvetica Neue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0" y="1233190"/>
            <a:ext cx="5353050" cy="36507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57371" y="5186669"/>
            <a:ext cx="1378585" cy="5515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_________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601" y="5115337"/>
            <a:ext cx="548640" cy="5486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9349" y="5774347"/>
            <a:ext cx="548640" cy="548640"/>
          </a:xfrm>
          <a:prstGeom prst="ellipse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90941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54806" y="5127443"/>
            <a:ext cx="70823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  sofa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in the room?</a:t>
            </a:r>
          </a:p>
        </p:txBody>
      </p:sp>
      <p:sp>
        <p:nvSpPr>
          <p:cNvPr id="5" name="Rectangle 4"/>
          <p:cNvSpPr/>
          <p:nvPr/>
        </p:nvSpPr>
        <p:spPr>
          <a:xfrm>
            <a:off x="1087901" y="54015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Point and say</a:t>
            </a:r>
            <a:endParaRPr lang="en-US" sz="2400" b="1" i="0" dirty="0">
              <a:effectLst/>
              <a:latin typeface="Helvetica Neu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404" y="1067110"/>
            <a:ext cx="5705021" cy="38908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57989" y="5738212"/>
            <a:ext cx="30380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5570285" y="5127443"/>
            <a:ext cx="1378585" cy="560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_________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601" y="5115337"/>
            <a:ext cx="548640" cy="5486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9349" y="5774347"/>
            <a:ext cx="548640" cy="548640"/>
          </a:xfrm>
          <a:prstGeom prst="ellipse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47914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73241" y="5115337"/>
            <a:ext cx="81820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  wardrobe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 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in the room?</a:t>
            </a:r>
          </a:p>
        </p:txBody>
      </p:sp>
      <p:sp>
        <p:nvSpPr>
          <p:cNvPr id="4" name="Rectangle 3"/>
          <p:cNvSpPr/>
          <p:nvPr/>
        </p:nvSpPr>
        <p:spPr>
          <a:xfrm>
            <a:off x="2998491" y="5857515"/>
            <a:ext cx="33650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aren't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087901" y="54015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Point and say</a:t>
            </a:r>
            <a:endParaRPr lang="en-US" sz="2400" b="1" i="0" dirty="0">
              <a:effectLst/>
              <a:latin typeface="Helvetica Neue"/>
            </a:endParaRPr>
          </a:p>
        </p:txBody>
      </p:sp>
      <p:pic>
        <p:nvPicPr>
          <p:cNvPr id="1026" name="Picture 2" descr="https://s.sachmem.vn/public/images/v2/TA3T2SHS/U14-L1-2-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503" y="1001823"/>
            <a:ext cx="5622995" cy="383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674222" y="5148569"/>
            <a:ext cx="2148978" cy="5515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_____________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601" y="5115337"/>
            <a:ext cx="548640" cy="5486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851" y="5821380"/>
            <a:ext cx="548640" cy="548640"/>
          </a:xfrm>
          <a:prstGeom prst="ellipse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410038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73241" y="5115337"/>
            <a:ext cx="82397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  cupboard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in the room?</a:t>
            </a:r>
          </a:p>
        </p:txBody>
      </p:sp>
      <p:sp>
        <p:nvSpPr>
          <p:cNvPr id="4" name="Rectangle 3"/>
          <p:cNvSpPr/>
          <p:nvPr/>
        </p:nvSpPr>
        <p:spPr>
          <a:xfrm>
            <a:off x="2998491" y="5857515"/>
            <a:ext cx="33650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aren't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087901" y="54015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Point and say</a:t>
            </a:r>
            <a:endParaRPr lang="en-US" sz="2400" b="1" i="0" dirty="0">
              <a:effectLst/>
              <a:latin typeface="Helvetica Neue"/>
            </a:endParaRPr>
          </a:p>
        </p:txBody>
      </p:sp>
      <p:pic>
        <p:nvPicPr>
          <p:cNvPr id="2050" name="Picture 2" descr="https://s.sachmem.vn/public/images/v2/TA3T2SHS/U14-L1-2-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27" y="1001822"/>
            <a:ext cx="5800747" cy="395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674222" y="5148569"/>
            <a:ext cx="2148978" cy="5515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_____________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601" y="5115337"/>
            <a:ext cx="548640" cy="5486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851" y="5821380"/>
            <a:ext cx="548640" cy="548640"/>
          </a:xfrm>
          <a:prstGeom prst="ellipse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36452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21933" y="58370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3. Let's talk</a:t>
            </a:r>
            <a:endParaRPr lang="en-US" sz="2400" b="1" i="0" dirty="0">
              <a:effectLst/>
              <a:latin typeface="Helvetica Neue"/>
            </a:endParaRPr>
          </a:p>
        </p:txBody>
      </p:sp>
      <p:pic>
        <p:nvPicPr>
          <p:cNvPr id="1026" name="Picture 2" descr="https://s.sachmem.vn/public/images/v2/TA3T2SHS/U14-L1-3-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75" y="1045366"/>
            <a:ext cx="7921625" cy="543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872520" y="1507031"/>
            <a:ext cx="3943004" cy="578882"/>
          </a:xfrm>
          <a:prstGeom prst="wedgeRoundRectCallout">
            <a:avLst>
              <a:gd name="adj1" fmla="val 49705"/>
              <a:gd name="adj2" fmla="val 72372"/>
              <a:gd name="adj3" fmla="val 16667"/>
            </a:avLst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there any______?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7768620" y="928149"/>
            <a:ext cx="2672977" cy="578882"/>
          </a:xfrm>
          <a:prstGeom prst="wedgeRoundRectCallout">
            <a:avLst>
              <a:gd name="adj1" fmla="val -70464"/>
              <a:gd name="adj2" fmla="val 98699"/>
              <a:gd name="adj3" fmla="val 16667"/>
            </a:avLst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 there are.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7768620" y="1968696"/>
            <a:ext cx="2949242" cy="578882"/>
          </a:xfrm>
          <a:prstGeom prst="wedgeRoundRectCallout">
            <a:avLst>
              <a:gd name="adj1" fmla="val -77872"/>
              <a:gd name="adj2" fmla="val 9847"/>
              <a:gd name="adj3" fmla="val 16667"/>
            </a:avLst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 there aren’t.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50" b="13030"/>
          <a:stretch/>
        </p:blipFill>
        <p:spPr>
          <a:xfrm>
            <a:off x="7150287" y="1003715"/>
            <a:ext cx="585979" cy="583242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2"/>
          <a:stretch/>
        </p:blipFill>
        <p:spPr>
          <a:xfrm>
            <a:off x="10792242" y="1968696"/>
            <a:ext cx="626552" cy="62727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723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1B7337B-A59A-4651-B819-AE5E2C5350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5" name="Picture 5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354" y="10981002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3" y="-66461"/>
            <a:ext cx="2049607" cy="179965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9" y="4818060"/>
            <a:ext cx="2049607" cy="179965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880" y="-41647"/>
            <a:ext cx="2049607" cy="179965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240" y="3920325"/>
            <a:ext cx="2049607" cy="1799655"/>
          </a:xfrm>
          <a:prstGeom prst="rect">
            <a:avLst/>
          </a:prstGeom>
        </p:spPr>
      </p:pic>
      <p:pic>
        <p:nvPicPr>
          <p:cNvPr id="37" name="1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01516" y="3595037"/>
            <a:ext cx="1128479" cy="26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76" y="136495"/>
            <a:ext cx="1393744" cy="1393744"/>
          </a:xfrm>
          <a:prstGeom prst="rect">
            <a:avLst/>
          </a:prstGeom>
        </p:spPr>
      </p:pic>
      <p:pic>
        <p:nvPicPr>
          <p:cNvPr id="11272" name="Picture 8" descr="Pokemon: Pikachu | Pikachu, Pokemon photo, Pokemon character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626" y="342015"/>
            <a:ext cx="2506834" cy="308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pokeball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918" y="10966714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317" y="10981002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63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217" y="10966714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6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554" y="10966714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Pokémon – Wikipedia tiếng Việ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837" y="1564197"/>
            <a:ext cx="8631382" cy="3179226"/>
          </a:xfrm>
          <a:custGeom>
            <a:avLst/>
            <a:gdLst>
              <a:gd name="connsiteX0" fmla="*/ 0 w 9603545"/>
              <a:gd name="connsiteY0" fmla="*/ 0 h 3537306"/>
              <a:gd name="connsiteX1" fmla="*/ 9603545 w 9603545"/>
              <a:gd name="connsiteY1" fmla="*/ 0 h 3537306"/>
              <a:gd name="connsiteX2" fmla="*/ 9603545 w 9603545"/>
              <a:gd name="connsiteY2" fmla="*/ 3537306 h 3537306"/>
              <a:gd name="connsiteX3" fmla="*/ 0 w 9603545"/>
              <a:gd name="connsiteY3" fmla="*/ 3537306 h 3537306"/>
              <a:gd name="connsiteX4" fmla="*/ 0 w 9603545"/>
              <a:gd name="connsiteY4" fmla="*/ 0 h 3537306"/>
              <a:gd name="connsiteX5" fmla="*/ 9214482 w 9603545"/>
              <a:gd name="connsiteY5" fmla="*/ 3039111 h 3537306"/>
              <a:gd name="connsiteX6" fmla="*/ 8989399 w 9603545"/>
              <a:gd name="connsiteY6" fmla="*/ 3229025 h 3537306"/>
              <a:gd name="connsiteX7" fmla="*/ 9214482 w 9603545"/>
              <a:gd name="connsiteY7" fmla="*/ 3418939 h 3537306"/>
              <a:gd name="connsiteX8" fmla="*/ 9439565 w 9603545"/>
              <a:gd name="connsiteY8" fmla="*/ 3229025 h 3537306"/>
              <a:gd name="connsiteX9" fmla="*/ 9214482 w 9603545"/>
              <a:gd name="connsiteY9" fmla="*/ 3039111 h 3537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03545" h="3537306">
                <a:moveTo>
                  <a:pt x="0" y="0"/>
                </a:moveTo>
                <a:lnTo>
                  <a:pt x="9603545" y="0"/>
                </a:lnTo>
                <a:lnTo>
                  <a:pt x="9603545" y="3537306"/>
                </a:lnTo>
                <a:lnTo>
                  <a:pt x="0" y="3537306"/>
                </a:lnTo>
                <a:lnTo>
                  <a:pt x="0" y="0"/>
                </a:lnTo>
                <a:close/>
                <a:moveTo>
                  <a:pt x="9214482" y="3039111"/>
                </a:moveTo>
                <a:cubicBezTo>
                  <a:pt x="9090172" y="3039111"/>
                  <a:pt x="8989399" y="3124138"/>
                  <a:pt x="8989399" y="3229025"/>
                </a:cubicBezTo>
                <a:cubicBezTo>
                  <a:pt x="8989399" y="3333912"/>
                  <a:pt x="9090172" y="3418939"/>
                  <a:pt x="9214482" y="3418939"/>
                </a:cubicBezTo>
                <a:cubicBezTo>
                  <a:pt x="9338792" y="3418939"/>
                  <a:pt x="9439565" y="3333912"/>
                  <a:pt x="9439565" y="3229025"/>
                </a:cubicBezTo>
                <a:cubicBezTo>
                  <a:pt x="9439565" y="3124138"/>
                  <a:pt x="9338792" y="3039111"/>
                  <a:pt x="9214482" y="303911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2721" y="4145807"/>
            <a:ext cx="1658646" cy="1527298"/>
          </a:xfrm>
          <a:prstGeom prst="rect">
            <a:avLst/>
          </a:prstGeom>
        </p:spPr>
      </p:pic>
      <p:pic>
        <p:nvPicPr>
          <p:cNvPr id="32" name="Picture 31" descr="F:\CO SO KNS TRI VIET\POKEMON\png\cao 800 -1000\385Jirachi_AG_anime_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20403" y="271859"/>
            <a:ext cx="1807435" cy="143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5"/>
          <a:srcRect l="12459" t="10424" r="15552" b="7896"/>
          <a:stretch/>
        </p:blipFill>
        <p:spPr>
          <a:xfrm rot="418112">
            <a:off x="555807" y="4954016"/>
            <a:ext cx="1509486" cy="1712686"/>
          </a:xfrm>
          <a:prstGeom prst="rect">
            <a:avLst/>
          </a:prstGeom>
        </p:spPr>
      </p:pic>
      <p:sp>
        <p:nvSpPr>
          <p:cNvPr id="8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2Mspham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45027" y="3193964"/>
            <a:ext cx="1999661" cy="3206774"/>
          </a:xfrm>
          <a:prstGeom prst="rect">
            <a:avLst/>
          </a:prstGeom>
        </p:spPr>
      </p:pic>
      <p:pic>
        <p:nvPicPr>
          <p:cNvPr id="1034" name="3MsPham" descr="Ash Ketchum - EcuRed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9761558" y="3644443"/>
            <a:ext cx="20066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183" y="4302970"/>
            <a:ext cx="332912" cy="3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026113" y="5609325"/>
            <a:ext cx="1566381" cy="67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50445"/>
      </p:ext>
    </p:extLst>
  </p:cSld>
  <p:clrMapOvr>
    <a:masterClrMapping/>
  </p:clrMapOvr>
  <p:transition advClick="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-0.45638 1.08704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26" y="5435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59259E-6 L -0.075 -0.32477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625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0.56666 -1.59028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33" y="-7951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7.40741E-7 L 0.10976 -1.02454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2" y="-5122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-0.52761 -1.5882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80" y="-7942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59259E-6 L -0.66628 -0.93357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20" y="-4669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5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1000" fill="hold"/>
                                        <p:tgtEl>
                                          <p:spTgt spid="5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6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000" fill="hold"/>
                                        <p:tgtEl>
                                          <p:spTgt spid="6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5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25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5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1500" fill="hold"/>
                                        <p:tgtEl>
                                          <p:spTgt spid="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1500" fill="hold"/>
                                        <p:tgtEl>
                                          <p:spTgt spid="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1500" fill="hold"/>
                                        <p:tgtEl>
                                          <p:spTgt spid="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750"/>
                            </p:stCondLst>
                            <p:childTnLst>
                              <p:par>
                                <p:cTn id="9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25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xit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25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250"/>
                            </p:stCondLst>
                            <p:childTnLst>
                              <p:par>
                                <p:cTn id="125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250"/>
                            </p:stCondLst>
                            <p:childTnLst>
                              <p:par>
                                <p:cTn id="1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1B7337B-A59A-4651-B819-AE5E2C5350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15249" y="729340"/>
            <a:ext cx="6014519" cy="32893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6" y="813045"/>
            <a:ext cx="2049607" cy="1799655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9928" y="1130413"/>
            <a:ext cx="1128479" cy="26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62" y="8561229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112">
            <a:off x="590595" y="691734"/>
            <a:ext cx="1567056" cy="1928338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93439" y="729340"/>
            <a:ext cx="1999661" cy="3206774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9809970" y="1179819"/>
            <a:ext cx="20066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9888954" y="1010556"/>
            <a:ext cx="1762842" cy="3008183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595" y="1838346"/>
            <a:ext cx="332912" cy="3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993277" y="4605597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are.</a:t>
            </a:r>
          </a:p>
        </p:txBody>
      </p:sp>
      <p:sp>
        <p:nvSpPr>
          <p:cNvPr id="16" name="Sai2MsPham"/>
          <p:cNvSpPr/>
          <p:nvPr/>
        </p:nvSpPr>
        <p:spPr>
          <a:xfrm>
            <a:off x="7914844" y="4605597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they are.</a:t>
            </a:r>
          </a:p>
        </p:txBody>
      </p:sp>
      <p:sp>
        <p:nvSpPr>
          <p:cNvPr id="17" name="Sai1MsPham"/>
          <p:cNvSpPr/>
          <p:nvPr/>
        </p:nvSpPr>
        <p:spPr>
          <a:xfrm>
            <a:off x="4454061" y="4605597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is.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2086040" y="7296955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89653" y="3851461"/>
            <a:ext cx="1580344" cy="67954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9"/>
          <a:srcRect l="5656" t="8009" r="3148" b="12419"/>
          <a:stretch/>
        </p:blipFill>
        <p:spPr>
          <a:xfrm>
            <a:off x="3530584" y="831287"/>
            <a:ext cx="5012708" cy="2366500"/>
          </a:xfrm>
          <a:prstGeom prst="roundRect">
            <a:avLst>
              <a:gd name="adj" fmla="val 10309"/>
            </a:avLst>
          </a:prstGeom>
        </p:spPr>
      </p:pic>
      <p:sp>
        <p:nvSpPr>
          <p:cNvPr id="29" name="Rectangle 28"/>
          <p:cNvSpPr/>
          <p:nvPr/>
        </p:nvSpPr>
        <p:spPr>
          <a:xfrm>
            <a:off x="3972106" y="3403324"/>
            <a:ext cx="4100803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cupboards?</a:t>
            </a:r>
          </a:p>
        </p:txBody>
      </p:sp>
    </p:spTree>
    <p:extLst>
      <p:ext uri="{BB962C8B-B14F-4D97-AF65-F5344CB8AC3E}">
        <p14:creationId xmlns:p14="http://schemas.microsoft.com/office/powerpoint/2010/main" val="276416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1B7337B-A59A-4651-B819-AE5E2C5350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Sai1MsPham"/>
          <p:cNvSpPr/>
          <p:nvPr/>
        </p:nvSpPr>
        <p:spPr>
          <a:xfrm>
            <a:off x="993277" y="4600119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is.</a:t>
            </a:r>
          </a:p>
        </p:txBody>
      </p:sp>
      <p:sp>
        <p:nvSpPr>
          <p:cNvPr id="2" name="Rectangle 1"/>
          <p:cNvSpPr/>
          <p:nvPr/>
        </p:nvSpPr>
        <p:spPr>
          <a:xfrm>
            <a:off x="3015249" y="729340"/>
            <a:ext cx="6014519" cy="32893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6" y="813045"/>
            <a:ext cx="2049607" cy="1799655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9928" y="1130413"/>
            <a:ext cx="1128479" cy="26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62" y="8561229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112">
            <a:off x="543374" y="318033"/>
            <a:ext cx="1847491" cy="2190686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93439" y="729340"/>
            <a:ext cx="1999661" cy="3206774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9809970" y="1179819"/>
            <a:ext cx="20066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9888954" y="1010556"/>
            <a:ext cx="1762842" cy="3008183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595" y="1838346"/>
            <a:ext cx="332912" cy="3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7914844" y="4600119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aren’t.</a:t>
            </a:r>
          </a:p>
        </p:txBody>
      </p:sp>
      <p:sp>
        <p:nvSpPr>
          <p:cNvPr id="16" name="Sai2MsPham"/>
          <p:cNvSpPr/>
          <p:nvPr/>
        </p:nvSpPr>
        <p:spPr>
          <a:xfrm>
            <a:off x="4454060" y="4600119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are.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9431754" y="685800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89653" y="3851461"/>
            <a:ext cx="1580344" cy="67954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9"/>
          <a:srcRect l="5656" t="8009" r="3148" b="12419"/>
          <a:stretch/>
        </p:blipFill>
        <p:spPr>
          <a:xfrm>
            <a:off x="3827757" y="978395"/>
            <a:ext cx="4389501" cy="2072284"/>
          </a:xfrm>
          <a:prstGeom prst="roundRect">
            <a:avLst>
              <a:gd name="adj" fmla="val 10309"/>
            </a:avLst>
          </a:prstGeom>
        </p:spPr>
      </p:pic>
      <p:sp>
        <p:nvSpPr>
          <p:cNvPr id="29" name="Rectangle 28"/>
          <p:cNvSpPr/>
          <p:nvPr/>
        </p:nvSpPr>
        <p:spPr>
          <a:xfrm>
            <a:off x="3085649" y="3403324"/>
            <a:ext cx="5873724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cupboards in the room?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2"/>
          <a:stretch/>
        </p:blipFill>
        <p:spPr>
          <a:xfrm>
            <a:off x="7456402" y="1279030"/>
            <a:ext cx="1117345" cy="111863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9184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1B7337B-A59A-4651-B819-AE5E2C5350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Sai1MsPham"/>
          <p:cNvSpPr/>
          <p:nvPr/>
        </p:nvSpPr>
        <p:spPr>
          <a:xfrm>
            <a:off x="993277" y="4609435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they are.</a:t>
            </a:r>
          </a:p>
        </p:txBody>
      </p:sp>
      <p:sp>
        <p:nvSpPr>
          <p:cNvPr id="2" name="Rectangle 1"/>
          <p:cNvSpPr/>
          <p:nvPr/>
        </p:nvSpPr>
        <p:spPr>
          <a:xfrm>
            <a:off x="3015249" y="729340"/>
            <a:ext cx="6014519" cy="32893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6" y="813045"/>
            <a:ext cx="2049607" cy="1799655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9928" y="1130413"/>
            <a:ext cx="1128479" cy="26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62" y="8561229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112">
            <a:off x="634786" y="594071"/>
            <a:ext cx="1374081" cy="2123661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93439" y="729340"/>
            <a:ext cx="1999661" cy="3206774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9809970" y="1179819"/>
            <a:ext cx="20066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9888954" y="1010556"/>
            <a:ext cx="1762842" cy="3008183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595" y="1838346"/>
            <a:ext cx="332912" cy="3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4454060" y="4609435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are.</a:t>
            </a:r>
          </a:p>
        </p:txBody>
      </p:sp>
      <p:sp>
        <p:nvSpPr>
          <p:cNvPr id="16" name="Sai2MsPham"/>
          <p:cNvSpPr/>
          <p:nvPr/>
        </p:nvSpPr>
        <p:spPr>
          <a:xfrm>
            <a:off x="7914844" y="4609435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is.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5529162" y="721382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89653" y="3851461"/>
            <a:ext cx="1580344" cy="67954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9"/>
          <a:srcRect l="5656" t="8009" r="3148" b="12419"/>
          <a:stretch/>
        </p:blipFill>
        <p:spPr>
          <a:xfrm>
            <a:off x="3717115" y="923350"/>
            <a:ext cx="4572551" cy="2158702"/>
          </a:xfrm>
          <a:prstGeom prst="roundRect">
            <a:avLst>
              <a:gd name="adj" fmla="val 10309"/>
            </a:avLst>
          </a:prstGeom>
        </p:spPr>
      </p:pic>
      <p:sp>
        <p:nvSpPr>
          <p:cNvPr id="28" name="Rectangle 27"/>
          <p:cNvSpPr/>
          <p:nvPr/>
        </p:nvSpPr>
        <p:spPr>
          <a:xfrm>
            <a:off x="3528878" y="3403324"/>
            <a:ext cx="4987264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beds in the room?</a:t>
            </a:r>
          </a:p>
        </p:txBody>
      </p:sp>
    </p:spTree>
    <p:extLst>
      <p:ext uri="{BB962C8B-B14F-4D97-AF65-F5344CB8AC3E}">
        <p14:creationId xmlns:p14="http://schemas.microsoft.com/office/powerpoint/2010/main" val="366212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EC383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79764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1B7337B-A59A-4651-B819-AE5E2C5350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Sai1MsPham"/>
          <p:cNvSpPr/>
          <p:nvPr/>
        </p:nvSpPr>
        <p:spPr>
          <a:xfrm>
            <a:off x="993277" y="4600119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aren’t.</a:t>
            </a:r>
          </a:p>
        </p:txBody>
      </p:sp>
      <p:sp>
        <p:nvSpPr>
          <p:cNvPr id="2" name="Rectangle 1"/>
          <p:cNvSpPr/>
          <p:nvPr/>
        </p:nvSpPr>
        <p:spPr>
          <a:xfrm>
            <a:off x="3015249" y="729340"/>
            <a:ext cx="6014519" cy="32893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6" y="813045"/>
            <a:ext cx="2049607" cy="1799655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9928" y="1130413"/>
            <a:ext cx="1128479" cy="26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62" y="8561229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112">
            <a:off x="543374" y="548908"/>
            <a:ext cx="1847491" cy="1728935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93439" y="729340"/>
            <a:ext cx="1999661" cy="3206774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9809970" y="1179819"/>
            <a:ext cx="20066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9888954" y="1010556"/>
            <a:ext cx="1762842" cy="3008183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595" y="1838346"/>
            <a:ext cx="332912" cy="3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7914844" y="4600119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are.</a:t>
            </a:r>
          </a:p>
        </p:txBody>
      </p:sp>
      <p:sp>
        <p:nvSpPr>
          <p:cNvPr id="16" name="Sai2MsPham"/>
          <p:cNvSpPr/>
          <p:nvPr/>
        </p:nvSpPr>
        <p:spPr>
          <a:xfrm>
            <a:off x="4454060" y="4600119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aren’t.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9179039" y="6891216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89653" y="3851461"/>
            <a:ext cx="1580344" cy="67954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9"/>
          <a:srcRect l="5656" t="8009" r="3148" b="12419"/>
          <a:stretch/>
        </p:blipFill>
        <p:spPr>
          <a:xfrm>
            <a:off x="3876112" y="966528"/>
            <a:ext cx="4439773" cy="2096017"/>
          </a:xfrm>
          <a:prstGeom prst="roundRect">
            <a:avLst>
              <a:gd name="adj" fmla="val 10309"/>
            </a:avLst>
          </a:prstGeom>
        </p:spPr>
      </p:pic>
      <p:sp>
        <p:nvSpPr>
          <p:cNvPr id="29" name="Rectangle 28"/>
          <p:cNvSpPr/>
          <p:nvPr/>
        </p:nvSpPr>
        <p:spPr>
          <a:xfrm>
            <a:off x="3474376" y="3403324"/>
            <a:ext cx="5096268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desks in the room?</a:t>
            </a:r>
          </a:p>
        </p:txBody>
      </p:sp>
    </p:spTree>
    <p:extLst>
      <p:ext uri="{BB962C8B-B14F-4D97-AF65-F5344CB8AC3E}">
        <p14:creationId xmlns:p14="http://schemas.microsoft.com/office/powerpoint/2010/main" val="159950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1B7337B-A59A-4651-B819-AE5E2C5350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Sai1MsPham"/>
          <p:cNvSpPr/>
          <p:nvPr/>
        </p:nvSpPr>
        <p:spPr>
          <a:xfrm>
            <a:off x="993277" y="4609435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2800" b="1">
                <a:solidFill>
                  <a:srgbClr val="FF0000"/>
                </a:solidFill>
                <a:latin typeface="Century Gothic" panose="020B0502020202020204" pitchFamily="34" charset="0"/>
              </a:rPr>
              <a:t>there are.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15249" y="729340"/>
            <a:ext cx="6014519" cy="32893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6" y="813045"/>
            <a:ext cx="2049607" cy="1799655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9928" y="1130413"/>
            <a:ext cx="1128479" cy="26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62" y="8561229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112">
            <a:off x="426344" y="594071"/>
            <a:ext cx="1790966" cy="2123661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93439" y="729340"/>
            <a:ext cx="1999661" cy="3206774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9809970" y="1179819"/>
            <a:ext cx="20066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9888954" y="1010556"/>
            <a:ext cx="1762842" cy="3008183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595" y="1838346"/>
            <a:ext cx="332912" cy="3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4454060" y="4609435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aren’t.</a:t>
            </a:r>
          </a:p>
        </p:txBody>
      </p:sp>
      <p:sp>
        <p:nvSpPr>
          <p:cNvPr id="16" name="Sai2MsPham"/>
          <p:cNvSpPr/>
          <p:nvPr/>
        </p:nvSpPr>
        <p:spPr>
          <a:xfrm>
            <a:off x="7914844" y="4609435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are.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5529162" y="721382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89653" y="3851461"/>
            <a:ext cx="1580344" cy="67954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9"/>
          <a:srcRect l="5656" t="8009" r="3148" b="12419"/>
          <a:stretch/>
        </p:blipFill>
        <p:spPr>
          <a:xfrm>
            <a:off x="3700086" y="944358"/>
            <a:ext cx="4572551" cy="2158702"/>
          </a:xfrm>
          <a:prstGeom prst="roundRect">
            <a:avLst>
              <a:gd name="adj" fmla="val 10309"/>
            </a:avLst>
          </a:prstGeom>
        </p:spPr>
      </p:pic>
      <p:sp>
        <p:nvSpPr>
          <p:cNvPr id="29" name="Rectangle 28"/>
          <p:cNvSpPr/>
          <p:nvPr/>
        </p:nvSpPr>
        <p:spPr>
          <a:xfrm>
            <a:off x="3593801" y="3403324"/>
            <a:ext cx="485742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fans in the room?</a:t>
            </a:r>
          </a:p>
        </p:txBody>
      </p:sp>
    </p:spTree>
    <p:extLst>
      <p:ext uri="{BB962C8B-B14F-4D97-AF65-F5344CB8AC3E}">
        <p14:creationId xmlns:p14="http://schemas.microsoft.com/office/powerpoint/2010/main" val="407829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1B7337B-A59A-4651-B819-AE5E2C5350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15249" y="729340"/>
            <a:ext cx="6014519" cy="32893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6" y="813045"/>
            <a:ext cx="2049607" cy="1799655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9928" y="1130413"/>
            <a:ext cx="1128479" cy="26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62" y="8561229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1888" flipH="1">
            <a:off x="687366" y="1066230"/>
            <a:ext cx="1509486" cy="1179285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93439" y="729340"/>
            <a:ext cx="1999661" cy="3206774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9809970" y="1179819"/>
            <a:ext cx="20066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9888954" y="1010556"/>
            <a:ext cx="1762842" cy="3008183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595" y="1838346"/>
            <a:ext cx="332912" cy="3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993277" y="4605597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aren’t.</a:t>
            </a:r>
          </a:p>
        </p:txBody>
      </p:sp>
      <p:sp>
        <p:nvSpPr>
          <p:cNvPr id="16" name="Sai2MsPham"/>
          <p:cNvSpPr/>
          <p:nvPr/>
        </p:nvSpPr>
        <p:spPr>
          <a:xfrm>
            <a:off x="7914844" y="4605597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aren’t.</a:t>
            </a:r>
          </a:p>
        </p:txBody>
      </p:sp>
      <p:sp>
        <p:nvSpPr>
          <p:cNvPr id="17" name="Sai1MsPham"/>
          <p:cNvSpPr/>
          <p:nvPr/>
        </p:nvSpPr>
        <p:spPr>
          <a:xfrm>
            <a:off x="4454061" y="4605597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are.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2086040" y="7296955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89653" y="3851461"/>
            <a:ext cx="1580344" cy="67954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9"/>
          <a:srcRect l="5656" t="8009" r="3148" b="12419"/>
          <a:stretch/>
        </p:blipFill>
        <p:spPr>
          <a:xfrm>
            <a:off x="3809723" y="979595"/>
            <a:ext cx="4572552" cy="2158702"/>
          </a:xfrm>
          <a:prstGeom prst="roundRect">
            <a:avLst>
              <a:gd name="adj" fmla="val 10309"/>
            </a:avLst>
          </a:prstGeom>
        </p:spPr>
      </p:pic>
      <p:sp>
        <p:nvSpPr>
          <p:cNvPr id="25" name="Rectangle 24"/>
          <p:cNvSpPr/>
          <p:nvPr/>
        </p:nvSpPr>
        <p:spPr>
          <a:xfrm>
            <a:off x="3282819" y="3403324"/>
            <a:ext cx="547938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posters in the room?</a:t>
            </a:r>
          </a:p>
        </p:txBody>
      </p:sp>
    </p:spTree>
    <p:extLst>
      <p:ext uri="{BB962C8B-B14F-4D97-AF65-F5344CB8AC3E}">
        <p14:creationId xmlns:p14="http://schemas.microsoft.com/office/powerpoint/2010/main" val="253435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1B7337B-A59A-4651-B819-AE5E2C5350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Sai1MsPham"/>
          <p:cNvSpPr/>
          <p:nvPr/>
        </p:nvSpPr>
        <p:spPr>
          <a:xfrm>
            <a:off x="993277" y="4609435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are.</a:t>
            </a:r>
          </a:p>
        </p:txBody>
      </p:sp>
      <p:sp>
        <p:nvSpPr>
          <p:cNvPr id="2" name="Rectangle 1"/>
          <p:cNvSpPr/>
          <p:nvPr/>
        </p:nvSpPr>
        <p:spPr>
          <a:xfrm>
            <a:off x="3015249" y="729340"/>
            <a:ext cx="6014519" cy="32893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6" y="813045"/>
            <a:ext cx="2049607" cy="1799655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9928" y="1130413"/>
            <a:ext cx="1128479" cy="26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62" y="8561229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/>
          <a:srcRect l="12459" t="10424" r="15552" b="7896"/>
          <a:stretch/>
        </p:blipFill>
        <p:spPr>
          <a:xfrm rot="418112">
            <a:off x="897261" y="982003"/>
            <a:ext cx="1509486" cy="1712686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93439" y="729340"/>
            <a:ext cx="1999661" cy="3206774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9809970" y="1179819"/>
            <a:ext cx="20066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9888954" y="1010556"/>
            <a:ext cx="1762842" cy="3008183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595" y="1838346"/>
            <a:ext cx="332912" cy="3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4454060" y="4609435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aren’t.</a:t>
            </a:r>
          </a:p>
        </p:txBody>
      </p:sp>
      <p:sp>
        <p:nvSpPr>
          <p:cNvPr id="16" name="Sai2MsPham"/>
          <p:cNvSpPr/>
          <p:nvPr/>
        </p:nvSpPr>
        <p:spPr>
          <a:xfrm>
            <a:off x="7914844" y="4609435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are.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5529162" y="721382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89653" y="3851461"/>
            <a:ext cx="1580344" cy="67954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9"/>
          <a:srcRect l="5656" t="8009" r="3148" b="12419"/>
          <a:stretch/>
        </p:blipFill>
        <p:spPr>
          <a:xfrm>
            <a:off x="3530584" y="913372"/>
            <a:ext cx="5007633" cy="2364104"/>
          </a:xfrm>
          <a:prstGeom prst="roundRect">
            <a:avLst>
              <a:gd name="adj" fmla="val 10309"/>
            </a:avLst>
          </a:prstGeom>
        </p:spPr>
      </p:pic>
      <p:sp>
        <p:nvSpPr>
          <p:cNvPr id="26" name="Rectangle 25"/>
          <p:cNvSpPr/>
          <p:nvPr/>
        </p:nvSpPr>
        <p:spPr>
          <a:xfrm>
            <a:off x="3556932" y="3403324"/>
            <a:ext cx="4931158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dolls in the room?</a:t>
            </a:r>
          </a:p>
        </p:txBody>
      </p:sp>
    </p:spTree>
    <p:extLst>
      <p:ext uri="{BB962C8B-B14F-4D97-AF65-F5344CB8AC3E}">
        <p14:creationId xmlns:p14="http://schemas.microsoft.com/office/powerpoint/2010/main" val="398446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1B7337B-A59A-4651-B819-AE5E2C5350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Sai1MsPham"/>
          <p:cNvSpPr/>
          <p:nvPr/>
        </p:nvSpPr>
        <p:spPr>
          <a:xfrm>
            <a:off x="993277" y="4600119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are.</a:t>
            </a:r>
          </a:p>
        </p:txBody>
      </p:sp>
      <p:sp>
        <p:nvSpPr>
          <p:cNvPr id="2" name="Rectangle 1"/>
          <p:cNvSpPr/>
          <p:nvPr/>
        </p:nvSpPr>
        <p:spPr>
          <a:xfrm>
            <a:off x="3015249" y="729340"/>
            <a:ext cx="6014519" cy="32893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6" y="813045"/>
            <a:ext cx="2049607" cy="1799655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9928" y="1130413"/>
            <a:ext cx="1128479" cy="26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62" y="8561229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1888" flipH="1">
            <a:off x="390414" y="941552"/>
            <a:ext cx="1509486" cy="1514217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93439" y="729340"/>
            <a:ext cx="1999661" cy="3206774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9809970" y="1179819"/>
            <a:ext cx="20066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9888954" y="1010556"/>
            <a:ext cx="1762842" cy="3008183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595" y="1838346"/>
            <a:ext cx="332912" cy="3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7914844" y="4600119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are.</a:t>
            </a:r>
          </a:p>
        </p:txBody>
      </p:sp>
      <p:sp>
        <p:nvSpPr>
          <p:cNvPr id="16" name="Sai2MsPham"/>
          <p:cNvSpPr/>
          <p:nvPr/>
        </p:nvSpPr>
        <p:spPr>
          <a:xfrm>
            <a:off x="4454060" y="4600119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aren’t.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5529162" y="721382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89653" y="3851461"/>
            <a:ext cx="1580344" cy="67954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9"/>
          <a:srcRect l="5656" t="8009" r="3148" b="12419"/>
          <a:stretch/>
        </p:blipFill>
        <p:spPr>
          <a:xfrm>
            <a:off x="3615614" y="1025929"/>
            <a:ext cx="4741495" cy="2238460"/>
          </a:xfrm>
          <a:prstGeom prst="roundRect">
            <a:avLst>
              <a:gd name="adj" fmla="val 10309"/>
            </a:avLst>
          </a:prstGeom>
        </p:spPr>
      </p:pic>
      <p:sp>
        <p:nvSpPr>
          <p:cNvPr id="25" name="Rectangle 24"/>
          <p:cNvSpPr/>
          <p:nvPr/>
        </p:nvSpPr>
        <p:spPr>
          <a:xfrm>
            <a:off x="3307668" y="3403324"/>
            <a:ext cx="5429692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pictures in the room?</a:t>
            </a:r>
          </a:p>
        </p:txBody>
      </p:sp>
    </p:spTree>
    <p:extLst>
      <p:ext uri="{BB962C8B-B14F-4D97-AF65-F5344CB8AC3E}">
        <p14:creationId xmlns:p14="http://schemas.microsoft.com/office/powerpoint/2010/main" val="211593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1B7337B-A59A-4651-B819-AE5E2C5350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15249" y="729340"/>
            <a:ext cx="6014519" cy="32893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6" y="813045"/>
            <a:ext cx="2049607" cy="1799655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9928" y="1130413"/>
            <a:ext cx="1128479" cy="26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62" y="8561229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112">
            <a:off x="380901" y="765637"/>
            <a:ext cx="2253976" cy="1674756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93439" y="729340"/>
            <a:ext cx="1999661" cy="3206774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9809970" y="1179819"/>
            <a:ext cx="20066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9888954" y="1010556"/>
            <a:ext cx="1762842" cy="3008183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595" y="1838346"/>
            <a:ext cx="332912" cy="3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993277" y="4605597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are.</a:t>
            </a:r>
          </a:p>
        </p:txBody>
      </p:sp>
      <p:sp>
        <p:nvSpPr>
          <p:cNvPr id="16" name="Sai2MsPham"/>
          <p:cNvSpPr/>
          <p:nvPr/>
        </p:nvSpPr>
        <p:spPr>
          <a:xfrm>
            <a:off x="7914844" y="4605597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aren’t.</a:t>
            </a:r>
          </a:p>
        </p:txBody>
      </p:sp>
      <p:sp>
        <p:nvSpPr>
          <p:cNvPr id="17" name="Sai1MsPham"/>
          <p:cNvSpPr/>
          <p:nvPr/>
        </p:nvSpPr>
        <p:spPr>
          <a:xfrm>
            <a:off x="4454061" y="4605597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aren’t.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2086040" y="7296955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89653" y="3851461"/>
            <a:ext cx="1580344" cy="67954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9"/>
          <a:srcRect l="5656" t="8009" r="3148" b="12419"/>
          <a:stretch/>
        </p:blipFill>
        <p:spPr>
          <a:xfrm>
            <a:off x="3587333" y="951275"/>
            <a:ext cx="4874283" cy="2301149"/>
          </a:xfrm>
          <a:prstGeom prst="roundRect">
            <a:avLst>
              <a:gd name="adj" fmla="val 10309"/>
            </a:avLst>
          </a:prstGeom>
        </p:spPr>
      </p:pic>
      <p:sp>
        <p:nvSpPr>
          <p:cNvPr id="26" name="Rectangle 25"/>
          <p:cNvSpPr/>
          <p:nvPr/>
        </p:nvSpPr>
        <p:spPr>
          <a:xfrm>
            <a:off x="3107297" y="3403324"/>
            <a:ext cx="5830442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wardrobes in the room?</a:t>
            </a:r>
          </a:p>
        </p:txBody>
      </p:sp>
    </p:spTree>
    <p:extLst>
      <p:ext uri="{BB962C8B-B14F-4D97-AF65-F5344CB8AC3E}">
        <p14:creationId xmlns:p14="http://schemas.microsoft.com/office/powerpoint/2010/main" val="79422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1B7337B-A59A-4651-B819-AE5E2C5350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Sai1MsPham"/>
          <p:cNvSpPr/>
          <p:nvPr/>
        </p:nvSpPr>
        <p:spPr>
          <a:xfrm>
            <a:off x="993277" y="4609435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sofa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15249" y="729340"/>
            <a:ext cx="6014519" cy="32893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6" y="813045"/>
            <a:ext cx="2049607" cy="1799655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9928" y="1130413"/>
            <a:ext cx="1128479" cy="26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62" y="8561229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112">
            <a:off x="697457" y="873471"/>
            <a:ext cx="1771500" cy="1678804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93439" y="729340"/>
            <a:ext cx="1999661" cy="3206774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9809970" y="1179819"/>
            <a:ext cx="20066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9888954" y="1010556"/>
            <a:ext cx="1762842" cy="3008183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595" y="1838346"/>
            <a:ext cx="332912" cy="3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4454060" y="4609435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sofas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6" name="Sai2MsPham"/>
          <p:cNvSpPr/>
          <p:nvPr/>
        </p:nvSpPr>
        <p:spPr>
          <a:xfrm>
            <a:off x="7914844" y="4609435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Is there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sofa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5529162" y="721382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89653" y="3851461"/>
            <a:ext cx="1580344" cy="67954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9"/>
          <a:srcRect l="5656" t="8009" r="3148" b="12419"/>
          <a:stretch/>
        </p:blipFill>
        <p:spPr>
          <a:xfrm>
            <a:off x="3919005" y="920842"/>
            <a:ext cx="4205389" cy="1985364"/>
          </a:xfrm>
          <a:prstGeom prst="roundRect">
            <a:avLst>
              <a:gd name="adj" fmla="val 10309"/>
            </a:avLst>
          </a:prstGeom>
        </p:spPr>
      </p:pic>
      <p:sp>
        <p:nvSpPr>
          <p:cNvPr id="26" name="Rectangle 25"/>
          <p:cNvSpPr/>
          <p:nvPr/>
        </p:nvSpPr>
        <p:spPr>
          <a:xfrm>
            <a:off x="3263577" y="3065323"/>
            <a:ext cx="5516254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______________________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the room?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there  are.</a:t>
            </a:r>
          </a:p>
        </p:txBody>
      </p:sp>
    </p:spTree>
    <p:extLst>
      <p:ext uri="{BB962C8B-B14F-4D97-AF65-F5344CB8AC3E}">
        <p14:creationId xmlns:p14="http://schemas.microsoft.com/office/powerpoint/2010/main" val="220131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1B7337B-A59A-4651-B819-AE5E2C5350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15249" y="729340"/>
            <a:ext cx="6014519" cy="32893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6" y="813045"/>
            <a:ext cx="2049607" cy="1799655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9928" y="1130413"/>
            <a:ext cx="1128479" cy="26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62" y="8561229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112">
            <a:off x="329287" y="691734"/>
            <a:ext cx="2089672" cy="1928338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93439" y="729340"/>
            <a:ext cx="1999661" cy="3206774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9809970" y="1179819"/>
            <a:ext cx="20066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9888954" y="1010556"/>
            <a:ext cx="1762842" cy="3008183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595" y="1838346"/>
            <a:ext cx="332912" cy="3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993277" y="4605597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kites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6" name="Sai2MsPham"/>
          <p:cNvSpPr/>
          <p:nvPr/>
        </p:nvSpPr>
        <p:spPr>
          <a:xfrm>
            <a:off x="7914844" y="4605597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windows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7" name="Sai1MsPham"/>
          <p:cNvSpPr/>
          <p:nvPr/>
        </p:nvSpPr>
        <p:spPr>
          <a:xfrm>
            <a:off x="4454061" y="4605597"/>
            <a:ext cx="3291840" cy="1854586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any beds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2086040" y="7296955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89653" y="3851461"/>
            <a:ext cx="1580344" cy="67954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9"/>
          <a:srcRect l="5656" t="8009" r="3148" b="12419"/>
          <a:stretch/>
        </p:blipFill>
        <p:spPr>
          <a:xfrm>
            <a:off x="3919005" y="920842"/>
            <a:ext cx="4205389" cy="1985364"/>
          </a:xfrm>
          <a:prstGeom prst="roundRect">
            <a:avLst>
              <a:gd name="adj" fmla="val 10309"/>
            </a:avLst>
          </a:prstGeom>
        </p:spPr>
      </p:pic>
      <p:sp>
        <p:nvSpPr>
          <p:cNvPr id="27" name="Rectangle 26"/>
          <p:cNvSpPr/>
          <p:nvPr/>
        </p:nvSpPr>
        <p:spPr>
          <a:xfrm>
            <a:off x="3263577" y="3065323"/>
            <a:ext cx="5516254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______________________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the room?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there  aren’t.</a:t>
            </a:r>
          </a:p>
        </p:txBody>
      </p:sp>
    </p:spTree>
    <p:extLst>
      <p:ext uri="{BB962C8B-B14F-4D97-AF65-F5344CB8AC3E}">
        <p14:creationId xmlns:p14="http://schemas.microsoft.com/office/powerpoint/2010/main" val="138523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1B7337B-A59A-4651-B819-AE5E2C5350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7" name="1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29853" y="2756587"/>
            <a:ext cx="1489972" cy="354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Pokemon: Pikachu | Pikachu, Pokemon photo, Pokemon character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990" y="3429000"/>
            <a:ext cx="2115483" cy="260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9753" y="409170"/>
            <a:ext cx="1658646" cy="1527298"/>
          </a:xfrm>
          <a:prstGeom prst="rect">
            <a:avLst/>
          </a:prstGeom>
        </p:spPr>
      </p:pic>
      <p:pic>
        <p:nvPicPr>
          <p:cNvPr id="32" name="Picture 31" descr="F:\CO SO KNS TRI VIET\POKEMON\png\cao 800 -1000\385Jirachi_AG_anime_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3224">
            <a:off x="299779" y="1874311"/>
            <a:ext cx="1807435" cy="143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l="12459" t="10424" r="15552" b="7896"/>
          <a:stretch/>
        </p:blipFill>
        <p:spPr>
          <a:xfrm rot="418112">
            <a:off x="7170259" y="316477"/>
            <a:ext cx="1509486" cy="1712686"/>
          </a:xfrm>
          <a:prstGeom prst="rect">
            <a:avLst/>
          </a:prstGeom>
        </p:spPr>
      </p:pic>
      <p:sp>
        <p:nvSpPr>
          <p:cNvPr id="8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700" y="963053"/>
            <a:ext cx="1393744" cy="1393744"/>
          </a:xfrm>
          <a:prstGeom prst="rect">
            <a:avLst/>
          </a:prstGeom>
        </p:spPr>
      </p:pic>
      <p:sp>
        <p:nvSpPr>
          <p:cNvPr id="26" name="Flowchart: Alternate Process 3"/>
          <p:cNvSpPr/>
          <p:nvPr/>
        </p:nvSpPr>
        <p:spPr>
          <a:xfrm>
            <a:off x="1790095" y="2756587"/>
            <a:ext cx="8350163" cy="2879595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sz="8800" b="1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C000"/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WELLDONE!</a:t>
            </a:r>
          </a:p>
        </p:txBody>
      </p:sp>
      <p:pic>
        <p:nvPicPr>
          <p:cNvPr id="30" name="Picture 2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87893" y="5393044"/>
            <a:ext cx="1580344" cy="67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24997"/>
      </p:ext>
    </p:extLst>
  </p:cSld>
  <p:clrMapOvr>
    <a:masterClrMapping/>
  </p:clrMapOvr>
  <p:transition advClick="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u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8473149" y="963693"/>
            <a:ext cx="2884480" cy="54864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Yes, there are.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475679" y="1950664"/>
            <a:ext cx="3187199" cy="54864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No, there aren’t.</a:t>
            </a:r>
          </a:p>
        </p:txBody>
      </p:sp>
      <p:cxnSp>
        <p:nvCxnSpPr>
          <p:cNvPr id="10" name="Straight Arrow Connector 9"/>
          <p:cNvCxnSpPr>
            <a:stCxn id="3" idx="2"/>
            <a:endCxn id="7" idx="1"/>
          </p:cNvCxnSpPr>
          <p:nvPr/>
        </p:nvCxnSpPr>
        <p:spPr>
          <a:xfrm flipV="1">
            <a:off x="7629725" y="1238013"/>
            <a:ext cx="843424" cy="59078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8" idx="1"/>
          </p:cNvCxnSpPr>
          <p:nvPr/>
        </p:nvCxnSpPr>
        <p:spPr>
          <a:xfrm>
            <a:off x="7632120" y="1828800"/>
            <a:ext cx="843559" cy="3961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924967" y="3776370"/>
            <a:ext cx="1511803" cy="1450210"/>
            <a:chOff x="1088976" y="3792038"/>
            <a:chExt cx="2262752" cy="2295454"/>
          </a:xfrm>
        </p:grpSpPr>
        <p:sp>
          <p:nvSpPr>
            <p:cNvPr id="14" name="Rectangle 13"/>
            <p:cNvSpPr/>
            <p:nvPr/>
          </p:nvSpPr>
          <p:spPr>
            <a:xfrm>
              <a:off x="1097914" y="3792038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82466" y="4914122"/>
              <a:ext cx="1875772" cy="114126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8976" y="3872865"/>
              <a:ext cx="2262752" cy="116217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4009685" y="4276468"/>
            <a:ext cx="1502959" cy="1450210"/>
            <a:chOff x="3737507" y="3792038"/>
            <a:chExt cx="2249515" cy="2295454"/>
          </a:xfrm>
        </p:grpSpPr>
        <p:sp>
          <p:nvSpPr>
            <p:cNvPr id="18" name="Rectangle 17"/>
            <p:cNvSpPr/>
            <p:nvPr/>
          </p:nvSpPr>
          <p:spPr>
            <a:xfrm>
              <a:off x="3737507" y="3792038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8499"/>
            <a:stretch/>
          </p:blipFill>
          <p:spPr>
            <a:xfrm>
              <a:off x="3810531" y="4041619"/>
              <a:ext cx="2089378" cy="1889779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9243798" y="3340117"/>
            <a:ext cx="1502959" cy="1450210"/>
            <a:chOff x="8982600" y="3821243"/>
            <a:chExt cx="2249515" cy="2295454"/>
          </a:xfrm>
        </p:grpSpPr>
        <p:sp>
          <p:nvSpPr>
            <p:cNvPr id="21" name="Rectangle 20"/>
            <p:cNvSpPr/>
            <p:nvPr/>
          </p:nvSpPr>
          <p:spPr>
            <a:xfrm>
              <a:off x="8982600" y="3821243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/>
            <a:srcRect r="32647" b="-945"/>
            <a:stretch/>
          </p:blipFill>
          <p:spPr>
            <a:xfrm>
              <a:off x="9224341" y="4006542"/>
              <a:ext cx="1716819" cy="1924856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6899398" y="4249929"/>
            <a:ext cx="1502959" cy="1450210"/>
            <a:chOff x="6343007" y="3821243"/>
            <a:chExt cx="2249515" cy="2295454"/>
          </a:xfrm>
        </p:grpSpPr>
        <p:sp>
          <p:nvSpPr>
            <p:cNvPr id="24" name="Rectangle 23"/>
            <p:cNvSpPr/>
            <p:nvPr/>
          </p:nvSpPr>
          <p:spPr>
            <a:xfrm>
              <a:off x="6343007" y="3821243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6501938" y="4296856"/>
              <a:ext cx="2010879" cy="1496486"/>
              <a:chOff x="839862" y="3117479"/>
              <a:chExt cx="5224401" cy="3887971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6"/>
              <a:srcRect t="108"/>
              <a:stretch/>
            </p:blipFill>
            <p:spPr>
              <a:xfrm rot="19892476">
                <a:off x="839862" y="3414769"/>
                <a:ext cx="2610375" cy="1737275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7"/>
              <a:srcRect l="1466" t="1763" r="1550" b="1899"/>
              <a:stretch/>
            </p:blipFill>
            <p:spPr>
              <a:xfrm rot="21324769">
                <a:off x="1888562" y="4632152"/>
                <a:ext cx="3096865" cy="2373298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8"/>
              <a:srcRect b="7922"/>
              <a:stretch/>
            </p:blipFill>
            <p:spPr>
              <a:xfrm rot="1164987">
                <a:off x="3291905" y="3117479"/>
                <a:ext cx="2772358" cy="1973247"/>
              </a:xfrm>
              <a:prstGeom prst="rect">
                <a:avLst/>
              </a:prstGeom>
            </p:spPr>
          </p:pic>
        </p:grpSp>
      </p:grpSp>
      <p:sp>
        <p:nvSpPr>
          <p:cNvPr id="29" name="Rectangle 28"/>
          <p:cNvSpPr/>
          <p:nvPr/>
        </p:nvSpPr>
        <p:spPr>
          <a:xfrm>
            <a:off x="645134" y="5273104"/>
            <a:ext cx="2071468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720723" y="5726678"/>
            <a:ext cx="2071468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wardrobe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637735" y="5730485"/>
            <a:ext cx="2071468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033544" y="4873918"/>
            <a:ext cx="2071468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cupboard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cxnSp>
        <p:nvCxnSpPr>
          <p:cNvPr id="34" name="Straight Arrow Connector 33"/>
          <p:cNvCxnSpPr>
            <a:stCxn id="3" idx="1"/>
          </p:cNvCxnSpPr>
          <p:nvPr/>
        </p:nvCxnSpPr>
        <p:spPr>
          <a:xfrm flipH="1">
            <a:off x="2470312" y="2712285"/>
            <a:ext cx="2290374" cy="1064085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" idx="1"/>
            <a:endCxn id="18" idx="0"/>
          </p:cNvCxnSpPr>
          <p:nvPr/>
        </p:nvCxnSpPr>
        <p:spPr>
          <a:xfrm>
            <a:off x="4760686" y="2712285"/>
            <a:ext cx="479" cy="1564183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" idx="1"/>
            <a:endCxn id="24" idx="0"/>
          </p:cNvCxnSpPr>
          <p:nvPr/>
        </p:nvCxnSpPr>
        <p:spPr>
          <a:xfrm>
            <a:off x="4760686" y="2712285"/>
            <a:ext cx="2890192" cy="1537644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" idx="1"/>
          </p:cNvCxnSpPr>
          <p:nvPr/>
        </p:nvCxnSpPr>
        <p:spPr>
          <a:xfrm>
            <a:off x="4760686" y="2712285"/>
            <a:ext cx="4476882" cy="894766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886857" y="943428"/>
            <a:ext cx="5747658" cy="1770743"/>
            <a:chOff x="2235199" y="943428"/>
            <a:chExt cx="5979887" cy="1770743"/>
          </a:xfrm>
        </p:grpSpPr>
        <p:sp>
          <p:nvSpPr>
            <p:cNvPr id="3" name="Cloud Callout 2"/>
            <p:cNvSpPr/>
            <p:nvPr/>
          </p:nvSpPr>
          <p:spPr>
            <a:xfrm>
              <a:off x="2235199" y="943428"/>
              <a:ext cx="5979887" cy="1770743"/>
            </a:xfrm>
            <a:prstGeom prst="cloudCallout">
              <a:avLst>
                <a:gd name="adj1" fmla="val -65114"/>
                <a:gd name="adj2" fmla="val -43991"/>
              </a:avLst>
            </a:prstGeom>
            <a:ln w="28575">
              <a:solidFill>
                <a:srgbClr val="EC383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2988792" y="1505633"/>
              <a:ext cx="447269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Are there any ______?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655390" y="440552"/>
            <a:ext cx="2492990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sentence</a:t>
            </a:r>
          </a:p>
        </p:txBody>
      </p:sp>
    </p:spTree>
    <p:extLst>
      <p:ext uri="{BB962C8B-B14F-4D97-AF65-F5344CB8AC3E}">
        <p14:creationId xmlns:p14="http://schemas.microsoft.com/office/powerpoint/2010/main" val="245850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9" grpId="0"/>
      <p:bldP spid="30" grpId="0"/>
      <p:bldP spid="31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21662" y="2562374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cupboard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4414" t="15022" r="14612" b="15187"/>
          <a:stretch/>
        </p:blipFill>
        <p:spPr>
          <a:xfrm>
            <a:off x="10523888" y="7048500"/>
            <a:ext cx="457199" cy="457200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65570" b="57115"/>
          <a:stretch/>
        </p:blipFill>
        <p:spPr>
          <a:xfrm>
            <a:off x="1008808" y="1162844"/>
            <a:ext cx="5312854" cy="49504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21662" y="3408536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/ˈkʌbərd/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29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4966E1-1A66-4E9D-BBDF-4A0C06AB8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86101783-3848-44AA-A71D-9E735986C46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mtClean="0"/>
              <a:pPr algn="r"/>
              <a:t>40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332B96F-9BA3-430B-AB23-41C29D9AD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3" y="0"/>
            <a:ext cx="1214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10128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40862" y="2562374"/>
            <a:ext cx="40076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66" t="1763" r="1550" b="1899"/>
          <a:stretch/>
        </p:blipFill>
        <p:spPr>
          <a:xfrm>
            <a:off x="-6896100" y="9347777"/>
            <a:ext cx="6115050" cy="4686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13488" y="9912939"/>
            <a:ext cx="5715000" cy="4552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b="7922"/>
          <a:stretch/>
        </p:blipFill>
        <p:spPr>
          <a:xfrm>
            <a:off x="-9021875" y="8480234"/>
            <a:ext cx="9021875" cy="64213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108"/>
          <a:stretch/>
        </p:blipFill>
        <p:spPr>
          <a:xfrm>
            <a:off x="952500" y="1181100"/>
            <a:ext cx="6588362" cy="43847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40862" y="3408536"/>
            <a:ext cx="40076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/mæp/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70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21662" y="2562374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wardrobe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782" y="1136698"/>
            <a:ext cx="4687384" cy="49101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21662" y="3408536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/ˈwɔːrdrəʊb/</a:t>
            </a:r>
          </a:p>
        </p:txBody>
      </p:sp>
    </p:spTree>
    <p:extLst>
      <p:ext uri="{BB962C8B-B14F-4D97-AF65-F5344CB8AC3E}">
        <p14:creationId xmlns:p14="http://schemas.microsoft.com/office/powerpoint/2010/main" val="222145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21662" y="2562374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253" y="1927371"/>
            <a:ext cx="4941566" cy="30065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21662" y="3408536"/>
            <a:ext cx="52268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/ˈsəʊfə/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53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348" y="1278493"/>
            <a:ext cx="1624420" cy="160803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grpSp>
        <p:nvGrpSpPr>
          <p:cNvPr id="23" name="Group 22"/>
          <p:cNvGrpSpPr/>
          <p:nvPr/>
        </p:nvGrpSpPr>
        <p:grpSpPr>
          <a:xfrm>
            <a:off x="1220709" y="1279022"/>
            <a:ext cx="1665099" cy="1606659"/>
            <a:chOff x="1070437" y="935434"/>
            <a:chExt cx="2249515" cy="2295454"/>
          </a:xfrm>
        </p:grpSpPr>
        <p:sp>
          <p:nvSpPr>
            <p:cNvPr id="6" name="Rectangle 5"/>
            <p:cNvSpPr/>
            <p:nvPr/>
          </p:nvSpPr>
          <p:spPr>
            <a:xfrm>
              <a:off x="1070437" y="935434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7914" y="1415541"/>
              <a:ext cx="2194560" cy="1335240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547832" y="1279022"/>
            <a:ext cx="1665099" cy="1606659"/>
            <a:chOff x="6382621" y="935434"/>
            <a:chExt cx="2249515" cy="2295454"/>
          </a:xfrm>
        </p:grpSpPr>
        <p:sp>
          <p:nvSpPr>
            <p:cNvPr id="7" name="Rectangle 6"/>
            <p:cNvSpPr/>
            <p:nvPr/>
          </p:nvSpPr>
          <p:spPr>
            <a:xfrm>
              <a:off x="6382621" y="935434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t="108"/>
            <a:stretch/>
          </p:blipFill>
          <p:spPr>
            <a:xfrm>
              <a:off x="6410098" y="1352889"/>
              <a:ext cx="2194560" cy="1460544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9223227" y="1279022"/>
            <a:ext cx="1665099" cy="1606659"/>
            <a:chOff x="9224341" y="935434"/>
            <a:chExt cx="2249515" cy="2295454"/>
          </a:xfrm>
        </p:grpSpPr>
        <p:sp>
          <p:nvSpPr>
            <p:cNvPr id="8" name="Rectangle 7"/>
            <p:cNvSpPr/>
            <p:nvPr/>
          </p:nvSpPr>
          <p:spPr>
            <a:xfrm>
              <a:off x="9224341" y="935434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/>
            <a:srcRect r="65570" b="57115"/>
            <a:stretch/>
          </p:blipFill>
          <p:spPr>
            <a:xfrm>
              <a:off x="9251818" y="1060725"/>
              <a:ext cx="2194560" cy="2044872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1278219" y="4174986"/>
            <a:ext cx="1674897" cy="1606659"/>
            <a:chOff x="1088976" y="3792038"/>
            <a:chExt cx="2262752" cy="2295454"/>
          </a:xfrm>
        </p:grpSpPr>
        <p:sp>
          <p:nvSpPr>
            <p:cNvPr id="17" name="Rectangle 16"/>
            <p:cNvSpPr/>
            <p:nvPr/>
          </p:nvSpPr>
          <p:spPr>
            <a:xfrm>
              <a:off x="1097914" y="3792038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2466" y="4914122"/>
              <a:ext cx="1875772" cy="114126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8976" y="3872865"/>
              <a:ext cx="2262752" cy="1162171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3946954" y="4174986"/>
            <a:ext cx="1665099" cy="1606659"/>
            <a:chOff x="3737507" y="3792038"/>
            <a:chExt cx="2249515" cy="2295454"/>
          </a:xfrm>
        </p:grpSpPr>
        <p:sp>
          <p:nvSpPr>
            <p:cNvPr id="18" name="Rectangle 17"/>
            <p:cNvSpPr/>
            <p:nvPr/>
          </p:nvSpPr>
          <p:spPr>
            <a:xfrm>
              <a:off x="3737507" y="3792038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/>
            <a:srcRect t="8499"/>
            <a:stretch/>
          </p:blipFill>
          <p:spPr>
            <a:xfrm>
              <a:off x="3810531" y="4041619"/>
              <a:ext cx="2089378" cy="1889779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9284514" y="4174986"/>
            <a:ext cx="1665099" cy="1606659"/>
            <a:chOff x="8982600" y="3821243"/>
            <a:chExt cx="2249515" cy="2295454"/>
          </a:xfrm>
        </p:grpSpPr>
        <p:sp>
          <p:nvSpPr>
            <p:cNvPr id="22" name="Rectangle 21"/>
            <p:cNvSpPr/>
            <p:nvPr/>
          </p:nvSpPr>
          <p:spPr>
            <a:xfrm>
              <a:off x="8982600" y="3821243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r="32647" b="-945"/>
            <a:stretch/>
          </p:blipFill>
          <p:spPr>
            <a:xfrm>
              <a:off x="9224341" y="4006542"/>
              <a:ext cx="1716819" cy="1924856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6609119" y="4174986"/>
            <a:ext cx="1665099" cy="1606659"/>
            <a:chOff x="6343007" y="3821243"/>
            <a:chExt cx="2249515" cy="2295454"/>
          </a:xfrm>
        </p:grpSpPr>
        <p:sp>
          <p:nvSpPr>
            <p:cNvPr id="21" name="Rectangle 20"/>
            <p:cNvSpPr/>
            <p:nvPr/>
          </p:nvSpPr>
          <p:spPr>
            <a:xfrm>
              <a:off x="6343007" y="3821243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6501938" y="4296856"/>
              <a:ext cx="2010879" cy="1496486"/>
              <a:chOff x="839862" y="3117479"/>
              <a:chExt cx="5224401" cy="3887971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4"/>
              <a:srcRect t="108"/>
              <a:stretch/>
            </p:blipFill>
            <p:spPr>
              <a:xfrm rot="19892476">
                <a:off x="839862" y="3414769"/>
                <a:ext cx="2610375" cy="1737275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8"/>
              <a:srcRect l="1466" t="1763" r="1550" b="1899"/>
              <a:stretch/>
            </p:blipFill>
            <p:spPr>
              <a:xfrm rot="21324769">
                <a:off x="1888562" y="4632152"/>
                <a:ext cx="3096865" cy="2373298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9"/>
              <a:srcRect b="7922"/>
              <a:stretch/>
            </p:blipFill>
            <p:spPr>
              <a:xfrm rot="1164987">
                <a:off x="3291905" y="3117479"/>
                <a:ext cx="2772358" cy="1973247"/>
              </a:xfrm>
              <a:prstGeom prst="rect">
                <a:avLst/>
              </a:prstGeom>
            </p:spPr>
          </p:pic>
        </p:grpSp>
      </p:grpSp>
      <p:sp>
        <p:nvSpPr>
          <p:cNvPr id="30" name="Rectangle 29"/>
          <p:cNvSpPr/>
          <p:nvPr/>
        </p:nvSpPr>
        <p:spPr>
          <a:xfrm>
            <a:off x="891022" y="2902299"/>
            <a:ext cx="2286000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sofa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555980" y="2908397"/>
            <a:ext cx="2286000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wardrobe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218145" y="2886529"/>
            <a:ext cx="2286000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map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893540" y="2864661"/>
            <a:ext cx="2286000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cupboard</a:t>
            </a:r>
          </a:p>
        </p:txBody>
      </p:sp>
      <p:sp>
        <p:nvSpPr>
          <p:cNvPr id="34" name="Rectangle 33"/>
          <p:cNvSpPr/>
          <p:nvPr/>
        </p:nvSpPr>
        <p:spPr>
          <a:xfrm>
            <a:off x="952309" y="5735416"/>
            <a:ext cx="2286000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sofas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617267" y="5750995"/>
            <a:ext cx="2286000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wardrobes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279432" y="5735416"/>
            <a:ext cx="2286000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maps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954827" y="5784011"/>
            <a:ext cx="2286000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cupboards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86146" y="492028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28179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"/>
          <p:cNvSpPr/>
          <p:nvPr/>
        </p:nvSpPr>
        <p:spPr>
          <a:xfrm>
            <a:off x="5446198" y="7621009"/>
            <a:ext cx="1796431" cy="695675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PLAY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880" y="5203686"/>
            <a:ext cx="2036240" cy="938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3756" y="3315607"/>
            <a:ext cx="9504488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8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8442</TotalTime>
  <Words>1378</Words>
  <Application>Microsoft Office PowerPoint</Application>
  <PresentationFormat>Custom</PresentationFormat>
  <Paragraphs>245</Paragraphs>
  <Slides>40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3" baseType="lpstr">
      <vt:lpstr>Arial</vt:lpstr>
      <vt:lpstr>黑体</vt:lpstr>
      <vt:lpstr>Cooper Black</vt:lpstr>
      <vt:lpstr>Algerian</vt:lpstr>
      <vt:lpstr>Century Gothic</vt:lpstr>
      <vt:lpstr>Helvetica Neue</vt:lpstr>
      <vt:lpstr>.VnTime</vt:lpstr>
      <vt:lpstr>Tahoma</vt:lpstr>
      <vt:lpstr>Calibri Light</vt:lpstr>
      <vt:lpstr>Comic Sans MS</vt:lpstr>
      <vt:lpstr>Harrington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1280</cp:revision>
  <dcterms:created xsi:type="dcterms:W3CDTF">2020-06-19T02:08:48Z</dcterms:created>
  <dcterms:modified xsi:type="dcterms:W3CDTF">2022-02-16T01:27:35Z</dcterms:modified>
</cp:coreProperties>
</file>