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0" r:id="rId3"/>
    <p:sldId id="275" r:id="rId4"/>
    <p:sldId id="274" r:id="rId5"/>
    <p:sldId id="271" r:id="rId6"/>
    <p:sldId id="277" r:id="rId7"/>
    <p:sldId id="260" r:id="rId8"/>
    <p:sldId id="266" r:id="rId9"/>
    <p:sldId id="261" r:id="rId10"/>
    <p:sldId id="262" r:id="rId11"/>
    <p:sldId id="269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2B2"/>
    <a:srgbClr val="00F0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6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7F1D6-1F8B-45AA-8BE8-28DEC81EA9E3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B0FE1-D286-4205-A892-2BBCC3D67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12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320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72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970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40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265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53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2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1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2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2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2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8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9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89B2-C49F-4F06-9DDD-B9AB4F4BF95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E25AE-7342-4F40-9659-B66D95DA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6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hinhnenxan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3149600" y="6049963"/>
            <a:ext cx="89408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n-US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36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828800" y="228600"/>
            <a:ext cx="934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HUYỆN AN LÃO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 HỌC QUỐC TUẤN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   </a:t>
            </a: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711200" y="1981200"/>
            <a:ext cx="11074400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endParaRPr lang="en-US" altLang="en-US" sz="6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HAY CHỮ TỐT</a:t>
            </a:r>
            <a:endParaRPr lang="en-US" altLang="en-US" sz="5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GV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: Nguyễn Thị Hải </a:t>
            </a: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Lớp                 :  4D 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5400" b="1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5" descr="Awreath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3048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75927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702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8373666" y="-3207"/>
            <a:ext cx="2294335" cy="1212056"/>
            <a:chOff x="9559925" y="2573338"/>
            <a:chExt cx="3059113" cy="16160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9577388" y="2573338"/>
              <a:ext cx="3041650" cy="1497013"/>
            </a:xfrm>
            <a:custGeom>
              <a:avLst/>
              <a:gdLst>
                <a:gd name="T0" fmla="*/ 709 w 709"/>
                <a:gd name="T1" fmla="*/ 297 h 349"/>
                <a:gd name="T2" fmla="*/ 0 w 709"/>
                <a:gd name="T3" fmla="*/ 7 h 349"/>
                <a:gd name="T4" fmla="*/ 10 w 709"/>
                <a:gd name="T5" fmla="*/ 0 h 349"/>
                <a:gd name="T6" fmla="*/ 706 w 709"/>
                <a:gd name="T7" fmla="*/ 285 h 349"/>
                <a:gd name="T8" fmla="*/ 709 w 709"/>
                <a:gd name="T9" fmla="*/ 29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349">
                  <a:moveTo>
                    <a:pt x="709" y="297"/>
                  </a:moveTo>
                  <a:cubicBezTo>
                    <a:pt x="425" y="349"/>
                    <a:pt x="166" y="243"/>
                    <a:pt x="0" y="7"/>
                  </a:cubicBezTo>
                  <a:cubicBezTo>
                    <a:pt x="4" y="4"/>
                    <a:pt x="6" y="3"/>
                    <a:pt x="10" y="0"/>
                  </a:cubicBezTo>
                  <a:cubicBezTo>
                    <a:pt x="173" y="233"/>
                    <a:pt x="427" y="337"/>
                    <a:pt x="706" y="285"/>
                  </a:cubicBezTo>
                  <a:cubicBezTo>
                    <a:pt x="707" y="290"/>
                    <a:pt x="708" y="292"/>
                    <a:pt x="709" y="297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9559925" y="2722563"/>
              <a:ext cx="338138" cy="322263"/>
            </a:xfrm>
            <a:custGeom>
              <a:avLst/>
              <a:gdLst>
                <a:gd name="T0" fmla="*/ 0 w 79"/>
                <a:gd name="T1" fmla="*/ 75 h 75"/>
                <a:gd name="T2" fmla="*/ 28 w 79"/>
                <a:gd name="T3" fmla="*/ 0 h 75"/>
                <a:gd name="T4" fmla="*/ 79 w 79"/>
                <a:gd name="T5" fmla="*/ 62 h 75"/>
                <a:gd name="T6" fmla="*/ 0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cubicBezTo>
                    <a:pt x="10" y="44"/>
                    <a:pt x="16" y="29"/>
                    <a:pt x="28" y="0"/>
                  </a:cubicBezTo>
                  <a:cubicBezTo>
                    <a:pt x="47" y="26"/>
                    <a:pt x="57" y="39"/>
                    <a:pt x="79" y="62"/>
                  </a:cubicBezTo>
                  <a:cubicBezTo>
                    <a:pt x="48" y="69"/>
                    <a:pt x="33" y="72"/>
                    <a:pt x="0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932988" y="3092450"/>
              <a:ext cx="322263" cy="333375"/>
            </a:xfrm>
            <a:custGeom>
              <a:avLst/>
              <a:gdLst>
                <a:gd name="T0" fmla="*/ 0 w 75"/>
                <a:gd name="T1" fmla="*/ 78 h 78"/>
                <a:gd name="T2" fmla="*/ 15 w 75"/>
                <a:gd name="T3" fmla="*/ 0 h 78"/>
                <a:gd name="T4" fmla="*/ 75 w 75"/>
                <a:gd name="T5" fmla="*/ 52 h 78"/>
                <a:gd name="T6" fmla="*/ 0 w 75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78">
                  <a:moveTo>
                    <a:pt x="0" y="78"/>
                  </a:moveTo>
                  <a:cubicBezTo>
                    <a:pt x="4" y="46"/>
                    <a:pt x="8" y="31"/>
                    <a:pt x="15" y="0"/>
                  </a:cubicBezTo>
                  <a:cubicBezTo>
                    <a:pt x="38" y="22"/>
                    <a:pt x="50" y="33"/>
                    <a:pt x="75" y="52"/>
                  </a:cubicBezTo>
                  <a:cubicBezTo>
                    <a:pt x="46" y="64"/>
                    <a:pt x="31" y="69"/>
                    <a:pt x="0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0353675" y="3397250"/>
              <a:ext cx="300038" cy="338138"/>
            </a:xfrm>
            <a:custGeom>
              <a:avLst/>
              <a:gdLst>
                <a:gd name="T0" fmla="*/ 1 w 70"/>
                <a:gd name="T1" fmla="*/ 79 h 79"/>
                <a:gd name="T2" fmla="*/ 3 w 70"/>
                <a:gd name="T3" fmla="*/ 0 h 79"/>
                <a:gd name="T4" fmla="*/ 70 w 70"/>
                <a:gd name="T5" fmla="*/ 41 h 79"/>
                <a:gd name="T6" fmla="*/ 1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1" y="79"/>
                  </a:moveTo>
                  <a:cubicBezTo>
                    <a:pt x="0" y="47"/>
                    <a:pt x="1" y="31"/>
                    <a:pt x="3" y="0"/>
                  </a:cubicBezTo>
                  <a:cubicBezTo>
                    <a:pt x="29" y="18"/>
                    <a:pt x="43" y="26"/>
                    <a:pt x="70" y="41"/>
                  </a:cubicBezTo>
                  <a:cubicBezTo>
                    <a:pt x="44" y="57"/>
                    <a:pt x="30" y="65"/>
                    <a:pt x="1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777538" y="3632200"/>
              <a:ext cx="314325" cy="339725"/>
            </a:xfrm>
            <a:custGeom>
              <a:avLst/>
              <a:gdLst>
                <a:gd name="T0" fmla="*/ 11 w 73"/>
                <a:gd name="T1" fmla="*/ 79 h 79"/>
                <a:gd name="T2" fmla="*/ 0 w 73"/>
                <a:gd name="T3" fmla="*/ 0 h 79"/>
                <a:gd name="T4" fmla="*/ 73 w 73"/>
                <a:gd name="T5" fmla="*/ 29 h 79"/>
                <a:gd name="T6" fmla="*/ 11 w 7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9">
                  <a:moveTo>
                    <a:pt x="11" y="79"/>
                  </a:moveTo>
                  <a:cubicBezTo>
                    <a:pt x="5" y="47"/>
                    <a:pt x="3" y="31"/>
                    <a:pt x="0" y="0"/>
                  </a:cubicBezTo>
                  <a:cubicBezTo>
                    <a:pt x="29" y="13"/>
                    <a:pt x="43" y="19"/>
                    <a:pt x="73" y="29"/>
                  </a:cubicBezTo>
                  <a:cubicBezTo>
                    <a:pt x="49" y="50"/>
                    <a:pt x="37" y="60"/>
                    <a:pt x="11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1223625" y="3795713"/>
              <a:ext cx="327025" cy="325438"/>
            </a:xfrm>
            <a:custGeom>
              <a:avLst/>
              <a:gdLst>
                <a:gd name="T0" fmla="*/ 24 w 76"/>
                <a:gd name="T1" fmla="*/ 76 h 76"/>
                <a:gd name="T2" fmla="*/ 0 w 76"/>
                <a:gd name="T3" fmla="*/ 0 h 76"/>
                <a:gd name="T4" fmla="*/ 76 w 76"/>
                <a:gd name="T5" fmla="*/ 17 h 76"/>
                <a:gd name="T6" fmla="*/ 2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24" y="76"/>
                  </a:moveTo>
                  <a:cubicBezTo>
                    <a:pt x="12" y="46"/>
                    <a:pt x="8" y="31"/>
                    <a:pt x="0" y="0"/>
                  </a:cubicBezTo>
                  <a:cubicBezTo>
                    <a:pt x="30" y="9"/>
                    <a:pt x="45" y="12"/>
                    <a:pt x="76" y="17"/>
                  </a:cubicBezTo>
                  <a:cubicBezTo>
                    <a:pt x="57" y="41"/>
                    <a:pt x="46" y="53"/>
                    <a:pt x="2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1691938" y="3886200"/>
              <a:ext cx="338138" cy="303213"/>
            </a:xfrm>
            <a:custGeom>
              <a:avLst/>
              <a:gdLst>
                <a:gd name="T0" fmla="*/ 36 w 79"/>
                <a:gd name="T1" fmla="*/ 71 h 71"/>
                <a:gd name="T2" fmla="*/ 0 w 79"/>
                <a:gd name="T3" fmla="*/ 0 h 71"/>
                <a:gd name="T4" fmla="*/ 79 w 79"/>
                <a:gd name="T5" fmla="*/ 3 h 71"/>
                <a:gd name="T6" fmla="*/ 36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36" y="71"/>
                  </a:moveTo>
                  <a:cubicBezTo>
                    <a:pt x="20" y="43"/>
                    <a:pt x="13" y="29"/>
                    <a:pt x="0" y="0"/>
                  </a:cubicBezTo>
                  <a:cubicBezTo>
                    <a:pt x="31" y="3"/>
                    <a:pt x="47" y="4"/>
                    <a:pt x="79" y="3"/>
                  </a:cubicBezTo>
                  <a:cubicBezTo>
                    <a:pt x="63" y="31"/>
                    <a:pt x="55" y="44"/>
                    <a:pt x="36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2172950" y="3851275"/>
              <a:ext cx="342900" cy="312738"/>
            </a:xfrm>
            <a:custGeom>
              <a:avLst/>
              <a:gdLst>
                <a:gd name="T0" fmla="*/ 49 w 80"/>
                <a:gd name="T1" fmla="*/ 73 h 73"/>
                <a:gd name="T2" fmla="*/ 0 w 80"/>
                <a:gd name="T3" fmla="*/ 10 h 73"/>
                <a:gd name="T4" fmla="*/ 80 w 80"/>
                <a:gd name="T5" fmla="*/ 0 h 73"/>
                <a:gd name="T6" fmla="*/ 49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49" y="73"/>
                  </a:moveTo>
                  <a:cubicBezTo>
                    <a:pt x="28" y="49"/>
                    <a:pt x="18" y="36"/>
                    <a:pt x="0" y="10"/>
                  </a:cubicBezTo>
                  <a:cubicBezTo>
                    <a:pt x="32" y="8"/>
                    <a:pt x="48" y="6"/>
                    <a:pt x="80" y="0"/>
                  </a:cubicBezTo>
                  <a:cubicBezTo>
                    <a:pt x="69" y="29"/>
                    <a:pt x="63" y="44"/>
                    <a:pt x="49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614308" y="109887"/>
            <a:ext cx="2319338" cy="1213247"/>
            <a:chOff x="-920750" y="2238375"/>
            <a:chExt cx="3092451" cy="1617663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-920750" y="2238375"/>
              <a:ext cx="3036888" cy="1501775"/>
            </a:xfrm>
            <a:custGeom>
              <a:avLst/>
              <a:gdLst>
                <a:gd name="T0" fmla="*/ 708 w 708"/>
                <a:gd name="T1" fmla="*/ 6 h 350"/>
                <a:gd name="T2" fmla="*/ 0 w 708"/>
                <a:gd name="T3" fmla="*/ 298 h 350"/>
                <a:gd name="T4" fmla="*/ 3 w 708"/>
                <a:gd name="T5" fmla="*/ 287 h 350"/>
                <a:gd name="T6" fmla="*/ 698 w 708"/>
                <a:gd name="T7" fmla="*/ 0 h 350"/>
                <a:gd name="T8" fmla="*/ 708 w 708"/>
                <a:gd name="T9" fmla="*/ 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350">
                  <a:moveTo>
                    <a:pt x="708" y="6"/>
                  </a:moveTo>
                  <a:cubicBezTo>
                    <a:pt x="543" y="244"/>
                    <a:pt x="284" y="350"/>
                    <a:pt x="0" y="298"/>
                  </a:cubicBezTo>
                  <a:cubicBezTo>
                    <a:pt x="1" y="294"/>
                    <a:pt x="2" y="291"/>
                    <a:pt x="3" y="287"/>
                  </a:cubicBezTo>
                  <a:cubicBezTo>
                    <a:pt x="282" y="338"/>
                    <a:pt x="536" y="233"/>
                    <a:pt x="698" y="0"/>
                  </a:cubicBezTo>
                  <a:cubicBezTo>
                    <a:pt x="702" y="3"/>
                    <a:pt x="704" y="4"/>
                    <a:pt x="708" y="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-762000" y="3533775"/>
              <a:ext cx="342900" cy="312738"/>
            </a:xfrm>
            <a:custGeom>
              <a:avLst/>
              <a:gdLst>
                <a:gd name="T0" fmla="*/ 33 w 80"/>
                <a:gd name="T1" fmla="*/ 73 h 73"/>
                <a:gd name="T2" fmla="*/ 0 w 80"/>
                <a:gd name="T3" fmla="*/ 0 h 73"/>
                <a:gd name="T4" fmla="*/ 80 w 80"/>
                <a:gd name="T5" fmla="*/ 8 h 73"/>
                <a:gd name="T6" fmla="*/ 33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33" y="73"/>
                  </a:moveTo>
                  <a:cubicBezTo>
                    <a:pt x="18" y="44"/>
                    <a:pt x="12" y="29"/>
                    <a:pt x="0" y="0"/>
                  </a:cubicBezTo>
                  <a:cubicBezTo>
                    <a:pt x="32" y="5"/>
                    <a:pt x="48" y="7"/>
                    <a:pt x="80" y="8"/>
                  </a:cubicBezTo>
                  <a:cubicBezTo>
                    <a:pt x="63" y="35"/>
                    <a:pt x="54" y="47"/>
                    <a:pt x="33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-277812" y="3551238"/>
              <a:ext cx="339725" cy="304800"/>
            </a:xfrm>
            <a:custGeom>
              <a:avLst/>
              <a:gdLst>
                <a:gd name="T0" fmla="*/ 44 w 79"/>
                <a:gd name="T1" fmla="*/ 71 h 71"/>
                <a:gd name="T2" fmla="*/ 0 w 79"/>
                <a:gd name="T3" fmla="*/ 5 h 71"/>
                <a:gd name="T4" fmla="*/ 79 w 79"/>
                <a:gd name="T5" fmla="*/ 0 h 71"/>
                <a:gd name="T6" fmla="*/ 44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44" y="71"/>
                  </a:moveTo>
                  <a:cubicBezTo>
                    <a:pt x="25" y="45"/>
                    <a:pt x="16" y="32"/>
                    <a:pt x="0" y="5"/>
                  </a:cubicBezTo>
                  <a:cubicBezTo>
                    <a:pt x="32" y="5"/>
                    <a:pt x="48" y="3"/>
                    <a:pt x="79" y="0"/>
                  </a:cubicBezTo>
                  <a:cubicBezTo>
                    <a:pt x="67" y="28"/>
                    <a:pt x="60" y="43"/>
                    <a:pt x="44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8438" y="3452813"/>
              <a:ext cx="325438" cy="325438"/>
            </a:xfrm>
            <a:custGeom>
              <a:avLst/>
              <a:gdLst>
                <a:gd name="T0" fmla="*/ 54 w 76"/>
                <a:gd name="T1" fmla="*/ 76 h 76"/>
                <a:gd name="T2" fmla="*/ 0 w 76"/>
                <a:gd name="T3" fmla="*/ 18 h 76"/>
                <a:gd name="T4" fmla="*/ 76 w 76"/>
                <a:gd name="T5" fmla="*/ 0 h 76"/>
                <a:gd name="T6" fmla="*/ 5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54" y="76"/>
                  </a:moveTo>
                  <a:cubicBezTo>
                    <a:pt x="31" y="53"/>
                    <a:pt x="20" y="42"/>
                    <a:pt x="0" y="18"/>
                  </a:cubicBezTo>
                  <a:cubicBezTo>
                    <a:pt x="31" y="12"/>
                    <a:pt x="46" y="9"/>
                    <a:pt x="76" y="0"/>
                  </a:cubicBezTo>
                  <a:cubicBezTo>
                    <a:pt x="69" y="30"/>
                    <a:pt x="65" y="45"/>
                    <a:pt x="5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57225" y="3276600"/>
              <a:ext cx="309563" cy="338138"/>
            </a:xfrm>
            <a:custGeom>
              <a:avLst/>
              <a:gdLst>
                <a:gd name="T0" fmla="*/ 63 w 72"/>
                <a:gd name="T1" fmla="*/ 79 h 79"/>
                <a:gd name="T2" fmla="*/ 0 w 72"/>
                <a:gd name="T3" fmla="*/ 30 h 79"/>
                <a:gd name="T4" fmla="*/ 72 w 72"/>
                <a:gd name="T5" fmla="*/ 0 h 79"/>
                <a:gd name="T6" fmla="*/ 63 w 72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9">
                  <a:moveTo>
                    <a:pt x="63" y="79"/>
                  </a:moveTo>
                  <a:cubicBezTo>
                    <a:pt x="37" y="61"/>
                    <a:pt x="24" y="51"/>
                    <a:pt x="0" y="30"/>
                  </a:cubicBezTo>
                  <a:cubicBezTo>
                    <a:pt x="30" y="20"/>
                    <a:pt x="44" y="14"/>
                    <a:pt x="72" y="0"/>
                  </a:cubicBezTo>
                  <a:cubicBezTo>
                    <a:pt x="70" y="31"/>
                    <a:pt x="68" y="47"/>
                    <a:pt x="63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090613" y="3032125"/>
              <a:ext cx="300038" cy="338138"/>
            </a:xfrm>
            <a:custGeom>
              <a:avLst/>
              <a:gdLst>
                <a:gd name="T0" fmla="*/ 70 w 70"/>
                <a:gd name="T1" fmla="*/ 79 h 79"/>
                <a:gd name="T2" fmla="*/ 0 w 70"/>
                <a:gd name="T3" fmla="*/ 42 h 79"/>
                <a:gd name="T4" fmla="*/ 66 w 70"/>
                <a:gd name="T5" fmla="*/ 0 h 79"/>
                <a:gd name="T6" fmla="*/ 70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70" y="79"/>
                  </a:moveTo>
                  <a:cubicBezTo>
                    <a:pt x="41" y="65"/>
                    <a:pt x="27" y="58"/>
                    <a:pt x="0" y="42"/>
                  </a:cubicBezTo>
                  <a:cubicBezTo>
                    <a:pt x="27" y="27"/>
                    <a:pt x="40" y="18"/>
                    <a:pt x="66" y="0"/>
                  </a:cubicBezTo>
                  <a:cubicBezTo>
                    <a:pt x="69" y="31"/>
                    <a:pt x="70" y="47"/>
                    <a:pt x="70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485900" y="2719388"/>
              <a:ext cx="325438" cy="333375"/>
            </a:xfrm>
            <a:custGeom>
              <a:avLst/>
              <a:gdLst>
                <a:gd name="T0" fmla="*/ 76 w 76"/>
                <a:gd name="T1" fmla="*/ 78 h 78"/>
                <a:gd name="T2" fmla="*/ 0 w 76"/>
                <a:gd name="T3" fmla="*/ 53 h 78"/>
                <a:gd name="T4" fmla="*/ 58 w 76"/>
                <a:gd name="T5" fmla="*/ 0 h 78"/>
                <a:gd name="T6" fmla="*/ 76 w 76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8">
                  <a:moveTo>
                    <a:pt x="76" y="78"/>
                  </a:moveTo>
                  <a:cubicBezTo>
                    <a:pt x="44" y="69"/>
                    <a:pt x="29" y="64"/>
                    <a:pt x="0" y="53"/>
                  </a:cubicBezTo>
                  <a:cubicBezTo>
                    <a:pt x="24" y="33"/>
                    <a:pt x="36" y="23"/>
                    <a:pt x="58" y="0"/>
                  </a:cubicBezTo>
                  <a:cubicBezTo>
                    <a:pt x="67" y="30"/>
                    <a:pt x="70" y="46"/>
                    <a:pt x="76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833563" y="2341563"/>
              <a:ext cx="338138" cy="322263"/>
            </a:xfrm>
            <a:custGeom>
              <a:avLst/>
              <a:gdLst>
                <a:gd name="T0" fmla="*/ 79 w 79"/>
                <a:gd name="T1" fmla="*/ 75 h 75"/>
                <a:gd name="T2" fmla="*/ 0 w 79"/>
                <a:gd name="T3" fmla="*/ 64 h 75"/>
                <a:gd name="T4" fmla="*/ 50 w 79"/>
                <a:gd name="T5" fmla="*/ 0 h 75"/>
                <a:gd name="T6" fmla="*/ 79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79" y="75"/>
                  </a:moveTo>
                  <a:cubicBezTo>
                    <a:pt x="47" y="72"/>
                    <a:pt x="31" y="70"/>
                    <a:pt x="0" y="64"/>
                  </a:cubicBezTo>
                  <a:cubicBezTo>
                    <a:pt x="21" y="40"/>
                    <a:pt x="31" y="27"/>
                    <a:pt x="50" y="0"/>
                  </a:cubicBezTo>
                  <a:cubicBezTo>
                    <a:pt x="63" y="29"/>
                    <a:pt x="69" y="44"/>
                    <a:pt x="79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7641433" y="951991"/>
            <a:ext cx="511969" cy="511969"/>
          </a:xfrm>
          <a:prstGeom prst="ellipse">
            <a:avLst/>
          </a:prstGeom>
          <a:solidFill>
            <a:srgbClr val="FFD0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3" name="Freeform 56"/>
          <p:cNvSpPr>
            <a:spLocks/>
          </p:cNvSpPr>
          <p:nvPr/>
        </p:nvSpPr>
        <p:spPr bwMode="auto">
          <a:xfrm>
            <a:off x="4008836" y="1084149"/>
            <a:ext cx="309563" cy="151210"/>
          </a:xfrm>
          <a:custGeom>
            <a:avLst/>
            <a:gdLst>
              <a:gd name="T0" fmla="*/ 1 w 96"/>
              <a:gd name="T1" fmla="*/ 47 h 47"/>
              <a:gd name="T2" fmla="*/ 0 w 96"/>
              <a:gd name="T3" fmla="*/ 42 h 47"/>
              <a:gd name="T4" fmla="*/ 3 w 96"/>
              <a:gd name="T5" fmla="*/ 31 h 47"/>
              <a:gd name="T6" fmla="*/ 16 w 96"/>
              <a:gd name="T7" fmla="*/ 21 h 47"/>
              <a:gd name="T8" fmla="*/ 28 w 96"/>
              <a:gd name="T9" fmla="*/ 21 h 47"/>
              <a:gd name="T10" fmla="*/ 32 w 96"/>
              <a:gd name="T11" fmla="*/ 23 h 47"/>
              <a:gd name="T12" fmla="*/ 33 w 96"/>
              <a:gd name="T13" fmla="*/ 15 h 47"/>
              <a:gd name="T14" fmla="*/ 38 w 96"/>
              <a:gd name="T15" fmla="*/ 7 h 47"/>
              <a:gd name="T16" fmla="*/ 42 w 96"/>
              <a:gd name="T17" fmla="*/ 4 h 47"/>
              <a:gd name="T18" fmla="*/ 54 w 96"/>
              <a:gd name="T19" fmla="*/ 0 h 47"/>
              <a:gd name="T20" fmla="*/ 66 w 96"/>
              <a:gd name="T21" fmla="*/ 4 h 47"/>
              <a:gd name="T22" fmla="*/ 66 w 96"/>
              <a:gd name="T23" fmla="*/ 4 h 47"/>
              <a:gd name="T24" fmla="*/ 76 w 96"/>
              <a:gd name="T25" fmla="*/ 16 h 47"/>
              <a:gd name="T26" fmla="*/ 76 w 96"/>
              <a:gd name="T27" fmla="*/ 27 h 47"/>
              <a:gd name="T28" fmla="*/ 75 w 96"/>
              <a:gd name="T29" fmla="*/ 30 h 47"/>
              <a:gd name="T30" fmla="*/ 79 w 96"/>
              <a:gd name="T31" fmla="*/ 29 h 47"/>
              <a:gd name="T32" fmla="*/ 95 w 96"/>
              <a:gd name="T33" fmla="*/ 47 h 47"/>
              <a:gd name="T34" fmla="*/ 1 w 96"/>
              <a:gd name="T3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47">
                <a:moveTo>
                  <a:pt x="1" y="47"/>
                </a:moveTo>
                <a:cubicBezTo>
                  <a:pt x="1" y="45"/>
                  <a:pt x="0" y="44"/>
                  <a:pt x="0" y="42"/>
                </a:cubicBezTo>
                <a:cubicBezTo>
                  <a:pt x="0" y="38"/>
                  <a:pt x="1" y="34"/>
                  <a:pt x="3" y="31"/>
                </a:cubicBezTo>
                <a:cubicBezTo>
                  <a:pt x="6" y="27"/>
                  <a:pt x="11" y="23"/>
                  <a:pt x="16" y="21"/>
                </a:cubicBezTo>
                <a:cubicBezTo>
                  <a:pt x="22" y="20"/>
                  <a:pt x="22" y="21"/>
                  <a:pt x="28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0"/>
                  <a:pt x="32" y="18"/>
                  <a:pt x="33" y="15"/>
                </a:cubicBezTo>
                <a:cubicBezTo>
                  <a:pt x="34" y="12"/>
                  <a:pt x="35" y="9"/>
                  <a:pt x="38" y="7"/>
                </a:cubicBezTo>
                <a:cubicBezTo>
                  <a:pt x="39" y="6"/>
                  <a:pt x="40" y="5"/>
                  <a:pt x="42" y="4"/>
                </a:cubicBezTo>
                <a:cubicBezTo>
                  <a:pt x="45" y="1"/>
                  <a:pt x="50" y="0"/>
                  <a:pt x="54" y="0"/>
                </a:cubicBezTo>
                <a:cubicBezTo>
                  <a:pt x="59" y="0"/>
                  <a:pt x="63" y="1"/>
                  <a:pt x="66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71" y="6"/>
                  <a:pt x="74" y="11"/>
                  <a:pt x="76" y="16"/>
                </a:cubicBezTo>
                <a:cubicBezTo>
                  <a:pt x="77" y="19"/>
                  <a:pt x="77" y="24"/>
                  <a:pt x="76" y="27"/>
                </a:cubicBezTo>
                <a:cubicBezTo>
                  <a:pt x="76" y="28"/>
                  <a:pt x="75" y="29"/>
                  <a:pt x="75" y="30"/>
                </a:cubicBezTo>
                <a:cubicBezTo>
                  <a:pt x="76" y="30"/>
                  <a:pt x="78" y="29"/>
                  <a:pt x="79" y="29"/>
                </a:cubicBezTo>
                <a:cubicBezTo>
                  <a:pt x="91" y="29"/>
                  <a:pt x="96" y="39"/>
                  <a:pt x="95" y="47"/>
                </a:cubicBezTo>
                <a:lnTo>
                  <a:pt x="1" y="47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4" name="Freeform 57"/>
          <p:cNvSpPr>
            <a:spLocks/>
          </p:cNvSpPr>
          <p:nvPr/>
        </p:nvSpPr>
        <p:spPr bwMode="auto">
          <a:xfrm>
            <a:off x="5395914" y="1337753"/>
            <a:ext cx="610791" cy="251222"/>
          </a:xfrm>
          <a:custGeom>
            <a:avLst/>
            <a:gdLst>
              <a:gd name="T0" fmla="*/ 190 w 190"/>
              <a:gd name="T1" fmla="*/ 78 h 78"/>
              <a:gd name="T2" fmla="*/ 163 w 190"/>
              <a:gd name="T3" fmla="*/ 51 h 78"/>
              <a:gd name="T4" fmla="*/ 133 w 190"/>
              <a:gd name="T5" fmla="*/ 55 h 78"/>
              <a:gd name="T6" fmla="*/ 133 w 190"/>
              <a:gd name="T7" fmla="*/ 54 h 78"/>
              <a:gd name="T8" fmla="*/ 105 w 190"/>
              <a:gd name="T9" fmla="*/ 36 h 78"/>
              <a:gd name="T10" fmla="*/ 105 w 190"/>
              <a:gd name="T11" fmla="*/ 36 h 78"/>
              <a:gd name="T12" fmla="*/ 70 w 190"/>
              <a:gd name="T13" fmla="*/ 0 h 78"/>
              <a:gd name="T14" fmla="*/ 34 w 190"/>
              <a:gd name="T15" fmla="*/ 36 h 78"/>
              <a:gd name="T16" fmla="*/ 37 w 190"/>
              <a:gd name="T17" fmla="*/ 48 h 78"/>
              <a:gd name="T18" fmla="*/ 32 w 190"/>
              <a:gd name="T19" fmla="*/ 48 h 78"/>
              <a:gd name="T20" fmla="*/ 0 w 190"/>
              <a:gd name="T21" fmla="*/ 78 h 78"/>
              <a:gd name="T22" fmla="*/ 190 w 190"/>
              <a:gd name="T2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0" h="78">
                <a:moveTo>
                  <a:pt x="190" y="78"/>
                </a:moveTo>
                <a:cubicBezTo>
                  <a:pt x="187" y="65"/>
                  <a:pt x="177" y="54"/>
                  <a:pt x="163" y="51"/>
                </a:cubicBezTo>
                <a:cubicBezTo>
                  <a:pt x="153" y="48"/>
                  <a:pt x="142" y="50"/>
                  <a:pt x="133" y="55"/>
                </a:cubicBezTo>
                <a:cubicBezTo>
                  <a:pt x="133" y="54"/>
                  <a:pt x="133" y="54"/>
                  <a:pt x="133" y="54"/>
                </a:cubicBezTo>
                <a:cubicBezTo>
                  <a:pt x="127" y="44"/>
                  <a:pt x="116" y="38"/>
                  <a:pt x="105" y="36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5" y="16"/>
                  <a:pt x="89" y="0"/>
                  <a:pt x="70" y="0"/>
                </a:cubicBezTo>
                <a:cubicBezTo>
                  <a:pt x="50" y="0"/>
                  <a:pt x="34" y="16"/>
                  <a:pt x="34" y="36"/>
                </a:cubicBezTo>
                <a:cubicBezTo>
                  <a:pt x="34" y="40"/>
                  <a:pt x="35" y="44"/>
                  <a:pt x="37" y="48"/>
                </a:cubicBezTo>
                <a:cubicBezTo>
                  <a:pt x="35" y="48"/>
                  <a:pt x="34" y="48"/>
                  <a:pt x="32" y="48"/>
                </a:cubicBezTo>
                <a:cubicBezTo>
                  <a:pt x="12" y="48"/>
                  <a:pt x="1" y="63"/>
                  <a:pt x="0" y="78"/>
                </a:cubicBezTo>
                <a:lnTo>
                  <a:pt x="190" y="7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5" name="Freeform 58"/>
          <p:cNvSpPr>
            <a:spLocks/>
          </p:cNvSpPr>
          <p:nvPr/>
        </p:nvSpPr>
        <p:spPr bwMode="auto">
          <a:xfrm>
            <a:off x="8652273" y="1502060"/>
            <a:ext cx="404813" cy="198835"/>
          </a:xfrm>
          <a:custGeom>
            <a:avLst/>
            <a:gdLst>
              <a:gd name="T0" fmla="*/ 1 w 126"/>
              <a:gd name="T1" fmla="*/ 62 h 62"/>
              <a:gd name="T2" fmla="*/ 120 w 126"/>
              <a:gd name="T3" fmla="*/ 62 h 62"/>
              <a:gd name="T4" fmla="*/ 95 w 126"/>
              <a:gd name="T5" fmla="*/ 23 h 62"/>
              <a:gd name="T6" fmla="*/ 90 w 126"/>
              <a:gd name="T7" fmla="*/ 23 h 62"/>
              <a:gd name="T8" fmla="*/ 66 w 126"/>
              <a:gd name="T9" fmla="*/ 0 h 62"/>
              <a:gd name="T10" fmla="*/ 43 w 126"/>
              <a:gd name="T11" fmla="*/ 31 h 62"/>
              <a:gd name="T12" fmla="*/ 33 w 126"/>
              <a:gd name="T13" fmla="*/ 29 h 62"/>
              <a:gd name="T14" fmla="*/ 1 w 126"/>
              <a:gd name="T15" fmla="*/ 61 h 62"/>
              <a:gd name="T16" fmla="*/ 1 w 126"/>
              <a:gd name="T17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62">
                <a:moveTo>
                  <a:pt x="1" y="62"/>
                </a:moveTo>
                <a:cubicBezTo>
                  <a:pt x="120" y="62"/>
                  <a:pt x="120" y="62"/>
                  <a:pt x="120" y="62"/>
                </a:cubicBezTo>
                <a:cubicBezTo>
                  <a:pt x="126" y="46"/>
                  <a:pt x="118" y="23"/>
                  <a:pt x="95" y="23"/>
                </a:cubicBezTo>
                <a:cubicBezTo>
                  <a:pt x="93" y="23"/>
                  <a:pt x="91" y="23"/>
                  <a:pt x="90" y="23"/>
                </a:cubicBezTo>
                <a:cubicBezTo>
                  <a:pt x="89" y="12"/>
                  <a:pt x="81" y="0"/>
                  <a:pt x="66" y="0"/>
                </a:cubicBezTo>
                <a:cubicBezTo>
                  <a:pt x="48" y="0"/>
                  <a:pt x="40" y="17"/>
                  <a:pt x="43" y="31"/>
                </a:cubicBezTo>
                <a:cubicBezTo>
                  <a:pt x="40" y="30"/>
                  <a:pt x="36" y="29"/>
                  <a:pt x="33" y="29"/>
                </a:cubicBezTo>
                <a:cubicBezTo>
                  <a:pt x="16" y="29"/>
                  <a:pt x="0" y="44"/>
                  <a:pt x="1" y="61"/>
                </a:cubicBezTo>
                <a:lnTo>
                  <a:pt x="1" y="62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6" name="Freeform 59"/>
          <p:cNvSpPr>
            <a:spLocks/>
          </p:cNvSpPr>
          <p:nvPr/>
        </p:nvSpPr>
        <p:spPr bwMode="auto">
          <a:xfrm>
            <a:off x="6724650" y="1322274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7" name="Freeform 60"/>
          <p:cNvSpPr>
            <a:spLocks/>
          </p:cNvSpPr>
          <p:nvPr/>
        </p:nvSpPr>
        <p:spPr bwMode="auto">
          <a:xfrm>
            <a:off x="7535466" y="1785428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8" name="Freeform 61"/>
          <p:cNvSpPr>
            <a:spLocks/>
          </p:cNvSpPr>
          <p:nvPr/>
        </p:nvSpPr>
        <p:spPr bwMode="auto">
          <a:xfrm>
            <a:off x="4613673" y="1025809"/>
            <a:ext cx="360760" cy="16430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9" name="Freeform 104"/>
          <p:cNvSpPr>
            <a:spLocks/>
          </p:cNvSpPr>
          <p:nvPr/>
        </p:nvSpPr>
        <p:spPr bwMode="auto">
          <a:xfrm>
            <a:off x="9385699" y="1914017"/>
            <a:ext cx="370285" cy="173831"/>
          </a:xfrm>
          <a:custGeom>
            <a:avLst/>
            <a:gdLst>
              <a:gd name="T0" fmla="*/ 115 w 115"/>
              <a:gd name="T1" fmla="*/ 54 h 54"/>
              <a:gd name="T2" fmla="*/ 86 w 115"/>
              <a:gd name="T3" fmla="*/ 23 h 54"/>
              <a:gd name="T4" fmla="*/ 82 w 115"/>
              <a:gd name="T5" fmla="*/ 23 h 54"/>
              <a:gd name="T6" fmla="*/ 58 w 115"/>
              <a:gd name="T7" fmla="*/ 0 h 54"/>
              <a:gd name="T8" fmla="*/ 33 w 115"/>
              <a:gd name="T9" fmla="*/ 29 h 54"/>
              <a:gd name="T10" fmla="*/ 24 w 115"/>
              <a:gd name="T11" fmla="*/ 28 h 54"/>
              <a:gd name="T12" fmla="*/ 2 w 115"/>
              <a:gd name="T13" fmla="*/ 54 h 54"/>
              <a:gd name="T14" fmla="*/ 115 w 115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54">
                <a:moveTo>
                  <a:pt x="115" y="54"/>
                </a:moveTo>
                <a:cubicBezTo>
                  <a:pt x="115" y="39"/>
                  <a:pt x="106" y="23"/>
                  <a:pt x="86" y="23"/>
                </a:cubicBezTo>
                <a:cubicBezTo>
                  <a:pt x="85" y="23"/>
                  <a:pt x="84" y="23"/>
                  <a:pt x="82" y="23"/>
                </a:cubicBezTo>
                <a:cubicBezTo>
                  <a:pt x="81" y="11"/>
                  <a:pt x="73" y="0"/>
                  <a:pt x="58" y="0"/>
                </a:cubicBezTo>
                <a:cubicBezTo>
                  <a:pt x="40" y="0"/>
                  <a:pt x="31" y="15"/>
                  <a:pt x="33" y="29"/>
                </a:cubicBezTo>
                <a:cubicBezTo>
                  <a:pt x="30" y="28"/>
                  <a:pt x="28" y="28"/>
                  <a:pt x="24" y="28"/>
                </a:cubicBezTo>
                <a:cubicBezTo>
                  <a:pt x="8" y="28"/>
                  <a:pt x="0" y="41"/>
                  <a:pt x="2" y="54"/>
                </a:cubicBezTo>
                <a:lnTo>
                  <a:pt x="115" y="54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62559" y="4660292"/>
            <a:ext cx="11849331" cy="1739549"/>
            <a:chOff x="44450" y="4062455"/>
            <a:chExt cx="11814175" cy="2887672"/>
          </a:xfrm>
        </p:grpSpPr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8169275" y="5348288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8431213" y="5799138"/>
              <a:ext cx="385763" cy="882650"/>
            </a:xfrm>
            <a:custGeom>
              <a:avLst/>
              <a:gdLst>
                <a:gd name="T0" fmla="*/ 243 w 243"/>
                <a:gd name="T1" fmla="*/ 97 h 556"/>
                <a:gd name="T2" fmla="*/ 138 w 243"/>
                <a:gd name="T3" fmla="*/ 159 h 556"/>
                <a:gd name="T4" fmla="*/ 122 w 243"/>
                <a:gd name="T5" fmla="*/ 0 h 556"/>
                <a:gd name="T6" fmla="*/ 106 w 243"/>
                <a:gd name="T7" fmla="*/ 159 h 556"/>
                <a:gd name="T8" fmla="*/ 0 w 243"/>
                <a:gd name="T9" fmla="*/ 97 h 556"/>
                <a:gd name="T10" fmla="*/ 97 w 243"/>
                <a:gd name="T11" fmla="*/ 210 h 556"/>
                <a:gd name="T12" fmla="*/ 100 w 243"/>
                <a:gd name="T13" fmla="*/ 556 h 556"/>
                <a:gd name="T14" fmla="*/ 151 w 243"/>
                <a:gd name="T15" fmla="*/ 556 h 556"/>
                <a:gd name="T16" fmla="*/ 146 w 243"/>
                <a:gd name="T17" fmla="*/ 210 h 556"/>
                <a:gd name="T18" fmla="*/ 243 w 243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556">
                  <a:moveTo>
                    <a:pt x="243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7" y="210"/>
                  </a:lnTo>
                  <a:lnTo>
                    <a:pt x="100" y="556"/>
                  </a:lnTo>
                  <a:lnTo>
                    <a:pt x="151" y="556"/>
                  </a:lnTo>
                  <a:lnTo>
                    <a:pt x="146" y="210"/>
                  </a:lnTo>
                  <a:lnTo>
                    <a:pt x="243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1760538" y="4062455"/>
              <a:ext cx="1882775" cy="1295400"/>
            </a:xfrm>
            <a:custGeom>
              <a:avLst/>
              <a:gdLst>
                <a:gd name="T0" fmla="*/ 406 w 439"/>
                <a:gd name="T1" fmla="*/ 302 h 302"/>
                <a:gd name="T2" fmla="*/ 412 w 439"/>
                <a:gd name="T3" fmla="*/ 280 h 302"/>
                <a:gd name="T4" fmla="*/ 257 w 439"/>
                <a:gd name="T5" fmla="*/ 27 h 302"/>
                <a:gd name="T6" fmla="*/ 4 w 439"/>
                <a:gd name="T7" fmla="*/ 182 h 302"/>
                <a:gd name="T8" fmla="*/ 0 w 439"/>
                <a:gd name="T9" fmla="*/ 204 h 302"/>
                <a:gd name="T10" fmla="*/ 406 w 439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302">
                  <a:moveTo>
                    <a:pt x="406" y="302"/>
                  </a:moveTo>
                  <a:cubicBezTo>
                    <a:pt x="409" y="295"/>
                    <a:pt x="411" y="288"/>
                    <a:pt x="412" y="280"/>
                  </a:cubicBezTo>
                  <a:cubicBezTo>
                    <a:pt x="439" y="168"/>
                    <a:pt x="370" y="54"/>
                    <a:pt x="257" y="27"/>
                  </a:cubicBezTo>
                  <a:cubicBezTo>
                    <a:pt x="144" y="0"/>
                    <a:pt x="31" y="69"/>
                    <a:pt x="4" y="182"/>
                  </a:cubicBezTo>
                  <a:cubicBezTo>
                    <a:pt x="2" y="190"/>
                    <a:pt x="1" y="197"/>
                    <a:pt x="0" y="204"/>
                  </a:cubicBezTo>
                  <a:cubicBezTo>
                    <a:pt x="406" y="302"/>
                    <a:pt x="406" y="302"/>
                    <a:pt x="406" y="302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1893888" y="4230733"/>
              <a:ext cx="1595438" cy="1093788"/>
            </a:xfrm>
            <a:custGeom>
              <a:avLst/>
              <a:gdLst>
                <a:gd name="T0" fmla="*/ 344 w 372"/>
                <a:gd name="T1" fmla="*/ 255 h 255"/>
                <a:gd name="T2" fmla="*/ 349 w 372"/>
                <a:gd name="T3" fmla="*/ 237 h 255"/>
                <a:gd name="T4" fmla="*/ 218 w 372"/>
                <a:gd name="T5" fmla="*/ 23 h 255"/>
                <a:gd name="T6" fmla="*/ 3 w 372"/>
                <a:gd name="T7" fmla="*/ 154 h 255"/>
                <a:gd name="T8" fmla="*/ 0 w 372"/>
                <a:gd name="T9" fmla="*/ 172 h 255"/>
                <a:gd name="T10" fmla="*/ 344 w 372"/>
                <a:gd name="T11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5">
                  <a:moveTo>
                    <a:pt x="344" y="255"/>
                  </a:moveTo>
                  <a:cubicBezTo>
                    <a:pt x="346" y="249"/>
                    <a:pt x="348" y="243"/>
                    <a:pt x="349" y="237"/>
                  </a:cubicBezTo>
                  <a:cubicBezTo>
                    <a:pt x="372" y="142"/>
                    <a:pt x="313" y="46"/>
                    <a:pt x="218" y="23"/>
                  </a:cubicBezTo>
                  <a:cubicBezTo>
                    <a:pt x="122" y="0"/>
                    <a:pt x="26" y="59"/>
                    <a:pt x="3" y="154"/>
                  </a:cubicBezTo>
                  <a:cubicBezTo>
                    <a:pt x="2" y="160"/>
                    <a:pt x="1" y="166"/>
                    <a:pt x="0" y="172"/>
                  </a:cubicBezTo>
                  <a:cubicBezTo>
                    <a:pt x="344" y="255"/>
                    <a:pt x="344" y="255"/>
                    <a:pt x="344" y="255"/>
                  </a:cubicBezTo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2073275" y="4432345"/>
              <a:ext cx="1209675" cy="849313"/>
            </a:xfrm>
            <a:custGeom>
              <a:avLst/>
              <a:gdLst>
                <a:gd name="T0" fmla="*/ 259 w 282"/>
                <a:gd name="T1" fmla="*/ 198 h 198"/>
                <a:gd name="T2" fmla="*/ 265 w 282"/>
                <a:gd name="T3" fmla="*/ 180 h 198"/>
                <a:gd name="T4" fmla="*/ 166 w 282"/>
                <a:gd name="T5" fmla="*/ 18 h 198"/>
                <a:gd name="T6" fmla="*/ 3 w 282"/>
                <a:gd name="T7" fmla="*/ 117 h 198"/>
                <a:gd name="T8" fmla="*/ 0 w 282"/>
                <a:gd name="T9" fmla="*/ 136 h 198"/>
                <a:gd name="T10" fmla="*/ 259 w 282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2" h="198">
                  <a:moveTo>
                    <a:pt x="259" y="198"/>
                  </a:moveTo>
                  <a:cubicBezTo>
                    <a:pt x="262" y="192"/>
                    <a:pt x="264" y="186"/>
                    <a:pt x="265" y="180"/>
                  </a:cubicBezTo>
                  <a:cubicBezTo>
                    <a:pt x="282" y="108"/>
                    <a:pt x="238" y="35"/>
                    <a:pt x="166" y="18"/>
                  </a:cubicBezTo>
                  <a:cubicBezTo>
                    <a:pt x="93" y="0"/>
                    <a:pt x="21" y="45"/>
                    <a:pt x="3" y="117"/>
                  </a:cubicBezTo>
                  <a:cubicBezTo>
                    <a:pt x="2" y="123"/>
                    <a:pt x="1" y="130"/>
                    <a:pt x="0" y="136"/>
                  </a:cubicBezTo>
                  <a:cubicBezTo>
                    <a:pt x="259" y="198"/>
                    <a:pt x="259" y="198"/>
                    <a:pt x="259" y="198"/>
                  </a:cubicBezTo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2274888" y="4654601"/>
              <a:ext cx="788988" cy="579438"/>
            </a:xfrm>
            <a:custGeom>
              <a:avLst/>
              <a:gdLst>
                <a:gd name="T0" fmla="*/ 166 w 184"/>
                <a:gd name="T1" fmla="*/ 135 h 135"/>
                <a:gd name="T2" fmla="*/ 172 w 184"/>
                <a:gd name="T3" fmla="*/ 117 h 135"/>
                <a:gd name="T4" fmla="*/ 108 w 184"/>
                <a:gd name="T5" fmla="*/ 11 h 135"/>
                <a:gd name="T6" fmla="*/ 2 w 184"/>
                <a:gd name="T7" fmla="*/ 76 h 135"/>
                <a:gd name="T8" fmla="*/ 0 w 184"/>
                <a:gd name="T9" fmla="*/ 95 h 135"/>
                <a:gd name="T10" fmla="*/ 166 w 184"/>
                <a:gd name="T1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35">
                  <a:moveTo>
                    <a:pt x="166" y="135"/>
                  </a:moveTo>
                  <a:cubicBezTo>
                    <a:pt x="169" y="129"/>
                    <a:pt x="171" y="123"/>
                    <a:pt x="172" y="117"/>
                  </a:cubicBezTo>
                  <a:cubicBezTo>
                    <a:pt x="184" y="70"/>
                    <a:pt x="155" y="23"/>
                    <a:pt x="108" y="11"/>
                  </a:cubicBezTo>
                  <a:cubicBezTo>
                    <a:pt x="61" y="0"/>
                    <a:pt x="13" y="29"/>
                    <a:pt x="2" y="76"/>
                  </a:cubicBezTo>
                  <a:cubicBezTo>
                    <a:pt x="0" y="82"/>
                    <a:pt x="0" y="89"/>
                    <a:pt x="0" y="95"/>
                  </a:cubicBezTo>
                  <a:cubicBezTo>
                    <a:pt x="166" y="135"/>
                    <a:pt x="166" y="135"/>
                    <a:pt x="166" y="135"/>
                  </a:cubicBezTo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2459038" y="4860970"/>
              <a:ext cx="400050" cy="325438"/>
            </a:xfrm>
            <a:custGeom>
              <a:avLst/>
              <a:gdLst>
                <a:gd name="T0" fmla="*/ 79 w 93"/>
                <a:gd name="T1" fmla="*/ 76 h 76"/>
                <a:gd name="T2" fmla="*/ 87 w 93"/>
                <a:gd name="T3" fmla="*/ 59 h 76"/>
                <a:gd name="T4" fmla="*/ 55 w 93"/>
                <a:gd name="T5" fmla="*/ 6 h 76"/>
                <a:gd name="T6" fmla="*/ 1 w 93"/>
                <a:gd name="T7" fmla="*/ 38 h 76"/>
                <a:gd name="T8" fmla="*/ 1 w 93"/>
                <a:gd name="T9" fmla="*/ 57 h 76"/>
                <a:gd name="T10" fmla="*/ 79 w 93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76">
                  <a:moveTo>
                    <a:pt x="79" y="76"/>
                  </a:moveTo>
                  <a:cubicBezTo>
                    <a:pt x="83" y="71"/>
                    <a:pt x="86" y="65"/>
                    <a:pt x="87" y="59"/>
                  </a:cubicBezTo>
                  <a:cubicBezTo>
                    <a:pt x="93" y="35"/>
                    <a:pt x="78" y="11"/>
                    <a:pt x="55" y="6"/>
                  </a:cubicBezTo>
                  <a:cubicBezTo>
                    <a:pt x="31" y="0"/>
                    <a:pt x="7" y="15"/>
                    <a:pt x="1" y="38"/>
                  </a:cubicBezTo>
                  <a:cubicBezTo>
                    <a:pt x="0" y="45"/>
                    <a:pt x="0" y="51"/>
                    <a:pt x="1" y="57"/>
                  </a:cubicBezTo>
                  <a:cubicBezTo>
                    <a:pt x="79" y="76"/>
                    <a:pt x="79" y="76"/>
                    <a:pt x="79" y="76"/>
                  </a:cubicBezTo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44450" y="4432345"/>
              <a:ext cx="3011488" cy="2517775"/>
            </a:xfrm>
            <a:custGeom>
              <a:avLst/>
              <a:gdLst>
                <a:gd name="T0" fmla="*/ 702 w 702"/>
                <a:gd name="T1" fmla="*/ 587 h 587"/>
                <a:gd name="T2" fmla="*/ 702 w 702"/>
                <a:gd name="T3" fmla="*/ 573 h 587"/>
                <a:gd name="T4" fmla="*/ 351 w 702"/>
                <a:gd name="T5" fmla="*/ 0 h 587"/>
                <a:gd name="T6" fmla="*/ 0 w 702"/>
                <a:gd name="T7" fmla="*/ 573 h 587"/>
                <a:gd name="T8" fmla="*/ 0 w 702"/>
                <a:gd name="T9" fmla="*/ 587 h 587"/>
                <a:gd name="T10" fmla="*/ 702 w 702"/>
                <a:gd name="T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2" h="587">
                  <a:moveTo>
                    <a:pt x="702" y="587"/>
                  </a:moveTo>
                  <a:cubicBezTo>
                    <a:pt x="702" y="582"/>
                    <a:pt x="702" y="578"/>
                    <a:pt x="702" y="573"/>
                  </a:cubicBezTo>
                  <a:cubicBezTo>
                    <a:pt x="702" y="257"/>
                    <a:pt x="545" y="0"/>
                    <a:pt x="351" y="0"/>
                  </a:cubicBezTo>
                  <a:cubicBezTo>
                    <a:pt x="157" y="0"/>
                    <a:pt x="0" y="257"/>
                    <a:pt x="0" y="573"/>
                  </a:cubicBezTo>
                  <a:cubicBezTo>
                    <a:pt x="0" y="578"/>
                    <a:pt x="0" y="582"/>
                    <a:pt x="0" y="587"/>
                  </a:cubicBezTo>
                  <a:cubicBezTo>
                    <a:pt x="702" y="587"/>
                    <a:pt x="702" y="587"/>
                    <a:pt x="702" y="587"/>
                  </a:cubicBezTo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44450" y="6527800"/>
              <a:ext cx="0" cy="85725"/>
            </a:xfrm>
            <a:custGeom>
              <a:avLst/>
              <a:gdLst>
                <a:gd name="T0" fmla="*/ 20 h 20"/>
                <a:gd name="T1" fmla="*/ 19 h 20"/>
                <a:gd name="T2" fmla="*/ 19 h 20"/>
                <a:gd name="T3" fmla="*/ 18 h 20"/>
                <a:gd name="T4" fmla="*/ 18 h 20"/>
                <a:gd name="T5" fmla="*/ 18 h 20"/>
                <a:gd name="T6" fmla="*/ 17 h 20"/>
                <a:gd name="T7" fmla="*/ 17 h 20"/>
                <a:gd name="T8" fmla="*/ 16 h 20"/>
                <a:gd name="T9" fmla="*/ 16 h 20"/>
                <a:gd name="T10" fmla="*/ 15 h 20"/>
                <a:gd name="T11" fmla="*/ 15 h 20"/>
                <a:gd name="T12" fmla="*/ 14 h 20"/>
                <a:gd name="T13" fmla="*/ 14 h 20"/>
                <a:gd name="T14" fmla="*/ 13 h 20"/>
                <a:gd name="T15" fmla="*/ 13 h 20"/>
                <a:gd name="T16" fmla="*/ 12 h 20"/>
                <a:gd name="T17" fmla="*/ 12 h 20"/>
                <a:gd name="T18" fmla="*/ 11 h 20"/>
                <a:gd name="T19" fmla="*/ 11 h 20"/>
                <a:gd name="T20" fmla="*/ 11 h 20"/>
                <a:gd name="T21" fmla="*/ 10 h 20"/>
                <a:gd name="T22" fmla="*/ 10 h 20"/>
                <a:gd name="T23" fmla="*/ 9 h 20"/>
                <a:gd name="T24" fmla="*/ 9 h 20"/>
                <a:gd name="T25" fmla="*/ 8 h 20"/>
                <a:gd name="T26" fmla="*/ 8 h 20"/>
                <a:gd name="T27" fmla="*/ 7 h 20"/>
                <a:gd name="T28" fmla="*/ 7 h 20"/>
                <a:gd name="T29" fmla="*/ 6 h 20"/>
                <a:gd name="T30" fmla="*/ 6 h 20"/>
                <a:gd name="T31" fmla="*/ 5 h 20"/>
                <a:gd name="T32" fmla="*/ 5 h 20"/>
                <a:gd name="T33" fmla="*/ 5 h 20"/>
                <a:gd name="T34" fmla="*/ 4 h 20"/>
                <a:gd name="T35" fmla="*/ 4 h 20"/>
                <a:gd name="T36" fmla="*/ 3 h 20"/>
                <a:gd name="T37" fmla="*/ 3 h 20"/>
                <a:gd name="T38" fmla="*/ 2 h 20"/>
                <a:gd name="T39" fmla="*/ 2 h 20"/>
                <a:gd name="T40" fmla="*/ 1 h 20"/>
                <a:gd name="T41" fmla="*/ 1 h 20"/>
                <a:gd name="T42" fmla="*/ 0 h 20"/>
                <a:gd name="T43" fmla="*/ 0 h 20"/>
                <a:gd name="T44" fmla="*/ 0 h 2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</a:cxnLst>
              <a:rect l="0" t="0" r="r" b="b"/>
              <a:pathLst>
                <a:path h="20">
                  <a:moveTo>
                    <a:pt x="0" y="19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44450" y="4435525"/>
              <a:ext cx="1458913" cy="2514600"/>
            </a:xfrm>
            <a:custGeom>
              <a:avLst/>
              <a:gdLst>
                <a:gd name="T0" fmla="*/ 0 w 340"/>
                <a:gd name="T1" fmla="*/ 552 h 586"/>
                <a:gd name="T2" fmla="*/ 0 w 340"/>
                <a:gd name="T3" fmla="*/ 552 h 586"/>
                <a:gd name="T4" fmla="*/ 0 w 340"/>
                <a:gd name="T5" fmla="*/ 552 h 586"/>
                <a:gd name="T6" fmla="*/ 0 w 340"/>
                <a:gd name="T7" fmla="*/ 553 h 586"/>
                <a:gd name="T8" fmla="*/ 0 w 340"/>
                <a:gd name="T9" fmla="*/ 553 h 586"/>
                <a:gd name="T10" fmla="*/ 0 w 340"/>
                <a:gd name="T11" fmla="*/ 554 h 586"/>
                <a:gd name="T12" fmla="*/ 0 w 340"/>
                <a:gd name="T13" fmla="*/ 554 h 586"/>
                <a:gd name="T14" fmla="*/ 0 w 340"/>
                <a:gd name="T15" fmla="*/ 555 h 586"/>
                <a:gd name="T16" fmla="*/ 0 w 340"/>
                <a:gd name="T17" fmla="*/ 555 h 586"/>
                <a:gd name="T18" fmla="*/ 0 w 340"/>
                <a:gd name="T19" fmla="*/ 556 h 586"/>
                <a:gd name="T20" fmla="*/ 0 w 340"/>
                <a:gd name="T21" fmla="*/ 556 h 586"/>
                <a:gd name="T22" fmla="*/ 0 w 340"/>
                <a:gd name="T23" fmla="*/ 556 h 586"/>
                <a:gd name="T24" fmla="*/ 0 w 340"/>
                <a:gd name="T25" fmla="*/ 557 h 586"/>
                <a:gd name="T26" fmla="*/ 0 w 340"/>
                <a:gd name="T27" fmla="*/ 557 h 586"/>
                <a:gd name="T28" fmla="*/ 0 w 340"/>
                <a:gd name="T29" fmla="*/ 558 h 586"/>
                <a:gd name="T30" fmla="*/ 0 w 340"/>
                <a:gd name="T31" fmla="*/ 558 h 586"/>
                <a:gd name="T32" fmla="*/ 0 w 340"/>
                <a:gd name="T33" fmla="*/ 559 h 586"/>
                <a:gd name="T34" fmla="*/ 0 w 340"/>
                <a:gd name="T35" fmla="*/ 559 h 586"/>
                <a:gd name="T36" fmla="*/ 0 w 340"/>
                <a:gd name="T37" fmla="*/ 560 h 586"/>
                <a:gd name="T38" fmla="*/ 0 w 340"/>
                <a:gd name="T39" fmla="*/ 560 h 586"/>
                <a:gd name="T40" fmla="*/ 0 w 340"/>
                <a:gd name="T41" fmla="*/ 560 h 586"/>
                <a:gd name="T42" fmla="*/ 0 w 340"/>
                <a:gd name="T43" fmla="*/ 561 h 586"/>
                <a:gd name="T44" fmla="*/ 0 w 340"/>
                <a:gd name="T45" fmla="*/ 561 h 586"/>
                <a:gd name="T46" fmla="*/ 0 w 340"/>
                <a:gd name="T47" fmla="*/ 562 h 586"/>
                <a:gd name="T48" fmla="*/ 0 w 340"/>
                <a:gd name="T49" fmla="*/ 562 h 586"/>
                <a:gd name="T50" fmla="*/ 0 w 340"/>
                <a:gd name="T51" fmla="*/ 563 h 586"/>
                <a:gd name="T52" fmla="*/ 0 w 340"/>
                <a:gd name="T53" fmla="*/ 563 h 586"/>
                <a:gd name="T54" fmla="*/ 0 w 340"/>
                <a:gd name="T55" fmla="*/ 564 h 586"/>
                <a:gd name="T56" fmla="*/ 0 w 340"/>
                <a:gd name="T57" fmla="*/ 564 h 586"/>
                <a:gd name="T58" fmla="*/ 0 w 340"/>
                <a:gd name="T59" fmla="*/ 565 h 586"/>
                <a:gd name="T60" fmla="*/ 0 w 340"/>
                <a:gd name="T61" fmla="*/ 565 h 586"/>
                <a:gd name="T62" fmla="*/ 0 w 340"/>
                <a:gd name="T63" fmla="*/ 565 h 586"/>
                <a:gd name="T64" fmla="*/ 0 w 340"/>
                <a:gd name="T65" fmla="*/ 566 h 586"/>
                <a:gd name="T66" fmla="*/ 0 w 340"/>
                <a:gd name="T67" fmla="*/ 566 h 586"/>
                <a:gd name="T68" fmla="*/ 0 w 340"/>
                <a:gd name="T69" fmla="*/ 567 h 586"/>
                <a:gd name="T70" fmla="*/ 0 w 340"/>
                <a:gd name="T71" fmla="*/ 567 h 586"/>
                <a:gd name="T72" fmla="*/ 0 w 340"/>
                <a:gd name="T73" fmla="*/ 568 h 586"/>
                <a:gd name="T74" fmla="*/ 0 w 340"/>
                <a:gd name="T75" fmla="*/ 568 h 586"/>
                <a:gd name="T76" fmla="*/ 0 w 340"/>
                <a:gd name="T77" fmla="*/ 569 h 586"/>
                <a:gd name="T78" fmla="*/ 0 w 340"/>
                <a:gd name="T79" fmla="*/ 569 h 586"/>
                <a:gd name="T80" fmla="*/ 0 w 340"/>
                <a:gd name="T81" fmla="*/ 570 h 586"/>
                <a:gd name="T82" fmla="*/ 0 w 340"/>
                <a:gd name="T83" fmla="*/ 570 h 586"/>
                <a:gd name="T84" fmla="*/ 0 w 340"/>
                <a:gd name="T85" fmla="*/ 571 h 586"/>
                <a:gd name="T86" fmla="*/ 0 w 340"/>
                <a:gd name="T87" fmla="*/ 571 h 586"/>
                <a:gd name="T88" fmla="*/ 0 w 340"/>
                <a:gd name="T89" fmla="*/ 571 h 586"/>
                <a:gd name="T90" fmla="*/ 0 w 340"/>
                <a:gd name="T91" fmla="*/ 586 h 586"/>
                <a:gd name="T92" fmla="*/ 340 w 340"/>
                <a:gd name="T9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586">
                  <a:moveTo>
                    <a:pt x="340" y="0"/>
                  </a:moveTo>
                  <a:cubicBezTo>
                    <a:pt x="156" y="9"/>
                    <a:pt x="7" y="251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0" y="577"/>
                    <a:pt x="0" y="581"/>
                    <a:pt x="0" y="586"/>
                  </a:cubicBezTo>
                  <a:cubicBezTo>
                    <a:pt x="340" y="586"/>
                    <a:pt x="340" y="586"/>
                    <a:pt x="340" y="586"/>
                  </a:cubicBezTo>
                  <a:cubicBezTo>
                    <a:pt x="340" y="0"/>
                    <a:pt x="340" y="0"/>
                    <a:pt x="340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>
              <a:off x="1952625" y="4981627"/>
              <a:ext cx="2355850" cy="1968500"/>
            </a:xfrm>
            <a:custGeom>
              <a:avLst/>
              <a:gdLst>
                <a:gd name="T0" fmla="*/ 549 w 549"/>
                <a:gd name="T1" fmla="*/ 459 h 459"/>
                <a:gd name="T2" fmla="*/ 549 w 549"/>
                <a:gd name="T3" fmla="*/ 448 h 459"/>
                <a:gd name="T4" fmla="*/ 275 w 549"/>
                <a:gd name="T5" fmla="*/ 0 h 459"/>
                <a:gd name="T6" fmla="*/ 0 w 549"/>
                <a:gd name="T7" fmla="*/ 448 h 459"/>
                <a:gd name="T8" fmla="*/ 1 w 549"/>
                <a:gd name="T9" fmla="*/ 459 h 459"/>
                <a:gd name="T10" fmla="*/ 549 w 549"/>
                <a:gd name="T11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459">
                  <a:moveTo>
                    <a:pt x="549" y="459"/>
                  </a:moveTo>
                  <a:cubicBezTo>
                    <a:pt x="549" y="455"/>
                    <a:pt x="549" y="452"/>
                    <a:pt x="549" y="448"/>
                  </a:cubicBezTo>
                  <a:cubicBezTo>
                    <a:pt x="549" y="201"/>
                    <a:pt x="427" y="0"/>
                    <a:pt x="275" y="0"/>
                  </a:cubicBezTo>
                  <a:cubicBezTo>
                    <a:pt x="123" y="0"/>
                    <a:pt x="0" y="201"/>
                    <a:pt x="0" y="448"/>
                  </a:cubicBezTo>
                  <a:cubicBezTo>
                    <a:pt x="0" y="452"/>
                    <a:pt x="1" y="455"/>
                    <a:pt x="1" y="459"/>
                  </a:cubicBezTo>
                  <a:cubicBezTo>
                    <a:pt x="549" y="459"/>
                    <a:pt x="549" y="459"/>
                    <a:pt x="549" y="459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2" name="Freeform 33"/>
            <p:cNvSpPr>
              <a:spLocks noEditPoints="1"/>
            </p:cNvSpPr>
            <p:nvPr/>
          </p:nvSpPr>
          <p:spPr bwMode="auto">
            <a:xfrm>
              <a:off x="1952625" y="6527800"/>
              <a:ext cx="4763" cy="93663"/>
            </a:xfrm>
            <a:custGeom>
              <a:avLst/>
              <a:gdLst>
                <a:gd name="T0" fmla="*/ 0 w 1"/>
                <a:gd name="T1" fmla="*/ 22 h 22"/>
                <a:gd name="T2" fmla="*/ 0 w 1"/>
                <a:gd name="T3" fmla="*/ 22 h 22"/>
                <a:gd name="T4" fmla="*/ 0 w 1"/>
                <a:gd name="T5" fmla="*/ 21 h 22"/>
                <a:gd name="T6" fmla="*/ 0 w 1"/>
                <a:gd name="T7" fmla="*/ 21 h 22"/>
                <a:gd name="T8" fmla="*/ 0 w 1"/>
                <a:gd name="T9" fmla="*/ 21 h 22"/>
                <a:gd name="T10" fmla="*/ 1 w 1"/>
                <a:gd name="T11" fmla="*/ 20 h 22"/>
                <a:gd name="T12" fmla="*/ 1 w 1"/>
                <a:gd name="T13" fmla="*/ 20 h 22"/>
                <a:gd name="T14" fmla="*/ 1 w 1"/>
                <a:gd name="T15" fmla="*/ 20 h 22"/>
                <a:gd name="T16" fmla="*/ 1 w 1"/>
                <a:gd name="T17" fmla="*/ 19 h 22"/>
                <a:gd name="T18" fmla="*/ 1 w 1"/>
                <a:gd name="T19" fmla="*/ 19 h 22"/>
                <a:gd name="T20" fmla="*/ 1 w 1"/>
                <a:gd name="T21" fmla="*/ 19 h 22"/>
                <a:gd name="T22" fmla="*/ 1 w 1"/>
                <a:gd name="T23" fmla="*/ 18 h 22"/>
                <a:gd name="T24" fmla="*/ 1 w 1"/>
                <a:gd name="T25" fmla="*/ 18 h 22"/>
                <a:gd name="T26" fmla="*/ 1 w 1"/>
                <a:gd name="T27" fmla="*/ 18 h 22"/>
                <a:gd name="T28" fmla="*/ 1 w 1"/>
                <a:gd name="T29" fmla="*/ 17 h 22"/>
                <a:gd name="T30" fmla="*/ 1 w 1"/>
                <a:gd name="T31" fmla="*/ 17 h 22"/>
                <a:gd name="T32" fmla="*/ 1 w 1"/>
                <a:gd name="T33" fmla="*/ 16 h 22"/>
                <a:gd name="T34" fmla="*/ 1 w 1"/>
                <a:gd name="T35" fmla="*/ 16 h 22"/>
                <a:gd name="T36" fmla="*/ 1 w 1"/>
                <a:gd name="T37" fmla="*/ 16 h 22"/>
                <a:gd name="T38" fmla="*/ 1 w 1"/>
                <a:gd name="T39" fmla="*/ 15 h 22"/>
                <a:gd name="T40" fmla="*/ 1 w 1"/>
                <a:gd name="T41" fmla="*/ 15 h 22"/>
                <a:gd name="T42" fmla="*/ 1 w 1"/>
                <a:gd name="T43" fmla="*/ 15 h 22"/>
                <a:gd name="T44" fmla="*/ 1 w 1"/>
                <a:gd name="T45" fmla="*/ 14 h 22"/>
                <a:gd name="T46" fmla="*/ 1 w 1"/>
                <a:gd name="T47" fmla="*/ 14 h 22"/>
                <a:gd name="T48" fmla="*/ 1 w 1"/>
                <a:gd name="T49" fmla="*/ 14 h 22"/>
                <a:gd name="T50" fmla="*/ 1 w 1"/>
                <a:gd name="T51" fmla="*/ 13 h 22"/>
                <a:gd name="T52" fmla="*/ 1 w 1"/>
                <a:gd name="T53" fmla="*/ 13 h 22"/>
                <a:gd name="T54" fmla="*/ 1 w 1"/>
                <a:gd name="T55" fmla="*/ 13 h 22"/>
                <a:gd name="T56" fmla="*/ 1 w 1"/>
                <a:gd name="T57" fmla="*/ 12 h 22"/>
                <a:gd name="T58" fmla="*/ 1 w 1"/>
                <a:gd name="T59" fmla="*/ 12 h 22"/>
                <a:gd name="T60" fmla="*/ 1 w 1"/>
                <a:gd name="T61" fmla="*/ 12 h 22"/>
                <a:gd name="T62" fmla="*/ 1 w 1"/>
                <a:gd name="T63" fmla="*/ 11 h 22"/>
                <a:gd name="T64" fmla="*/ 1 w 1"/>
                <a:gd name="T65" fmla="*/ 11 h 22"/>
                <a:gd name="T66" fmla="*/ 1 w 1"/>
                <a:gd name="T67" fmla="*/ 10 h 22"/>
                <a:gd name="T68" fmla="*/ 1 w 1"/>
                <a:gd name="T69" fmla="*/ 10 h 22"/>
                <a:gd name="T70" fmla="*/ 1 w 1"/>
                <a:gd name="T71" fmla="*/ 10 h 22"/>
                <a:gd name="T72" fmla="*/ 1 w 1"/>
                <a:gd name="T73" fmla="*/ 9 h 22"/>
                <a:gd name="T74" fmla="*/ 1 w 1"/>
                <a:gd name="T75" fmla="*/ 9 h 22"/>
                <a:gd name="T76" fmla="*/ 1 w 1"/>
                <a:gd name="T77" fmla="*/ 9 h 22"/>
                <a:gd name="T78" fmla="*/ 1 w 1"/>
                <a:gd name="T79" fmla="*/ 8 h 22"/>
                <a:gd name="T80" fmla="*/ 1 w 1"/>
                <a:gd name="T81" fmla="*/ 8 h 22"/>
                <a:gd name="T82" fmla="*/ 1 w 1"/>
                <a:gd name="T83" fmla="*/ 8 h 22"/>
                <a:gd name="T84" fmla="*/ 1 w 1"/>
                <a:gd name="T8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" h="22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1" y="20"/>
                  </a:moveTo>
                  <a:cubicBezTo>
                    <a:pt x="1" y="20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1952625" y="4984800"/>
              <a:ext cx="1141413" cy="1965325"/>
            </a:xfrm>
            <a:custGeom>
              <a:avLst/>
              <a:gdLst>
                <a:gd name="T0" fmla="*/ 1 w 266"/>
                <a:gd name="T1" fmla="*/ 424 h 458"/>
                <a:gd name="T2" fmla="*/ 1 w 266"/>
                <a:gd name="T3" fmla="*/ 432 h 458"/>
                <a:gd name="T4" fmla="*/ 1 w 266"/>
                <a:gd name="T5" fmla="*/ 432 h 458"/>
                <a:gd name="T6" fmla="*/ 1 w 266"/>
                <a:gd name="T7" fmla="*/ 432 h 458"/>
                <a:gd name="T8" fmla="*/ 1 w 266"/>
                <a:gd name="T9" fmla="*/ 433 h 458"/>
                <a:gd name="T10" fmla="*/ 1 w 266"/>
                <a:gd name="T11" fmla="*/ 433 h 458"/>
                <a:gd name="T12" fmla="*/ 1 w 266"/>
                <a:gd name="T13" fmla="*/ 433 h 458"/>
                <a:gd name="T14" fmla="*/ 1 w 266"/>
                <a:gd name="T15" fmla="*/ 434 h 458"/>
                <a:gd name="T16" fmla="*/ 1 w 266"/>
                <a:gd name="T17" fmla="*/ 434 h 458"/>
                <a:gd name="T18" fmla="*/ 1 w 266"/>
                <a:gd name="T19" fmla="*/ 434 h 458"/>
                <a:gd name="T20" fmla="*/ 1 w 266"/>
                <a:gd name="T21" fmla="*/ 435 h 458"/>
                <a:gd name="T22" fmla="*/ 1 w 266"/>
                <a:gd name="T23" fmla="*/ 435 h 458"/>
                <a:gd name="T24" fmla="*/ 1 w 266"/>
                <a:gd name="T25" fmla="*/ 436 h 458"/>
                <a:gd name="T26" fmla="*/ 1 w 266"/>
                <a:gd name="T27" fmla="*/ 436 h 458"/>
                <a:gd name="T28" fmla="*/ 1 w 266"/>
                <a:gd name="T29" fmla="*/ 436 h 458"/>
                <a:gd name="T30" fmla="*/ 1 w 266"/>
                <a:gd name="T31" fmla="*/ 437 h 458"/>
                <a:gd name="T32" fmla="*/ 1 w 266"/>
                <a:gd name="T33" fmla="*/ 437 h 458"/>
                <a:gd name="T34" fmla="*/ 1 w 266"/>
                <a:gd name="T35" fmla="*/ 437 h 458"/>
                <a:gd name="T36" fmla="*/ 1 w 266"/>
                <a:gd name="T37" fmla="*/ 438 h 458"/>
                <a:gd name="T38" fmla="*/ 1 w 266"/>
                <a:gd name="T39" fmla="*/ 438 h 458"/>
                <a:gd name="T40" fmla="*/ 1 w 266"/>
                <a:gd name="T41" fmla="*/ 438 h 458"/>
                <a:gd name="T42" fmla="*/ 1 w 266"/>
                <a:gd name="T43" fmla="*/ 439 h 458"/>
                <a:gd name="T44" fmla="*/ 1 w 266"/>
                <a:gd name="T45" fmla="*/ 439 h 458"/>
                <a:gd name="T46" fmla="*/ 1 w 266"/>
                <a:gd name="T47" fmla="*/ 439 h 458"/>
                <a:gd name="T48" fmla="*/ 1 w 266"/>
                <a:gd name="T49" fmla="*/ 440 h 458"/>
                <a:gd name="T50" fmla="*/ 1 w 266"/>
                <a:gd name="T51" fmla="*/ 440 h 458"/>
                <a:gd name="T52" fmla="*/ 1 w 266"/>
                <a:gd name="T53" fmla="*/ 440 h 458"/>
                <a:gd name="T54" fmla="*/ 1 w 266"/>
                <a:gd name="T55" fmla="*/ 441 h 458"/>
                <a:gd name="T56" fmla="*/ 1 w 266"/>
                <a:gd name="T57" fmla="*/ 441 h 458"/>
                <a:gd name="T58" fmla="*/ 1 w 266"/>
                <a:gd name="T59" fmla="*/ 442 h 458"/>
                <a:gd name="T60" fmla="*/ 1 w 266"/>
                <a:gd name="T61" fmla="*/ 442 h 458"/>
                <a:gd name="T62" fmla="*/ 1 w 266"/>
                <a:gd name="T63" fmla="*/ 442 h 458"/>
                <a:gd name="T64" fmla="*/ 1 w 266"/>
                <a:gd name="T65" fmla="*/ 443 h 458"/>
                <a:gd name="T66" fmla="*/ 1 w 266"/>
                <a:gd name="T67" fmla="*/ 443 h 458"/>
                <a:gd name="T68" fmla="*/ 1 w 266"/>
                <a:gd name="T69" fmla="*/ 443 h 458"/>
                <a:gd name="T70" fmla="*/ 1 w 266"/>
                <a:gd name="T71" fmla="*/ 444 h 458"/>
                <a:gd name="T72" fmla="*/ 1 w 266"/>
                <a:gd name="T73" fmla="*/ 444 h 458"/>
                <a:gd name="T74" fmla="*/ 1 w 266"/>
                <a:gd name="T75" fmla="*/ 444 h 458"/>
                <a:gd name="T76" fmla="*/ 0 w 266"/>
                <a:gd name="T77" fmla="*/ 445 h 458"/>
                <a:gd name="T78" fmla="*/ 0 w 266"/>
                <a:gd name="T79" fmla="*/ 445 h 458"/>
                <a:gd name="T80" fmla="*/ 0 w 266"/>
                <a:gd name="T81" fmla="*/ 445 h 458"/>
                <a:gd name="T82" fmla="*/ 0 w 266"/>
                <a:gd name="T83" fmla="*/ 446 h 458"/>
                <a:gd name="T84" fmla="*/ 0 w 266"/>
                <a:gd name="T85" fmla="*/ 446 h 458"/>
                <a:gd name="T86" fmla="*/ 0 w 266"/>
                <a:gd name="T87" fmla="*/ 447 h 458"/>
                <a:gd name="T88" fmla="*/ 1 w 266"/>
                <a:gd name="T89" fmla="*/ 458 h 458"/>
                <a:gd name="T90" fmla="*/ 266 w 266"/>
                <a:gd name="T9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6" h="458">
                  <a:moveTo>
                    <a:pt x="266" y="0"/>
                  </a:moveTo>
                  <a:cubicBezTo>
                    <a:pt x="123" y="7"/>
                    <a:pt x="8" y="192"/>
                    <a:pt x="1" y="424"/>
                  </a:cubicBezTo>
                  <a:cubicBezTo>
                    <a:pt x="1" y="424"/>
                    <a:pt x="1" y="424"/>
                    <a:pt x="1" y="424"/>
                  </a:cubicBezTo>
                  <a:cubicBezTo>
                    <a:pt x="1" y="427"/>
                    <a:pt x="1" y="429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5"/>
                    <a:pt x="1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51"/>
                    <a:pt x="1" y="454"/>
                    <a:pt x="1" y="458"/>
                  </a:cubicBezTo>
                  <a:cubicBezTo>
                    <a:pt x="266" y="458"/>
                    <a:pt x="266" y="458"/>
                    <a:pt x="266" y="458"/>
                  </a:cubicBezTo>
                  <a:cubicBezTo>
                    <a:pt x="266" y="0"/>
                    <a:pt x="266" y="0"/>
                    <a:pt x="266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10499725" y="5537200"/>
              <a:ext cx="1358900" cy="1136650"/>
            </a:xfrm>
            <a:custGeom>
              <a:avLst/>
              <a:gdLst>
                <a:gd name="T0" fmla="*/ 317 w 317"/>
                <a:gd name="T1" fmla="*/ 265 h 265"/>
                <a:gd name="T2" fmla="*/ 317 w 317"/>
                <a:gd name="T3" fmla="*/ 259 h 265"/>
                <a:gd name="T4" fmla="*/ 159 w 317"/>
                <a:gd name="T5" fmla="*/ 0 h 265"/>
                <a:gd name="T6" fmla="*/ 0 w 317"/>
                <a:gd name="T7" fmla="*/ 259 h 265"/>
                <a:gd name="T8" fmla="*/ 1 w 317"/>
                <a:gd name="T9" fmla="*/ 265 h 265"/>
                <a:gd name="T10" fmla="*/ 317 w 317"/>
                <a:gd name="T1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65">
                  <a:moveTo>
                    <a:pt x="317" y="265"/>
                  </a:moveTo>
                  <a:cubicBezTo>
                    <a:pt x="317" y="263"/>
                    <a:pt x="317" y="261"/>
                    <a:pt x="317" y="259"/>
                  </a:cubicBezTo>
                  <a:cubicBezTo>
                    <a:pt x="317" y="116"/>
                    <a:pt x="247" y="0"/>
                    <a:pt x="159" y="0"/>
                  </a:cubicBezTo>
                  <a:cubicBezTo>
                    <a:pt x="71" y="0"/>
                    <a:pt x="0" y="116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317" y="265"/>
                    <a:pt x="317" y="265"/>
                    <a:pt x="317" y="265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10499725" y="6570663"/>
              <a:ext cx="3175" cy="73025"/>
            </a:xfrm>
            <a:custGeom>
              <a:avLst/>
              <a:gdLst>
                <a:gd name="T0" fmla="*/ 0 w 1"/>
                <a:gd name="T1" fmla="*/ 17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16 h 17"/>
                <a:gd name="T8" fmla="*/ 1 w 1"/>
                <a:gd name="T9" fmla="*/ 15 h 17"/>
                <a:gd name="T10" fmla="*/ 1 w 1"/>
                <a:gd name="T11" fmla="*/ 15 h 17"/>
                <a:gd name="T12" fmla="*/ 1 w 1"/>
                <a:gd name="T13" fmla="*/ 15 h 17"/>
                <a:gd name="T14" fmla="*/ 1 w 1"/>
                <a:gd name="T15" fmla="*/ 15 h 17"/>
                <a:gd name="T16" fmla="*/ 1 w 1"/>
                <a:gd name="T17" fmla="*/ 15 h 17"/>
                <a:gd name="T18" fmla="*/ 1 w 1"/>
                <a:gd name="T19" fmla="*/ 14 h 17"/>
                <a:gd name="T20" fmla="*/ 1 w 1"/>
                <a:gd name="T21" fmla="*/ 14 h 17"/>
                <a:gd name="T22" fmla="*/ 1 w 1"/>
                <a:gd name="T23" fmla="*/ 14 h 17"/>
                <a:gd name="T24" fmla="*/ 1 w 1"/>
                <a:gd name="T25" fmla="*/ 14 h 17"/>
                <a:gd name="T26" fmla="*/ 1 w 1"/>
                <a:gd name="T27" fmla="*/ 13 h 17"/>
                <a:gd name="T28" fmla="*/ 1 w 1"/>
                <a:gd name="T29" fmla="*/ 13 h 17"/>
                <a:gd name="T30" fmla="*/ 1 w 1"/>
                <a:gd name="T31" fmla="*/ 13 h 17"/>
                <a:gd name="T32" fmla="*/ 1 w 1"/>
                <a:gd name="T33" fmla="*/ 12 h 17"/>
                <a:gd name="T34" fmla="*/ 1 w 1"/>
                <a:gd name="T35" fmla="*/ 12 h 17"/>
                <a:gd name="T36" fmla="*/ 1 w 1"/>
                <a:gd name="T37" fmla="*/ 12 h 17"/>
                <a:gd name="T38" fmla="*/ 1 w 1"/>
                <a:gd name="T39" fmla="*/ 11 h 17"/>
                <a:gd name="T40" fmla="*/ 1 w 1"/>
                <a:gd name="T41" fmla="*/ 11 h 17"/>
                <a:gd name="T42" fmla="*/ 1 w 1"/>
                <a:gd name="T43" fmla="*/ 11 h 17"/>
                <a:gd name="T44" fmla="*/ 1 w 1"/>
                <a:gd name="T45" fmla="*/ 10 h 17"/>
                <a:gd name="T46" fmla="*/ 1 w 1"/>
                <a:gd name="T47" fmla="*/ 10 h 17"/>
                <a:gd name="T48" fmla="*/ 1 w 1"/>
                <a:gd name="T49" fmla="*/ 10 h 17"/>
                <a:gd name="T50" fmla="*/ 1 w 1"/>
                <a:gd name="T51" fmla="*/ 10 h 17"/>
                <a:gd name="T52" fmla="*/ 1 w 1"/>
                <a:gd name="T53" fmla="*/ 10 h 17"/>
                <a:gd name="T54" fmla="*/ 1 w 1"/>
                <a:gd name="T55" fmla="*/ 9 h 17"/>
                <a:gd name="T56" fmla="*/ 1 w 1"/>
                <a:gd name="T57" fmla="*/ 9 h 17"/>
                <a:gd name="T58" fmla="*/ 1 w 1"/>
                <a:gd name="T59" fmla="*/ 9 h 17"/>
                <a:gd name="T60" fmla="*/ 1 w 1"/>
                <a:gd name="T61" fmla="*/ 9 h 17"/>
                <a:gd name="T62" fmla="*/ 1 w 1"/>
                <a:gd name="T63" fmla="*/ 8 h 17"/>
                <a:gd name="T64" fmla="*/ 1 w 1"/>
                <a:gd name="T65" fmla="*/ 8 h 17"/>
                <a:gd name="T66" fmla="*/ 1 w 1"/>
                <a:gd name="T67" fmla="*/ 8 h 17"/>
                <a:gd name="T68" fmla="*/ 1 w 1"/>
                <a:gd name="T69" fmla="*/ 7 h 17"/>
                <a:gd name="T70" fmla="*/ 1 w 1"/>
                <a:gd name="T71" fmla="*/ 7 h 17"/>
                <a:gd name="T72" fmla="*/ 1 w 1"/>
                <a:gd name="T73" fmla="*/ 7 h 17"/>
                <a:gd name="T74" fmla="*/ 1 w 1"/>
                <a:gd name="T75" fmla="*/ 6 h 17"/>
                <a:gd name="T76" fmla="*/ 1 w 1"/>
                <a:gd name="T77" fmla="*/ 6 h 17"/>
                <a:gd name="T78" fmla="*/ 1 w 1"/>
                <a:gd name="T79" fmla="*/ 6 h 17"/>
                <a:gd name="T80" fmla="*/ 1 w 1"/>
                <a:gd name="T81" fmla="*/ 6 h 17"/>
                <a:gd name="T82" fmla="*/ 1 w 1"/>
                <a:gd name="T83" fmla="*/ 6 h 17"/>
                <a:gd name="T84" fmla="*/ 1 w 1"/>
                <a:gd name="T85" fmla="*/ 5 h 17"/>
                <a:gd name="T86" fmla="*/ 1 w 1"/>
                <a:gd name="T87" fmla="*/ 5 h 17"/>
                <a:gd name="T88" fmla="*/ 1 w 1"/>
                <a:gd name="T89" fmla="*/ 5 h 17"/>
                <a:gd name="T90" fmla="*/ 1 w 1"/>
                <a:gd name="T91" fmla="*/ 5 h 17"/>
                <a:gd name="T92" fmla="*/ 1 w 1"/>
                <a:gd name="T93" fmla="*/ 4 h 17"/>
                <a:gd name="T94" fmla="*/ 1 w 1"/>
                <a:gd name="T95" fmla="*/ 4 h 17"/>
                <a:gd name="T96" fmla="*/ 1 w 1"/>
                <a:gd name="T97" fmla="*/ 4 h 17"/>
                <a:gd name="T98" fmla="*/ 1 w 1"/>
                <a:gd name="T99" fmla="*/ 3 h 17"/>
                <a:gd name="T100" fmla="*/ 1 w 1"/>
                <a:gd name="T101" fmla="*/ 3 h 17"/>
                <a:gd name="T102" fmla="*/ 1 w 1"/>
                <a:gd name="T103" fmla="*/ 3 h 17"/>
                <a:gd name="T104" fmla="*/ 1 w 1"/>
                <a:gd name="T105" fmla="*/ 2 h 17"/>
                <a:gd name="T106" fmla="*/ 1 w 1"/>
                <a:gd name="T107" fmla="*/ 2 h 17"/>
                <a:gd name="T108" fmla="*/ 1 w 1"/>
                <a:gd name="T109" fmla="*/ 2 h 17"/>
                <a:gd name="T110" fmla="*/ 1 w 1"/>
                <a:gd name="T111" fmla="*/ 2 h 17"/>
                <a:gd name="T112" fmla="*/ 1 w 1"/>
                <a:gd name="T113" fmla="*/ 2 h 17"/>
                <a:gd name="T114" fmla="*/ 1 w 1"/>
                <a:gd name="T115" fmla="*/ 1 h 17"/>
                <a:gd name="T116" fmla="*/ 1 w 1"/>
                <a:gd name="T117" fmla="*/ 1 h 17"/>
                <a:gd name="T118" fmla="*/ 1 w 1"/>
                <a:gd name="T119" fmla="*/ 1 h 17"/>
                <a:gd name="T120" fmla="*/ 1 w 1"/>
                <a:gd name="T1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2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10499725" y="5537200"/>
              <a:ext cx="660400" cy="1136650"/>
            </a:xfrm>
            <a:custGeom>
              <a:avLst/>
              <a:gdLst>
                <a:gd name="T0" fmla="*/ 1 w 154"/>
                <a:gd name="T1" fmla="*/ 241 h 265"/>
                <a:gd name="T2" fmla="*/ 1 w 154"/>
                <a:gd name="T3" fmla="*/ 242 h 265"/>
                <a:gd name="T4" fmla="*/ 1 w 154"/>
                <a:gd name="T5" fmla="*/ 242 h 265"/>
                <a:gd name="T6" fmla="*/ 1 w 154"/>
                <a:gd name="T7" fmla="*/ 243 h 265"/>
                <a:gd name="T8" fmla="*/ 1 w 154"/>
                <a:gd name="T9" fmla="*/ 243 h 265"/>
                <a:gd name="T10" fmla="*/ 1 w 154"/>
                <a:gd name="T11" fmla="*/ 243 h 265"/>
                <a:gd name="T12" fmla="*/ 1 w 154"/>
                <a:gd name="T13" fmla="*/ 244 h 265"/>
                <a:gd name="T14" fmla="*/ 1 w 154"/>
                <a:gd name="T15" fmla="*/ 244 h 265"/>
                <a:gd name="T16" fmla="*/ 1 w 154"/>
                <a:gd name="T17" fmla="*/ 245 h 265"/>
                <a:gd name="T18" fmla="*/ 1 w 154"/>
                <a:gd name="T19" fmla="*/ 245 h 265"/>
                <a:gd name="T20" fmla="*/ 1 w 154"/>
                <a:gd name="T21" fmla="*/ 245 h 265"/>
                <a:gd name="T22" fmla="*/ 1 w 154"/>
                <a:gd name="T23" fmla="*/ 246 h 265"/>
                <a:gd name="T24" fmla="*/ 1 w 154"/>
                <a:gd name="T25" fmla="*/ 246 h 265"/>
                <a:gd name="T26" fmla="*/ 1 w 154"/>
                <a:gd name="T27" fmla="*/ 247 h 265"/>
                <a:gd name="T28" fmla="*/ 1 w 154"/>
                <a:gd name="T29" fmla="*/ 247 h 265"/>
                <a:gd name="T30" fmla="*/ 1 w 154"/>
                <a:gd name="T31" fmla="*/ 247 h 265"/>
                <a:gd name="T32" fmla="*/ 1 w 154"/>
                <a:gd name="T33" fmla="*/ 248 h 265"/>
                <a:gd name="T34" fmla="*/ 1 w 154"/>
                <a:gd name="T35" fmla="*/ 248 h 265"/>
                <a:gd name="T36" fmla="*/ 1 w 154"/>
                <a:gd name="T37" fmla="*/ 249 h 265"/>
                <a:gd name="T38" fmla="*/ 1 w 154"/>
                <a:gd name="T39" fmla="*/ 249 h 265"/>
                <a:gd name="T40" fmla="*/ 1 w 154"/>
                <a:gd name="T41" fmla="*/ 249 h 265"/>
                <a:gd name="T42" fmla="*/ 1 w 154"/>
                <a:gd name="T43" fmla="*/ 250 h 265"/>
                <a:gd name="T44" fmla="*/ 1 w 154"/>
                <a:gd name="T45" fmla="*/ 250 h 265"/>
                <a:gd name="T46" fmla="*/ 1 w 154"/>
                <a:gd name="T47" fmla="*/ 251 h 265"/>
                <a:gd name="T48" fmla="*/ 1 w 154"/>
                <a:gd name="T49" fmla="*/ 251 h 265"/>
                <a:gd name="T50" fmla="*/ 1 w 154"/>
                <a:gd name="T51" fmla="*/ 251 h 265"/>
                <a:gd name="T52" fmla="*/ 1 w 154"/>
                <a:gd name="T53" fmla="*/ 252 h 265"/>
                <a:gd name="T54" fmla="*/ 1 w 154"/>
                <a:gd name="T55" fmla="*/ 252 h 265"/>
                <a:gd name="T56" fmla="*/ 1 w 154"/>
                <a:gd name="T57" fmla="*/ 253 h 265"/>
                <a:gd name="T58" fmla="*/ 1 w 154"/>
                <a:gd name="T59" fmla="*/ 253 h 265"/>
                <a:gd name="T60" fmla="*/ 1 w 154"/>
                <a:gd name="T61" fmla="*/ 254 h 265"/>
                <a:gd name="T62" fmla="*/ 1 w 154"/>
                <a:gd name="T63" fmla="*/ 254 h 265"/>
                <a:gd name="T64" fmla="*/ 1 w 154"/>
                <a:gd name="T65" fmla="*/ 254 h 265"/>
                <a:gd name="T66" fmla="*/ 1 w 154"/>
                <a:gd name="T67" fmla="*/ 255 h 265"/>
                <a:gd name="T68" fmla="*/ 1 w 154"/>
                <a:gd name="T69" fmla="*/ 255 h 265"/>
                <a:gd name="T70" fmla="*/ 1 w 154"/>
                <a:gd name="T71" fmla="*/ 256 h 265"/>
                <a:gd name="T72" fmla="*/ 1 w 154"/>
                <a:gd name="T73" fmla="*/ 256 h 265"/>
                <a:gd name="T74" fmla="*/ 1 w 154"/>
                <a:gd name="T75" fmla="*/ 256 h 265"/>
                <a:gd name="T76" fmla="*/ 0 w 154"/>
                <a:gd name="T77" fmla="*/ 257 h 265"/>
                <a:gd name="T78" fmla="*/ 0 w 154"/>
                <a:gd name="T79" fmla="*/ 257 h 265"/>
                <a:gd name="T80" fmla="*/ 0 w 154"/>
                <a:gd name="T81" fmla="*/ 258 h 265"/>
                <a:gd name="T82" fmla="*/ 0 w 154"/>
                <a:gd name="T83" fmla="*/ 259 h 265"/>
                <a:gd name="T84" fmla="*/ 1 w 154"/>
                <a:gd name="T85" fmla="*/ 265 h 265"/>
                <a:gd name="T86" fmla="*/ 154 w 154"/>
                <a:gd name="T8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265">
                  <a:moveTo>
                    <a:pt x="154" y="0"/>
                  </a:moveTo>
                  <a:cubicBezTo>
                    <a:pt x="72" y="4"/>
                    <a:pt x="6" y="109"/>
                    <a:pt x="1" y="241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7"/>
                    <a:pt x="1" y="257"/>
                    <a:pt x="1" y="257"/>
                  </a:cubicBezTo>
                  <a:cubicBezTo>
                    <a:pt x="1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0"/>
                    <a:pt x="154" y="0"/>
                    <a:pt x="154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8877300" y="6132513"/>
              <a:ext cx="1093788" cy="415925"/>
            </a:xfrm>
            <a:custGeom>
              <a:avLst/>
              <a:gdLst>
                <a:gd name="T0" fmla="*/ 0 w 255"/>
                <a:gd name="T1" fmla="*/ 97 h 97"/>
                <a:gd name="T2" fmla="*/ 255 w 255"/>
                <a:gd name="T3" fmla="*/ 97 h 97"/>
                <a:gd name="T4" fmla="*/ 254 w 255"/>
                <a:gd name="T5" fmla="*/ 89 h 97"/>
                <a:gd name="T6" fmla="*/ 249 w 255"/>
                <a:gd name="T7" fmla="*/ 78 h 97"/>
                <a:gd name="T8" fmla="*/ 232 w 255"/>
                <a:gd name="T9" fmla="*/ 61 h 97"/>
                <a:gd name="T10" fmla="*/ 232 w 255"/>
                <a:gd name="T11" fmla="*/ 61 h 97"/>
                <a:gd name="T12" fmla="*/ 209 w 255"/>
                <a:gd name="T13" fmla="*/ 54 h 97"/>
                <a:gd name="T14" fmla="*/ 202 w 255"/>
                <a:gd name="T15" fmla="*/ 55 h 97"/>
                <a:gd name="T16" fmla="*/ 202 w 255"/>
                <a:gd name="T17" fmla="*/ 52 h 97"/>
                <a:gd name="T18" fmla="*/ 159 w 255"/>
                <a:gd name="T19" fmla="*/ 9 h 97"/>
                <a:gd name="T20" fmla="*/ 135 w 255"/>
                <a:gd name="T21" fmla="*/ 16 h 97"/>
                <a:gd name="T22" fmla="*/ 108 w 255"/>
                <a:gd name="T23" fmla="*/ 0 h 97"/>
                <a:gd name="T24" fmla="*/ 78 w 255"/>
                <a:gd name="T25" fmla="*/ 26 h 97"/>
                <a:gd name="T26" fmla="*/ 67 w 255"/>
                <a:gd name="T27" fmla="*/ 24 h 97"/>
                <a:gd name="T28" fmla="*/ 37 w 255"/>
                <a:gd name="T29" fmla="*/ 55 h 97"/>
                <a:gd name="T30" fmla="*/ 38 w 255"/>
                <a:gd name="T31" fmla="*/ 62 h 97"/>
                <a:gd name="T32" fmla="*/ 37 w 255"/>
                <a:gd name="T33" fmla="*/ 62 h 97"/>
                <a:gd name="T34" fmla="*/ 0 w 255"/>
                <a:gd name="T3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97">
                  <a:moveTo>
                    <a:pt x="0" y="97"/>
                  </a:moveTo>
                  <a:cubicBezTo>
                    <a:pt x="255" y="97"/>
                    <a:pt x="255" y="97"/>
                    <a:pt x="255" y="97"/>
                  </a:cubicBezTo>
                  <a:cubicBezTo>
                    <a:pt x="255" y="94"/>
                    <a:pt x="254" y="91"/>
                    <a:pt x="254" y="89"/>
                  </a:cubicBezTo>
                  <a:cubicBezTo>
                    <a:pt x="252" y="85"/>
                    <a:pt x="251" y="81"/>
                    <a:pt x="249" y="78"/>
                  </a:cubicBezTo>
                  <a:cubicBezTo>
                    <a:pt x="245" y="71"/>
                    <a:pt x="239" y="65"/>
                    <a:pt x="232" y="61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25" y="57"/>
                    <a:pt x="217" y="54"/>
                    <a:pt x="209" y="54"/>
                  </a:cubicBezTo>
                  <a:cubicBezTo>
                    <a:pt x="206" y="55"/>
                    <a:pt x="204" y="55"/>
                    <a:pt x="202" y="55"/>
                  </a:cubicBezTo>
                  <a:cubicBezTo>
                    <a:pt x="202" y="54"/>
                    <a:pt x="202" y="53"/>
                    <a:pt x="202" y="52"/>
                  </a:cubicBezTo>
                  <a:cubicBezTo>
                    <a:pt x="202" y="29"/>
                    <a:pt x="182" y="9"/>
                    <a:pt x="159" y="9"/>
                  </a:cubicBezTo>
                  <a:cubicBezTo>
                    <a:pt x="150" y="9"/>
                    <a:pt x="142" y="12"/>
                    <a:pt x="135" y="16"/>
                  </a:cubicBezTo>
                  <a:cubicBezTo>
                    <a:pt x="130" y="7"/>
                    <a:pt x="121" y="0"/>
                    <a:pt x="108" y="0"/>
                  </a:cubicBezTo>
                  <a:cubicBezTo>
                    <a:pt x="90" y="0"/>
                    <a:pt x="80" y="12"/>
                    <a:pt x="78" y="26"/>
                  </a:cubicBezTo>
                  <a:cubicBezTo>
                    <a:pt x="74" y="25"/>
                    <a:pt x="71" y="24"/>
                    <a:pt x="67" y="24"/>
                  </a:cubicBezTo>
                  <a:cubicBezTo>
                    <a:pt x="50" y="24"/>
                    <a:pt x="37" y="38"/>
                    <a:pt x="37" y="55"/>
                  </a:cubicBezTo>
                  <a:cubicBezTo>
                    <a:pt x="37" y="57"/>
                    <a:pt x="37" y="60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18" y="62"/>
                    <a:pt x="1" y="78"/>
                    <a:pt x="0" y="97"/>
                  </a:cubicBezTo>
                </a:path>
              </a:pathLst>
            </a:custGeom>
            <a:solidFill>
              <a:srgbClr val="F7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9426575" y="6167438"/>
              <a:ext cx="544513" cy="381000"/>
            </a:xfrm>
            <a:custGeom>
              <a:avLst/>
              <a:gdLst>
                <a:gd name="T0" fmla="*/ 0 w 127"/>
                <a:gd name="T1" fmla="*/ 0 h 89"/>
                <a:gd name="T2" fmla="*/ 0 w 127"/>
                <a:gd name="T3" fmla="*/ 89 h 89"/>
                <a:gd name="T4" fmla="*/ 127 w 127"/>
                <a:gd name="T5" fmla="*/ 89 h 89"/>
                <a:gd name="T6" fmla="*/ 126 w 127"/>
                <a:gd name="T7" fmla="*/ 81 h 89"/>
                <a:gd name="T8" fmla="*/ 121 w 127"/>
                <a:gd name="T9" fmla="*/ 70 h 89"/>
                <a:gd name="T10" fmla="*/ 104 w 127"/>
                <a:gd name="T11" fmla="*/ 53 h 89"/>
                <a:gd name="T12" fmla="*/ 104 w 127"/>
                <a:gd name="T13" fmla="*/ 53 h 89"/>
                <a:gd name="T14" fmla="*/ 81 w 127"/>
                <a:gd name="T15" fmla="*/ 46 h 89"/>
                <a:gd name="T16" fmla="*/ 74 w 127"/>
                <a:gd name="T17" fmla="*/ 47 h 89"/>
                <a:gd name="T18" fmla="*/ 74 w 127"/>
                <a:gd name="T19" fmla="*/ 47 h 89"/>
                <a:gd name="T20" fmla="*/ 74 w 127"/>
                <a:gd name="T21" fmla="*/ 47 h 89"/>
                <a:gd name="T22" fmla="*/ 74 w 127"/>
                <a:gd name="T23" fmla="*/ 44 h 89"/>
                <a:gd name="T24" fmla="*/ 31 w 127"/>
                <a:gd name="T25" fmla="*/ 1 h 89"/>
                <a:gd name="T26" fmla="*/ 7 w 127"/>
                <a:gd name="T27" fmla="*/ 8 h 89"/>
                <a:gd name="T28" fmla="*/ 7 w 127"/>
                <a:gd name="T29" fmla="*/ 8 h 89"/>
                <a:gd name="T30" fmla="*/ 7 w 127"/>
                <a:gd name="T31" fmla="*/ 8 h 89"/>
                <a:gd name="T32" fmla="*/ 7 w 127"/>
                <a:gd name="T33" fmla="*/ 8 h 89"/>
                <a:gd name="T34" fmla="*/ 0 w 127"/>
                <a:gd name="T3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89">
                  <a:moveTo>
                    <a:pt x="0" y="0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127" y="89"/>
                    <a:pt x="127" y="89"/>
                    <a:pt x="127" y="89"/>
                  </a:cubicBezTo>
                  <a:cubicBezTo>
                    <a:pt x="127" y="86"/>
                    <a:pt x="126" y="83"/>
                    <a:pt x="126" y="81"/>
                  </a:cubicBezTo>
                  <a:cubicBezTo>
                    <a:pt x="124" y="77"/>
                    <a:pt x="123" y="73"/>
                    <a:pt x="121" y="70"/>
                  </a:cubicBezTo>
                  <a:cubicBezTo>
                    <a:pt x="117" y="63"/>
                    <a:pt x="111" y="57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97" y="49"/>
                    <a:pt x="89" y="46"/>
                    <a:pt x="81" y="46"/>
                  </a:cubicBezTo>
                  <a:cubicBezTo>
                    <a:pt x="78" y="47"/>
                    <a:pt x="76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5"/>
                    <a:pt x="74" y="44"/>
                  </a:cubicBezTo>
                  <a:cubicBezTo>
                    <a:pt x="74" y="21"/>
                    <a:pt x="54" y="1"/>
                    <a:pt x="31" y="1"/>
                  </a:cubicBezTo>
                  <a:cubicBezTo>
                    <a:pt x="22" y="1"/>
                    <a:pt x="14" y="4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5" y="5"/>
                    <a:pt x="3" y="2"/>
                    <a:pt x="0" y="0"/>
                  </a:cubicBezTo>
                </a:path>
              </a:pathLst>
            </a:custGeom>
            <a:solidFill>
              <a:srgbClr val="F9D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9" name="Freeform 40"/>
            <p:cNvSpPr>
              <a:spLocks/>
            </p:cNvSpPr>
            <p:nvPr/>
          </p:nvSpPr>
          <p:spPr bwMode="auto">
            <a:xfrm>
              <a:off x="9061450" y="6369050"/>
              <a:ext cx="120650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9250363" y="6223000"/>
              <a:ext cx="138113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9302750" y="6381750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9491663" y="6270625"/>
              <a:ext cx="119063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9628188" y="6389688"/>
              <a:ext cx="120650" cy="95250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3789363" y="6081713"/>
              <a:ext cx="974725" cy="471488"/>
            </a:xfrm>
            <a:custGeom>
              <a:avLst/>
              <a:gdLst>
                <a:gd name="T0" fmla="*/ 226 w 227"/>
                <a:gd name="T1" fmla="*/ 110 h 110"/>
                <a:gd name="T2" fmla="*/ 227 w 227"/>
                <a:gd name="T3" fmla="*/ 97 h 110"/>
                <a:gd name="T4" fmla="*/ 170 w 227"/>
                <a:gd name="T5" fmla="*/ 40 h 110"/>
                <a:gd name="T6" fmla="*/ 165 w 227"/>
                <a:gd name="T7" fmla="*/ 40 h 110"/>
                <a:gd name="T8" fmla="*/ 115 w 227"/>
                <a:gd name="T9" fmla="*/ 0 h 110"/>
                <a:gd name="T10" fmla="*/ 63 w 227"/>
                <a:gd name="T11" fmla="*/ 51 h 110"/>
                <a:gd name="T12" fmla="*/ 49 w 227"/>
                <a:gd name="T13" fmla="*/ 49 h 110"/>
                <a:gd name="T14" fmla="*/ 0 w 227"/>
                <a:gd name="T15" fmla="*/ 99 h 110"/>
                <a:gd name="T16" fmla="*/ 1 w 227"/>
                <a:gd name="T17" fmla="*/ 110 h 110"/>
                <a:gd name="T18" fmla="*/ 226 w 227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110">
                  <a:moveTo>
                    <a:pt x="226" y="110"/>
                  </a:moveTo>
                  <a:cubicBezTo>
                    <a:pt x="227" y="106"/>
                    <a:pt x="227" y="102"/>
                    <a:pt x="227" y="97"/>
                  </a:cubicBezTo>
                  <a:cubicBezTo>
                    <a:pt x="227" y="66"/>
                    <a:pt x="201" y="39"/>
                    <a:pt x="170" y="40"/>
                  </a:cubicBezTo>
                  <a:cubicBezTo>
                    <a:pt x="168" y="40"/>
                    <a:pt x="166" y="40"/>
                    <a:pt x="165" y="40"/>
                  </a:cubicBezTo>
                  <a:cubicBezTo>
                    <a:pt x="159" y="17"/>
                    <a:pt x="139" y="0"/>
                    <a:pt x="115" y="0"/>
                  </a:cubicBezTo>
                  <a:cubicBezTo>
                    <a:pt x="87" y="0"/>
                    <a:pt x="64" y="24"/>
                    <a:pt x="63" y="51"/>
                  </a:cubicBezTo>
                  <a:cubicBezTo>
                    <a:pt x="59" y="50"/>
                    <a:pt x="54" y="49"/>
                    <a:pt x="49" y="49"/>
                  </a:cubicBezTo>
                  <a:cubicBezTo>
                    <a:pt x="23" y="49"/>
                    <a:pt x="0" y="72"/>
                    <a:pt x="0" y="99"/>
                  </a:cubicBezTo>
                  <a:cubicBezTo>
                    <a:pt x="0" y="102"/>
                    <a:pt x="1" y="106"/>
                    <a:pt x="1" y="110"/>
                  </a:cubicBezTo>
                  <a:cubicBezTo>
                    <a:pt x="226" y="110"/>
                    <a:pt x="226" y="110"/>
                    <a:pt x="226" y="110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4114800" y="6369050"/>
              <a:ext cx="120650" cy="133350"/>
            </a:xfrm>
            <a:custGeom>
              <a:avLst/>
              <a:gdLst>
                <a:gd name="T0" fmla="*/ 25 w 28"/>
                <a:gd name="T1" fmla="*/ 7 h 31"/>
                <a:gd name="T2" fmla="*/ 11 w 28"/>
                <a:gd name="T3" fmla="*/ 2 h 31"/>
                <a:gd name="T4" fmla="*/ 5 w 28"/>
                <a:gd name="T5" fmla="*/ 5 h 31"/>
                <a:gd name="T6" fmla="*/ 1 w 28"/>
                <a:gd name="T7" fmla="*/ 18 h 31"/>
                <a:gd name="T8" fmla="*/ 23 w 28"/>
                <a:gd name="T9" fmla="*/ 24 h 31"/>
                <a:gd name="T10" fmla="*/ 25 w 28"/>
                <a:gd name="T1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25" y="7"/>
                  </a:moveTo>
                  <a:cubicBezTo>
                    <a:pt x="23" y="1"/>
                    <a:pt x="16" y="0"/>
                    <a:pt x="11" y="2"/>
                  </a:cubicBezTo>
                  <a:cubicBezTo>
                    <a:pt x="8" y="2"/>
                    <a:pt x="6" y="3"/>
                    <a:pt x="5" y="5"/>
                  </a:cubicBezTo>
                  <a:cubicBezTo>
                    <a:pt x="1" y="9"/>
                    <a:pt x="0" y="13"/>
                    <a:pt x="1" y="18"/>
                  </a:cubicBezTo>
                  <a:cubicBezTo>
                    <a:pt x="4" y="27"/>
                    <a:pt x="16" y="31"/>
                    <a:pt x="23" y="24"/>
                  </a:cubicBezTo>
                  <a:cubicBezTo>
                    <a:pt x="28" y="19"/>
                    <a:pt x="28" y="13"/>
                    <a:pt x="25" y="7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137025" y="6215063"/>
              <a:ext cx="153988" cy="119063"/>
            </a:xfrm>
            <a:custGeom>
              <a:avLst/>
              <a:gdLst>
                <a:gd name="T0" fmla="*/ 20 w 36"/>
                <a:gd name="T1" fmla="*/ 0 h 28"/>
                <a:gd name="T2" fmla="*/ 20 w 36"/>
                <a:gd name="T3" fmla="*/ 28 h 28"/>
                <a:gd name="T4" fmla="*/ 20 w 3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36" y="28"/>
                    <a:pt x="36" y="0"/>
                    <a:pt x="20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346575" y="6343650"/>
              <a:ext cx="115888" cy="128588"/>
            </a:xfrm>
            <a:custGeom>
              <a:avLst/>
              <a:gdLst>
                <a:gd name="T0" fmla="*/ 24 w 27"/>
                <a:gd name="T1" fmla="*/ 6 h 30"/>
                <a:gd name="T2" fmla="*/ 20 w 27"/>
                <a:gd name="T3" fmla="*/ 3 h 30"/>
                <a:gd name="T4" fmla="*/ 7 w 27"/>
                <a:gd name="T5" fmla="*/ 3 h 30"/>
                <a:gd name="T6" fmla="*/ 2 w 27"/>
                <a:gd name="T7" fmla="*/ 8 h 30"/>
                <a:gd name="T8" fmla="*/ 0 w 27"/>
                <a:gd name="T9" fmla="*/ 15 h 30"/>
                <a:gd name="T10" fmla="*/ 10 w 27"/>
                <a:gd name="T11" fmla="*/ 28 h 30"/>
                <a:gd name="T12" fmla="*/ 26 w 27"/>
                <a:gd name="T13" fmla="*/ 22 h 30"/>
                <a:gd name="T14" fmla="*/ 27 w 27"/>
                <a:gd name="T15" fmla="*/ 15 h 30"/>
                <a:gd name="T16" fmla="*/ 24 w 27"/>
                <a:gd name="T17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0">
                  <a:moveTo>
                    <a:pt x="24" y="6"/>
                  </a:moveTo>
                  <a:cubicBezTo>
                    <a:pt x="23" y="5"/>
                    <a:pt x="22" y="3"/>
                    <a:pt x="20" y="3"/>
                  </a:cubicBezTo>
                  <a:cubicBezTo>
                    <a:pt x="16" y="0"/>
                    <a:pt x="11" y="0"/>
                    <a:pt x="7" y="3"/>
                  </a:cubicBezTo>
                  <a:cubicBezTo>
                    <a:pt x="4" y="4"/>
                    <a:pt x="3" y="6"/>
                    <a:pt x="2" y="8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21"/>
                    <a:pt x="4" y="27"/>
                    <a:pt x="10" y="28"/>
                  </a:cubicBezTo>
                  <a:cubicBezTo>
                    <a:pt x="16" y="30"/>
                    <a:pt x="22" y="27"/>
                    <a:pt x="26" y="22"/>
                  </a:cubicBezTo>
                  <a:cubicBezTo>
                    <a:pt x="27" y="20"/>
                    <a:pt x="27" y="17"/>
                    <a:pt x="27" y="15"/>
                  </a:cubicBezTo>
                  <a:cubicBezTo>
                    <a:pt x="27" y="12"/>
                    <a:pt x="26" y="9"/>
                    <a:pt x="24" y="6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514850" y="6373813"/>
              <a:ext cx="153988" cy="115888"/>
            </a:xfrm>
            <a:custGeom>
              <a:avLst/>
              <a:gdLst>
                <a:gd name="T0" fmla="*/ 16 w 36"/>
                <a:gd name="T1" fmla="*/ 0 h 27"/>
                <a:gd name="T2" fmla="*/ 16 w 36"/>
                <a:gd name="T3" fmla="*/ 27 h 27"/>
                <a:gd name="T4" fmla="*/ 16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6" y="0"/>
                  </a:moveTo>
                  <a:cubicBezTo>
                    <a:pt x="0" y="0"/>
                    <a:pt x="0" y="27"/>
                    <a:pt x="16" y="27"/>
                  </a:cubicBezTo>
                  <a:cubicBezTo>
                    <a:pt x="36" y="27"/>
                    <a:pt x="36" y="0"/>
                    <a:pt x="16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0" name="Freeform 51"/>
            <p:cNvSpPr>
              <a:spLocks noEditPoints="1"/>
            </p:cNvSpPr>
            <p:nvPr/>
          </p:nvSpPr>
          <p:spPr bwMode="auto">
            <a:xfrm>
              <a:off x="3789363" y="6291263"/>
              <a:ext cx="269875" cy="214313"/>
            </a:xfrm>
            <a:custGeom>
              <a:avLst/>
              <a:gdLst>
                <a:gd name="T0" fmla="*/ 63 w 63"/>
                <a:gd name="T1" fmla="*/ 2 h 50"/>
                <a:gd name="T2" fmla="*/ 63 w 63"/>
                <a:gd name="T3" fmla="*/ 2 h 50"/>
                <a:gd name="T4" fmla="*/ 63 w 63"/>
                <a:gd name="T5" fmla="*/ 2 h 50"/>
                <a:gd name="T6" fmla="*/ 63 w 63"/>
                <a:gd name="T7" fmla="*/ 2 h 50"/>
                <a:gd name="T8" fmla="*/ 63 w 63"/>
                <a:gd name="T9" fmla="*/ 2 h 50"/>
                <a:gd name="T10" fmla="*/ 63 w 63"/>
                <a:gd name="T11" fmla="*/ 2 h 50"/>
                <a:gd name="T12" fmla="*/ 63 w 63"/>
                <a:gd name="T13" fmla="*/ 2 h 50"/>
                <a:gd name="T14" fmla="*/ 63 w 63"/>
                <a:gd name="T15" fmla="*/ 2 h 50"/>
                <a:gd name="T16" fmla="*/ 63 w 63"/>
                <a:gd name="T17" fmla="*/ 2 h 50"/>
                <a:gd name="T18" fmla="*/ 63 w 63"/>
                <a:gd name="T19" fmla="*/ 2 h 50"/>
                <a:gd name="T20" fmla="*/ 63 w 63"/>
                <a:gd name="T21" fmla="*/ 2 h 50"/>
                <a:gd name="T22" fmla="*/ 63 w 63"/>
                <a:gd name="T23" fmla="*/ 2 h 50"/>
                <a:gd name="T24" fmla="*/ 63 w 63"/>
                <a:gd name="T25" fmla="*/ 1 h 50"/>
                <a:gd name="T26" fmla="*/ 63 w 63"/>
                <a:gd name="T27" fmla="*/ 2 h 50"/>
                <a:gd name="T28" fmla="*/ 63 w 63"/>
                <a:gd name="T29" fmla="*/ 1 h 50"/>
                <a:gd name="T30" fmla="*/ 63 w 63"/>
                <a:gd name="T31" fmla="*/ 1 h 50"/>
                <a:gd name="T32" fmla="*/ 63 w 63"/>
                <a:gd name="T33" fmla="*/ 1 h 50"/>
                <a:gd name="T34" fmla="*/ 63 w 63"/>
                <a:gd name="T35" fmla="*/ 1 h 50"/>
                <a:gd name="T36" fmla="*/ 63 w 63"/>
                <a:gd name="T37" fmla="*/ 1 h 50"/>
                <a:gd name="T38" fmla="*/ 63 w 63"/>
                <a:gd name="T39" fmla="*/ 1 h 50"/>
                <a:gd name="T40" fmla="*/ 63 w 63"/>
                <a:gd name="T41" fmla="*/ 1 h 50"/>
                <a:gd name="T42" fmla="*/ 63 w 63"/>
                <a:gd name="T43" fmla="*/ 1 h 50"/>
                <a:gd name="T44" fmla="*/ 63 w 63"/>
                <a:gd name="T45" fmla="*/ 1 h 50"/>
                <a:gd name="T46" fmla="*/ 63 w 63"/>
                <a:gd name="T47" fmla="*/ 1 h 50"/>
                <a:gd name="T48" fmla="*/ 63 w 63"/>
                <a:gd name="T49" fmla="*/ 1 h 50"/>
                <a:gd name="T50" fmla="*/ 63 w 63"/>
                <a:gd name="T51" fmla="*/ 1 h 50"/>
                <a:gd name="T52" fmla="*/ 63 w 63"/>
                <a:gd name="T53" fmla="*/ 1 h 50"/>
                <a:gd name="T54" fmla="*/ 63 w 63"/>
                <a:gd name="T55" fmla="*/ 1 h 50"/>
                <a:gd name="T56" fmla="*/ 63 w 63"/>
                <a:gd name="T57" fmla="*/ 1 h 50"/>
                <a:gd name="T58" fmla="*/ 63 w 63"/>
                <a:gd name="T59" fmla="*/ 1 h 50"/>
                <a:gd name="T60" fmla="*/ 63 w 63"/>
                <a:gd name="T61" fmla="*/ 0 h 50"/>
                <a:gd name="T62" fmla="*/ 63 w 63"/>
                <a:gd name="T63" fmla="*/ 1 h 50"/>
                <a:gd name="T64" fmla="*/ 63 w 63"/>
                <a:gd name="T65" fmla="*/ 0 h 50"/>
                <a:gd name="T66" fmla="*/ 63 w 63"/>
                <a:gd name="T67" fmla="*/ 0 h 50"/>
                <a:gd name="T68" fmla="*/ 63 w 63"/>
                <a:gd name="T69" fmla="*/ 0 h 50"/>
                <a:gd name="T70" fmla="*/ 63 w 63"/>
                <a:gd name="T71" fmla="*/ 0 h 50"/>
                <a:gd name="T72" fmla="*/ 49 w 63"/>
                <a:gd name="T73" fmla="*/ 0 h 50"/>
                <a:gd name="T74" fmla="*/ 0 w 63"/>
                <a:gd name="T75" fmla="*/ 50 h 50"/>
                <a:gd name="T76" fmla="*/ 0 w 63"/>
                <a:gd name="T77" fmla="*/ 50 h 50"/>
                <a:gd name="T78" fmla="*/ 49 w 63"/>
                <a:gd name="T79" fmla="*/ 0 h 50"/>
                <a:gd name="T80" fmla="*/ 63 w 63"/>
                <a:gd name="T81" fmla="*/ 2 h 50"/>
                <a:gd name="T82" fmla="*/ 63 w 63"/>
                <a:gd name="T83" fmla="*/ 2 h 50"/>
                <a:gd name="T84" fmla="*/ 63 w 63"/>
                <a:gd name="T85" fmla="*/ 2 h 50"/>
                <a:gd name="T86" fmla="*/ 49 w 63"/>
                <a:gd name="T87" fmla="*/ 0 h 50"/>
                <a:gd name="T88" fmla="*/ 63 w 63"/>
                <a:gd name="T89" fmla="*/ 0 h 50"/>
                <a:gd name="T90" fmla="*/ 63 w 63"/>
                <a:gd name="T91" fmla="*/ 0 h 50"/>
                <a:gd name="T92" fmla="*/ 63 w 63"/>
                <a:gd name="T93" fmla="*/ 0 h 50"/>
                <a:gd name="T94" fmla="*/ 63 w 63"/>
                <a:gd name="T95" fmla="*/ 0 h 50"/>
                <a:gd name="T96" fmla="*/ 63 w 63"/>
                <a:gd name="T97" fmla="*/ 0 h 50"/>
                <a:gd name="T98" fmla="*/ 63 w 63"/>
                <a:gd name="T99" fmla="*/ 0 h 50"/>
                <a:gd name="T100" fmla="*/ 63 w 63"/>
                <a:gd name="T101" fmla="*/ 0 h 50"/>
                <a:gd name="T102" fmla="*/ 63 w 63"/>
                <a:gd name="T103" fmla="*/ 0 h 50"/>
                <a:gd name="T104" fmla="*/ 63 w 63"/>
                <a:gd name="T105" fmla="*/ 0 h 50"/>
                <a:gd name="T106" fmla="*/ 63 w 63"/>
                <a:gd name="T107" fmla="*/ 0 h 50"/>
                <a:gd name="T108" fmla="*/ 63 w 63"/>
                <a:gd name="T109" fmla="*/ 0 h 50"/>
                <a:gd name="T110" fmla="*/ 63 w 63"/>
                <a:gd name="T111" fmla="*/ 0 h 50"/>
                <a:gd name="T112" fmla="*/ 63 w 63"/>
                <a:gd name="T113" fmla="*/ 0 h 50"/>
                <a:gd name="T114" fmla="*/ 63 w 63"/>
                <a:gd name="T115" fmla="*/ 0 h 50"/>
                <a:gd name="T116" fmla="*/ 63 w 63"/>
                <a:gd name="T1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50"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1"/>
                  </a:move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0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49" y="0"/>
                  </a:moveTo>
                  <a:cubicBezTo>
                    <a:pt x="23" y="0"/>
                    <a:pt x="0" y="23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49" y="0"/>
                  </a:cubicBezTo>
                  <a:cubicBezTo>
                    <a:pt x="54" y="0"/>
                    <a:pt x="59" y="1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9" y="1"/>
                    <a:pt x="54" y="0"/>
                    <a:pt x="49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</a:path>
              </a:pathLst>
            </a:custGeom>
            <a:solidFill>
              <a:srgbClr val="F2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1" name="Freeform 52"/>
            <p:cNvSpPr>
              <a:spLocks noEditPoints="1"/>
            </p:cNvSpPr>
            <p:nvPr/>
          </p:nvSpPr>
          <p:spPr bwMode="auto">
            <a:xfrm>
              <a:off x="3789363" y="6086475"/>
              <a:ext cx="458788" cy="466725"/>
            </a:xfrm>
            <a:custGeom>
              <a:avLst/>
              <a:gdLst>
                <a:gd name="T0" fmla="*/ 37 w 107"/>
                <a:gd name="T1" fmla="*/ 93 h 109"/>
                <a:gd name="T2" fmla="*/ 37 w 107"/>
                <a:gd name="T3" fmla="*/ 68 h 109"/>
                <a:gd name="T4" fmla="*/ 37 w 107"/>
                <a:gd name="T5" fmla="*/ 93 h 109"/>
                <a:gd name="T6" fmla="*/ 90 w 107"/>
                <a:gd name="T7" fmla="*/ 94 h 109"/>
                <a:gd name="T8" fmla="*/ 77 w 107"/>
                <a:gd name="T9" fmla="*/ 84 h 109"/>
                <a:gd name="T10" fmla="*/ 81 w 107"/>
                <a:gd name="T11" fmla="*/ 71 h 109"/>
                <a:gd name="T12" fmla="*/ 87 w 107"/>
                <a:gd name="T13" fmla="*/ 68 h 109"/>
                <a:gd name="T14" fmla="*/ 92 w 107"/>
                <a:gd name="T15" fmla="*/ 67 h 109"/>
                <a:gd name="T16" fmla="*/ 101 w 107"/>
                <a:gd name="T17" fmla="*/ 73 h 109"/>
                <a:gd name="T18" fmla="*/ 99 w 107"/>
                <a:gd name="T19" fmla="*/ 90 h 109"/>
                <a:gd name="T20" fmla="*/ 90 w 107"/>
                <a:gd name="T21" fmla="*/ 94 h 109"/>
                <a:gd name="T22" fmla="*/ 107 w 107"/>
                <a:gd name="T23" fmla="*/ 0 h 109"/>
                <a:gd name="T24" fmla="*/ 63 w 107"/>
                <a:gd name="T25" fmla="*/ 48 h 109"/>
                <a:gd name="T26" fmla="*/ 63 w 107"/>
                <a:gd name="T27" fmla="*/ 48 h 109"/>
                <a:gd name="T28" fmla="*/ 63 w 107"/>
                <a:gd name="T29" fmla="*/ 48 h 109"/>
                <a:gd name="T30" fmla="*/ 63 w 107"/>
                <a:gd name="T31" fmla="*/ 48 h 109"/>
                <a:gd name="T32" fmla="*/ 63 w 107"/>
                <a:gd name="T33" fmla="*/ 48 h 109"/>
                <a:gd name="T34" fmla="*/ 63 w 107"/>
                <a:gd name="T35" fmla="*/ 48 h 109"/>
                <a:gd name="T36" fmla="*/ 63 w 107"/>
                <a:gd name="T37" fmla="*/ 48 h 109"/>
                <a:gd name="T38" fmla="*/ 63 w 107"/>
                <a:gd name="T39" fmla="*/ 48 h 109"/>
                <a:gd name="T40" fmla="*/ 63 w 107"/>
                <a:gd name="T41" fmla="*/ 48 h 109"/>
                <a:gd name="T42" fmla="*/ 63 w 107"/>
                <a:gd name="T43" fmla="*/ 48 h 109"/>
                <a:gd name="T44" fmla="*/ 63 w 107"/>
                <a:gd name="T45" fmla="*/ 48 h 109"/>
                <a:gd name="T46" fmla="*/ 63 w 107"/>
                <a:gd name="T47" fmla="*/ 48 h 109"/>
                <a:gd name="T48" fmla="*/ 63 w 107"/>
                <a:gd name="T49" fmla="*/ 48 h 109"/>
                <a:gd name="T50" fmla="*/ 63 w 107"/>
                <a:gd name="T51" fmla="*/ 49 h 109"/>
                <a:gd name="T52" fmla="*/ 63 w 107"/>
                <a:gd name="T53" fmla="*/ 49 h 109"/>
                <a:gd name="T54" fmla="*/ 63 w 107"/>
                <a:gd name="T55" fmla="*/ 49 h 109"/>
                <a:gd name="T56" fmla="*/ 63 w 107"/>
                <a:gd name="T57" fmla="*/ 49 h 109"/>
                <a:gd name="T58" fmla="*/ 63 w 107"/>
                <a:gd name="T59" fmla="*/ 49 h 109"/>
                <a:gd name="T60" fmla="*/ 63 w 107"/>
                <a:gd name="T61" fmla="*/ 49 h 109"/>
                <a:gd name="T62" fmla="*/ 63 w 107"/>
                <a:gd name="T63" fmla="*/ 49 h 109"/>
                <a:gd name="T64" fmla="*/ 63 w 107"/>
                <a:gd name="T65" fmla="*/ 49 h 109"/>
                <a:gd name="T66" fmla="*/ 63 w 107"/>
                <a:gd name="T67" fmla="*/ 49 h 109"/>
                <a:gd name="T68" fmla="*/ 63 w 107"/>
                <a:gd name="T69" fmla="*/ 49 h 109"/>
                <a:gd name="T70" fmla="*/ 63 w 107"/>
                <a:gd name="T71" fmla="*/ 49 h 109"/>
                <a:gd name="T72" fmla="*/ 63 w 107"/>
                <a:gd name="T73" fmla="*/ 49 h 109"/>
                <a:gd name="T74" fmla="*/ 63 w 107"/>
                <a:gd name="T75" fmla="*/ 50 h 109"/>
                <a:gd name="T76" fmla="*/ 63 w 107"/>
                <a:gd name="T77" fmla="*/ 50 h 109"/>
                <a:gd name="T78" fmla="*/ 63 w 107"/>
                <a:gd name="T79" fmla="*/ 50 h 109"/>
                <a:gd name="T80" fmla="*/ 63 w 107"/>
                <a:gd name="T81" fmla="*/ 50 h 109"/>
                <a:gd name="T82" fmla="*/ 63 w 107"/>
                <a:gd name="T83" fmla="*/ 50 h 109"/>
                <a:gd name="T84" fmla="*/ 63 w 107"/>
                <a:gd name="T85" fmla="*/ 50 h 109"/>
                <a:gd name="T86" fmla="*/ 63 w 107"/>
                <a:gd name="T87" fmla="*/ 50 h 109"/>
                <a:gd name="T88" fmla="*/ 63 w 107"/>
                <a:gd name="T89" fmla="*/ 50 h 109"/>
                <a:gd name="T90" fmla="*/ 63 w 107"/>
                <a:gd name="T91" fmla="*/ 50 h 109"/>
                <a:gd name="T92" fmla="*/ 63 w 107"/>
                <a:gd name="T93" fmla="*/ 50 h 109"/>
                <a:gd name="T94" fmla="*/ 63 w 107"/>
                <a:gd name="T95" fmla="*/ 50 h 109"/>
                <a:gd name="T96" fmla="*/ 49 w 107"/>
                <a:gd name="T97" fmla="*/ 48 h 109"/>
                <a:gd name="T98" fmla="*/ 0 w 107"/>
                <a:gd name="T99" fmla="*/ 98 h 109"/>
                <a:gd name="T100" fmla="*/ 1 w 107"/>
                <a:gd name="T101" fmla="*/ 109 h 109"/>
                <a:gd name="T102" fmla="*/ 107 w 107"/>
                <a:gd name="T103" fmla="*/ 109 h 109"/>
                <a:gd name="T104" fmla="*/ 107 w 107"/>
                <a:gd name="T105" fmla="*/ 56 h 109"/>
                <a:gd name="T106" fmla="*/ 101 w 107"/>
                <a:gd name="T107" fmla="*/ 58 h 109"/>
                <a:gd name="T108" fmla="*/ 101 w 107"/>
                <a:gd name="T109" fmla="*/ 30 h 109"/>
                <a:gd name="T110" fmla="*/ 107 w 107"/>
                <a:gd name="T111" fmla="*/ 31 h 109"/>
                <a:gd name="T112" fmla="*/ 107 w 107"/>
                <a:gd name="T1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" h="109">
                  <a:moveTo>
                    <a:pt x="37" y="93"/>
                  </a:moveTo>
                  <a:cubicBezTo>
                    <a:pt x="21" y="93"/>
                    <a:pt x="21" y="68"/>
                    <a:pt x="37" y="68"/>
                  </a:cubicBezTo>
                  <a:cubicBezTo>
                    <a:pt x="53" y="68"/>
                    <a:pt x="53" y="93"/>
                    <a:pt x="37" y="93"/>
                  </a:cubicBezTo>
                  <a:moveTo>
                    <a:pt x="90" y="94"/>
                  </a:moveTo>
                  <a:cubicBezTo>
                    <a:pt x="85" y="94"/>
                    <a:pt x="79" y="90"/>
                    <a:pt x="77" y="84"/>
                  </a:cubicBezTo>
                  <a:cubicBezTo>
                    <a:pt x="76" y="79"/>
                    <a:pt x="77" y="75"/>
                    <a:pt x="81" y="71"/>
                  </a:cubicBezTo>
                  <a:cubicBezTo>
                    <a:pt x="82" y="69"/>
                    <a:pt x="84" y="68"/>
                    <a:pt x="87" y="68"/>
                  </a:cubicBezTo>
                  <a:cubicBezTo>
                    <a:pt x="88" y="67"/>
                    <a:pt x="90" y="67"/>
                    <a:pt x="92" y="67"/>
                  </a:cubicBezTo>
                  <a:cubicBezTo>
                    <a:pt x="96" y="67"/>
                    <a:pt x="99" y="69"/>
                    <a:pt x="101" y="73"/>
                  </a:cubicBezTo>
                  <a:cubicBezTo>
                    <a:pt x="104" y="79"/>
                    <a:pt x="104" y="85"/>
                    <a:pt x="99" y="90"/>
                  </a:cubicBezTo>
                  <a:cubicBezTo>
                    <a:pt x="97" y="92"/>
                    <a:pt x="93" y="94"/>
                    <a:pt x="90" y="94"/>
                  </a:cubicBezTo>
                  <a:moveTo>
                    <a:pt x="107" y="0"/>
                  </a:moveTo>
                  <a:cubicBezTo>
                    <a:pt x="83" y="4"/>
                    <a:pt x="65" y="24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59" y="49"/>
                    <a:pt x="54" y="48"/>
                    <a:pt x="49" y="48"/>
                  </a:cubicBezTo>
                  <a:cubicBezTo>
                    <a:pt x="23" y="48"/>
                    <a:pt x="0" y="71"/>
                    <a:pt x="0" y="98"/>
                  </a:cubicBezTo>
                  <a:cubicBezTo>
                    <a:pt x="0" y="101"/>
                    <a:pt x="1" y="105"/>
                    <a:pt x="1" y="109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07" y="56"/>
                    <a:pt x="107" y="56"/>
                    <a:pt x="107" y="56"/>
                  </a:cubicBezTo>
                  <a:cubicBezTo>
                    <a:pt x="105" y="57"/>
                    <a:pt x="103" y="58"/>
                    <a:pt x="101" y="58"/>
                  </a:cubicBezTo>
                  <a:cubicBezTo>
                    <a:pt x="81" y="58"/>
                    <a:pt x="81" y="30"/>
                    <a:pt x="101" y="30"/>
                  </a:cubicBezTo>
                  <a:cubicBezTo>
                    <a:pt x="103" y="30"/>
                    <a:pt x="105" y="30"/>
                    <a:pt x="107" y="3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114800" y="6373813"/>
              <a:ext cx="120650" cy="115888"/>
            </a:xfrm>
            <a:custGeom>
              <a:avLst/>
              <a:gdLst>
                <a:gd name="T0" fmla="*/ 16 w 28"/>
                <a:gd name="T1" fmla="*/ 0 h 27"/>
                <a:gd name="T2" fmla="*/ 11 w 28"/>
                <a:gd name="T3" fmla="*/ 1 h 27"/>
                <a:gd name="T4" fmla="*/ 5 w 28"/>
                <a:gd name="T5" fmla="*/ 4 h 27"/>
                <a:gd name="T6" fmla="*/ 1 w 28"/>
                <a:gd name="T7" fmla="*/ 17 h 27"/>
                <a:gd name="T8" fmla="*/ 14 w 28"/>
                <a:gd name="T9" fmla="*/ 27 h 27"/>
                <a:gd name="T10" fmla="*/ 23 w 28"/>
                <a:gd name="T11" fmla="*/ 23 h 27"/>
                <a:gd name="T12" fmla="*/ 25 w 28"/>
                <a:gd name="T13" fmla="*/ 6 h 27"/>
                <a:gd name="T14" fmla="*/ 16 w 28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7">
                  <a:moveTo>
                    <a:pt x="16" y="0"/>
                  </a:moveTo>
                  <a:cubicBezTo>
                    <a:pt x="14" y="0"/>
                    <a:pt x="12" y="0"/>
                    <a:pt x="11" y="1"/>
                  </a:cubicBezTo>
                  <a:cubicBezTo>
                    <a:pt x="8" y="1"/>
                    <a:pt x="6" y="2"/>
                    <a:pt x="5" y="4"/>
                  </a:cubicBezTo>
                  <a:cubicBezTo>
                    <a:pt x="1" y="8"/>
                    <a:pt x="0" y="12"/>
                    <a:pt x="1" y="17"/>
                  </a:cubicBezTo>
                  <a:cubicBezTo>
                    <a:pt x="3" y="23"/>
                    <a:pt x="9" y="27"/>
                    <a:pt x="14" y="27"/>
                  </a:cubicBezTo>
                  <a:cubicBezTo>
                    <a:pt x="17" y="27"/>
                    <a:pt x="21" y="25"/>
                    <a:pt x="23" y="23"/>
                  </a:cubicBezTo>
                  <a:cubicBezTo>
                    <a:pt x="28" y="18"/>
                    <a:pt x="28" y="12"/>
                    <a:pt x="25" y="6"/>
                  </a:cubicBezTo>
                  <a:cubicBezTo>
                    <a:pt x="23" y="2"/>
                    <a:pt x="20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137025" y="6215063"/>
              <a:ext cx="111125" cy="119063"/>
            </a:xfrm>
            <a:custGeom>
              <a:avLst/>
              <a:gdLst>
                <a:gd name="T0" fmla="*/ 20 w 26"/>
                <a:gd name="T1" fmla="*/ 0 h 28"/>
                <a:gd name="T2" fmla="*/ 20 w 26"/>
                <a:gd name="T3" fmla="*/ 28 h 28"/>
                <a:gd name="T4" fmla="*/ 26 w 26"/>
                <a:gd name="T5" fmla="*/ 26 h 28"/>
                <a:gd name="T6" fmla="*/ 26 w 26"/>
                <a:gd name="T7" fmla="*/ 1 h 28"/>
                <a:gd name="T8" fmla="*/ 20 w 2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22" y="28"/>
                    <a:pt x="24" y="27"/>
                    <a:pt x="26" y="2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2773363" y="6069013"/>
              <a:ext cx="158750" cy="698500"/>
            </a:xfrm>
            <a:custGeom>
              <a:avLst/>
              <a:gdLst>
                <a:gd name="T0" fmla="*/ 7 w 37"/>
                <a:gd name="T1" fmla="*/ 163 h 163"/>
                <a:gd name="T2" fmla="*/ 7 w 37"/>
                <a:gd name="T3" fmla="*/ 156 h 163"/>
                <a:gd name="T4" fmla="*/ 9 w 37"/>
                <a:gd name="T5" fmla="*/ 137 h 163"/>
                <a:gd name="T6" fmla="*/ 11 w 37"/>
                <a:gd name="T7" fmla="*/ 81 h 163"/>
                <a:gd name="T8" fmla="*/ 11 w 37"/>
                <a:gd name="T9" fmla="*/ 66 h 163"/>
                <a:gd name="T10" fmla="*/ 10 w 37"/>
                <a:gd name="T11" fmla="*/ 51 h 163"/>
                <a:gd name="T12" fmla="*/ 9 w 37"/>
                <a:gd name="T13" fmla="*/ 37 h 163"/>
                <a:gd name="T14" fmla="*/ 7 w 37"/>
                <a:gd name="T15" fmla="*/ 25 h 163"/>
                <a:gd name="T16" fmla="*/ 5 w 37"/>
                <a:gd name="T17" fmla="*/ 14 h 163"/>
                <a:gd name="T18" fmla="*/ 2 w 37"/>
                <a:gd name="T19" fmla="*/ 6 h 163"/>
                <a:gd name="T20" fmla="*/ 0 w 37"/>
                <a:gd name="T21" fmla="*/ 0 h 163"/>
                <a:gd name="T22" fmla="*/ 3 w 37"/>
                <a:gd name="T23" fmla="*/ 6 h 163"/>
                <a:gd name="T24" fmla="*/ 7 w 37"/>
                <a:gd name="T25" fmla="*/ 13 h 163"/>
                <a:gd name="T26" fmla="*/ 11 w 37"/>
                <a:gd name="T27" fmla="*/ 23 h 163"/>
                <a:gd name="T28" fmla="*/ 16 w 37"/>
                <a:gd name="T29" fmla="*/ 35 h 163"/>
                <a:gd name="T30" fmla="*/ 20 w 37"/>
                <a:gd name="T31" fmla="*/ 49 h 163"/>
                <a:gd name="T32" fmla="*/ 23 w 37"/>
                <a:gd name="T33" fmla="*/ 64 h 163"/>
                <a:gd name="T34" fmla="*/ 26 w 37"/>
                <a:gd name="T35" fmla="*/ 79 h 163"/>
                <a:gd name="T36" fmla="*/ 35 w 37"/>
                <a:gd name="T37" fmla="*/ 137 h 163"/>
                <a:gd name="T38" fmla="*/ 37 w 37"/>
                <a:gd name="T39" fmla="*/ 156 h 163"/>
                <a:gd name="T40" fmla="*/ 37 w 37"/>
                <a:gd name="T41" fmla="*/ 163 h 163"/>
                <a:gd name="T42" fmla="*/ 7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7" y="163"/>
                  </a:moveTo>
                  <a:cubicBezTo>
                    <a:pt x="7" y="163"/>
                    <a:pt x="7" y="160"/>
                    <a:pt x="7" y="156"/>
                  </a:cubicBezTo>
                  <a:cubicBezTo>
                    <a:pt x="8" y="151"/>
                    <a:pt x="8" y="145"/>
                    <a:pt x="9" y="137"/>
                  </a:cubicBezTo>
                  <a:cubicBezTo>
                    <a:pt x="10" y="122"/>
                    <a:pt x="11" y="101"/>
                    <a:pt x="11" y="81"/>
                  </a:cubicBezTo>
                  <a:cubicBezTo>
                    <a:pt x="11" y="76"/>
                    <a:pt x="11" y="71"/>
                    <a:pt x="11" y="66"/>
                  </a:cubicBezTo>
                  <a:cubicBezTo>
                    <a:pt x="11" y="60"/>
                    <a:pt x="10" y="56"/>
                    <a:pt x="10" y="51"/>
                  </a:cubicBezTo>
                  <a:cubicBezTo>
                    <a:pt x="9" y="46"/>
                    <a:pt x="9" y="41"/>
                    <a:pt x="9" y="37"/>
                  </a:cubicBezTo>
                  <a:cubicBezTo>
                    <a:pt x="8" y="33"/>
                    <a:pt x="8" y="28"/>
                    <a:pt x="7" y="25"/>
                  </a:cubicBezTo>
                  <a:cubicBezTo>
                    <a:pt x="6" y="21"/>
                    <a:pt x="5" y="17"/>
                    <a:pt x="5" y="14"/>
                  </a:cubicBezTo>
                  <a:cubicBezTo>
                    <a:pt x="4" y="11"/>
                    <a:pt x="3" y="9"/>
                    <a:pt x="2" y="6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1" y="2"/>
                    <a:pt x="3" y="6"/>
                  </a:cubicBezTo>
                  <a:cubicBezTo>
                    <a:pt x="5" y="8"/>
                    <a:pt x="6" y="10"/>
                    <a:pt x="7" y="13"/>
                  </a:cubicBezTo>
                  <a:cubicBezTo>
                    <a:pt x="9" y="16"/>
                    <a:pt x="10" y="20"/>
                    <a:pt x="11" y="23"/>
                  </a:cubicBezTo>
                  <a:cubicBezTo>
                    <a:pt x="13" y="27"/>
                    <a:pt x="14" y="31"/>
                    <a:pt x="16" y="35"/>
                  </a:cubicBezTo>
                  <a:cubicBezTo>
                    <a:pt x="17" y="40"/>
                    <a:pt x="18" y="44"/>
                    <a:pt x="20" y="49"/>
                  </a:cubicBezTo>
                  <a:cubicBezTo>
                    <a:pt x="21" y="54"/>
                    <a:pt x="22" y="59"/>
                    <a:pt x="23" y="64"/>
                  </a:cubicBezTo>
                  <a:cubicBezTo>
                    <a:pt x="24" y="69"/>
                    <a:pt x="25" y="74"/>
                    <a:pt x="26" y="79"/>
                  </a:cubicBezTo>
                  <a:cubicBezTo>
                    <a:pt x="30" y="100"/>
                    <a:pt x="33" y="121"/>
                    <a:pt x="35" y="137"/>
                  </a:cubicBezTo>
                  <a:cubicBezTo>
                    <a:pt x="36" y="145"/>
                    <a:pt x="36" y="151"/>
                    <a:pt x="37" y="156"/>
                  </a:cubicBezTo>
                  <a:cubicBezTo>
                    <a:pt x="37" y="160"/>
                    <a:pt x="37" y="163"/>
                    <a:pt x="37" y="163"/>
                  </a:cubicBezTo>
                  <a:lnTo>
                    <a:pt x="7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506663" y="5772150"/>
              <a:ext cx="531813" cy="561975"/>
            </a:xfrm>
            <a:custGeom>
              <a:avLst/>
              <a:gdLst>
                <a:gd name="T0" fmla="*/ 105 w 124"/>
                <a:gd name="T1" fmla="*/ 55 h 131"/>
                <a:gd name="T2" fmla="*/ 92 w 124"/>
                <a:gd name="T3" fmla="*/ 52 h 131"/>
                <a:gd name="T4" fmla="*/ 82 w 124"/>
                <a:gd name="T5" fmla="*/ 11 h 131"/>
                <a:gd name="T6" fmla="*/ 41 w 124"/>
                <a:gd name="T7" fmla="*/ 33 h 131"/>
                <a:gd name="T8" fmla="*/ 30 w 124"/>
                <a:gd name="T9" fmla="*/ 31 h 131"/>
                <a:gd name="T10" fmla="*/ 20 w 124"/>
                <a:gd name="T11" fmla="*/ 34 h 131"/>
                <a:gd name="T12" fmla="*/ 20 w 124"/>
                <a:gd name="T13" fmla="*/ 34 h 131"/>
                <a:gd name="T14" fmla="*/ 7 w 124"/>
                <a:gd name="T15" fmla="*/ 46 h 131"/>
                <a:gd name="T16" fmla="*/ 17 w 124"/>
                <a:gd name="T17" fmla="*/ 80 h 131"/>
                <a:gd name="T18" fmla="*/ 21 w 124"/>
                <a:gd name="T19" fmla="*/ 81 h 131"/>
                <a:gd name="T20" fmla="*/ 18 w 124"/>
                <a:gd name="T21" fmla="*/ 86 h 131"/>
                <a:gd name="T22" fmla="*/ 30 w 124"/>
                <a:gd name="T23" fmla="*/ 124 h 131"/>
                <a:gd name="T24" fmla="*/ 68 w 124"/>
                <a:gd name="T25" fmla="*/ 112 h 131"/>
                <a:gd name="T26" fmla="*/ 71 w 124"/>
                <a:gd name="T27" fmla="*/ 102 h 131"/>
                <a:gd name="T28" fmla="*/ 72 w 124"/>
                <a:gd name="T29" fmla="*/ 104 h 131"/>
                <a:gd name="T30" fmla="*/ 84 w 124"/>
                <a:gd name="T31" fmla="*/ 110 h 131"/>
                <a:gd name="T32" fmla="*/ 90 w 124"/>
                <a:gd name="T33" fmla="*/ 110 h 131"/>
                <a:gd name="T34" fmla="*/ 96 w 124"/>
                <a:gd name="T35" fmla="*/ 110 h 131"/>
                <a:gd name="T36" fmla="*/ 100 w 124"/>
                <a:gd name="T37" fmla="*/ 109 h 131"/>
                <a:gd name="T38" fmla="*/ 117 w 124"/>
                <a:gd name="T39" fmla="*/ 94 h 131"/>
                <a:gd name="T40" fmla="*/ 105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05" y="55"/>
                  </a:moveTo>
                  <a:cubicBezTo>
                    <a:pt x="101" y="53"/>
                    <a:pt x="97" y="52"/>
                    <a:pt x="92" y="52"/>
                  </a:cubicBezTo>
                  <a:cubicBezTo>
                    <a:pt x="101" y="39"/>
                    <a:pt x="100" y="20"/>
                    <a:pt x="82" y="11"/>
                  </a:cubicBezTo>
                  <a:cubicBezTo>
                    <a:pt x="62" y="0"/>
                    <a:pt x="44" y="15"/>
                    <a:pt x="41" y="33"/>
                  </a:cubicBezTo>
                  <a:cubicBezTo>
                    <a:pt x="37" y="31"/>
                    <a:pt x="34" y="31"/>
                    <a:pt x="30" y="31"/>
                  </a:cubicBezTo>
                  <a:cubicBezTo>
                    <a:pt x="27" y="31"/>
                    <a:pt x="23" y="32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4" y="36"/>
                    <a:pt x="9" y="41"/>
                    <a:pt x="7" y="46"/>
                  </a:cubicBezTo>
                  <a:cubicBezTo>
                    <a:pt x="0" y="58"/>
                    <a:pt x="5" y="73"/>
                    <a:pt x="17" y="80"/>
                  </a:cubicBezTo>
                  <a:cubicBezTo>
                    <a:pt x="19" y="80"/>
                    <a:pt x="20" y="81"/>
                    <a:pt x="21" y="81"/>
                  </a:cubicBezTo>
                  <a:cubicBezTo>
                    <a:pt x="20" y="83"/>
                    <a:pt x="19" y="84"/>
                    <a:pt x="18" y="86"/>
                  </a:cubicBezTo>
                  <a:cubicBezTo>
                    <a:pt x="11" y="99"/>
                    <a:pt x="17" y="117"/>
                    <a:pt x="30" y="124"/>
                  </a:cubicBezTo>
                  <a:cubicBezTo>
                    <a:pt x="44" y="131"/>
                    <a:pt x="61" y="125"/>
                    <a:pt x="68" y="112"/>
                  </a:cubicBezTo>
                  <a:cubicBezTo>
                    <a:pt x="70" y="109"/>
                    <a:pt x="70" y="106"/>
                    <a:pt x="71" y="102"/>
                  </a:cubicBezTo>
                  <a:cubicBezTo>
                    <a:pt x="71" y="103"/>
                    <a:pt x="72" y="103"/>
                    <a:pt x="72" y="104"/>
                  </a:cubicBezTo>
                  <a:cubicBezTo>
                    <a:pt x="76" y="107"/>
                    <a:pt x="79" y="109"/>
                    <a:pt x="84" y="110"/>
                  </a:cubicBezTo>
                  <a:cubicBezTo>
                    <a:pt x="86" y="110"/>
                    <a:pt x="88" y="110"/>
                    <a:pt x="90" y="110"/>
                  </a:cubicBezTo>
                  <a:cubicBezTo>
                    <a:pt x="92" y="110"/>
                    <a:pt x="94" y="110"/>
                    <a:pt x="96" y="110"/>
                  </a:cubicBezTo>
                  <a:cubicBezTo>
                    <a:pt x="97" y="109"/>
                    <a:pt x="98" y="109"/>
                    <a:pt x="100" y="109"/>
                  </a:cubicBezTo>
                  <a:cubicBezTo>
                    <a:pt x="107" y="106"/>
                    <a:pt x="114" y="101"/>
                    <a:pt x="117" y="94"/>
                  </a:cubicBezTo>
                  <a:cubicBezTo>
                    <a:pt x="124" y="80"/>
                    <a:pt x="119" y="63"/>
                    <a:pt x="105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2597150" y="5915025"/>
              <a:ext cx="320675" cy="295275"/>
            </a:xfrm>
            <a:custGeom>
              <a:avLst/>
              <a:gdLst>
                <a:gd name="T0" fmla="*/ 48 w 75"/>
                <a:gd name="T1" fmla="*/ 15 h 69"/>
                <a:gd name="T2" fmla="*/ 27 w 75"/>
                <a:gd name="T3" fmla="*/ 55 h 69"/>
                <a:gd name="T4" fmla="*/ 48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48" y="15"/>
                  </a:moveTo>
                  <a:cubicBezTo>
                    <a:pt x="21" y="0"/>
                    <a:pt x="0" y="41"/>
                    <a:pt x="27" y="55"/>
                  </a:cubicBezTo>
                  <a:cubicBezTo>
                    <a:pt x="54" y="69"/>
                    <a:pt x="75" y="29"/>
                    <a:pt x="48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2862263" y="6283325"/>
              <a:ext cx="236538" cy="188913"/>
            </a:xfrm>
            <a:custGeom>
              <a:avLst/>
              <a:gdLst>
                <a:gd name="T0" fmla="*/ 7 w 55"/>
                <a:gd name="T1" fmla="*/ 44 h 44"/>
                <a:gd name="T2" fmla="*/ 43 w 55"/>
                <a:gd name="T3" fmla="*/ 0 h 44"/>
                <a:gd name="T4" fmla="*/ 7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7" y="44"/>
                  </a:moveTo>
                  <a:cubicBezTo>
                    <a:pt x="7" y="44"/>
                    <a:pt x="0" y="5"/>
                    <a:pt x="43" y="0"/>
                  </a:cubicBezTo>
                  <a:cubicBezTo>
                    <a:pt x="43" y="0"/>
                    <a:pt x="55" y="40"/>
                    <a:pt x="7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2047875" y="6154738"/>
              <a:ext cx="158750" cy="69850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939925" y="5857875"/>
              <a:ext cx="531813" cy="561975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2060575" y="6000750"/>
              <a:ext cx="322263" cy="29527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879600" y="6369050"/>
              <a:ext cx="236538" cy="1889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5646738" y="5154613"/>
              <a:ext cx="257175" cy="806450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646738" y="5035550"/>
              <a:ext cx="257175" cy="136525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4729163" y="5194300"/>
              <a:ext cx="1257300" cy="1350963"/>
            </a:xfrm>
            <a:custGeom>
              <a:avLst/>
              <a:gdLst>
                <a:gd name="T0" fmla="*/ 792 w 792"/>
                <a:gd name="T1" fmla="*/ 851 h 851"/>
                <a:gd name="T2" fmla="*/ 792 w 792"/>
                <a:gd name="T3" fmla="*/ 405 h 851"/>
                <a:gd name="T4" fmla="*/ 397 w 792"/>
                <a:gd name="T5" fmla="*/ 0 h 851"/>
                <a:gd name="T6" fmla="*/ 0 w 792"/>
                <a:gd name="T7" fmla="*/ 405 h 851"/>
                <a:gd name="T8" fmla="*/ 0 w 792"/>
                <a:gd name="T9" fmla="*/ 851 h 851"/>
                <a:gd name="T10" fmla="*/ 792 w 792"/>
                <a:gd name="T11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851">
                  <a:moveTo>
                    <a:pt x="792" y="851"/>
                  </a:moveTo>
                  <a:lnTo>
                    <a:pt x="792" y="405"/>
                  </a:lnTo>
                  <a:lnTo>
                    <a:pt x="397" y="0"/>
                  </a:lnTo>
                  <a:lnTo>
                    <a:pt x="0" y="405"/>
                  </a:lnTo>
                  <a:lnTo>
                    <a:pt x="0" y="851"/>
                  </a:lnTo>
                  <a:lnTo>
                    <a:pt x="792" y="851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4651375" y="5103813"/>
              <a:ext cx="1408113" cy="814388"/>
            </a:xfrm>
            <a:custGeom>
              <a:avLst/>
              <a:gdLst>
                <a:gd name="T0" fmla="*/ 22 w 328"/>
                <a:gd name="T1" fmla="*/ 185 h 190"/>
                <a:gd name="T2" fmla="*/ 163 w 328"/>
                <a:gd name="T3" fmla="*/ 37 h 190"/>
                <a:gd name="T4" fmla="*/ 307 w 328"/>
                <a:gd name="T5" fmla="*/ 190 h 190"/>
                <a:gd name="T6" fmla="*/ 328 w 328"/>
                <a:gd name="T7" fmla="*/ 170 h 190"/>
                <a:gd name="T8" fmla="*/ 174 w 328"/>
                <a:gd name="T9" fmla="*/ 5 h 190"/>
                <a:gd name="T10" fmla="*/ 163 w 328"/>
                <a:gd name="T11" fmla="*/ 0 h 190"/>
                <a:gd name="T12" fmla="*/ 153 w 328"/>
                <a:gd name="T13" fmla="*/ 5 h 190"/>
                <a:gd name="T14" fmla="*/ 0 w 328"/>
                <a:gd name="T15" fmla="*/ 164 h 190"/>
                <a:gd name="T16" fmla="*/ 22 w 328"/>
                <a:gd name="T17" fmla="*/ 18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90">
                  <a:moveTo>
                    <a:pt x="22" y="185"/>
                  </a:moveTo>
                  <a:cubicBezTo>
                    <a:pt x="163" y="37"/>
                    <a:pt x="163" y="37"/>
                    <a:pt x="163" y="37"/>
                  </a:cubicBezTo>
                  <a:cubicBezTo>
                    <a:pt x="307" y="190"/>
                    <a:pt x="307" y="190"/>
                    <a:pt x="307" y="190"/>
                  </a:cubicBezTo>
                  <a:cubicBezTo>
                    <a:pt x="328" y="170"/>
                    <a:pt x="328" y="170"/>
                    <a:pt x="328" y="170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1" y="2"/>
                    <a:pt x="167" y="0"/>
                    <a:pt x="163" y="0"/>
                  </a:cubicBezTo>
                  <a:cubicBezTo>
                    <a:pt x="159" y="0"/>
                    <a:pt x="155" y="2"/>
                    <a:pt x="153" y="5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22" y="185"/>
                    <a:pt x="22" y="185"/>
                    <a:pt x="22" y="185"/>
                  </a:cubicBez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4883150" y="5927725"/>
              <a:ext cx="153988" cy="350838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4840288" y="5884863"/>
              <a:ext cx="239713" cy="436563"/>
            </a:xfrm>
            <a:custGeom>
              <a:avLst/>
              <a:gdLst>
                <a:gd name="T0" fmla="*/ 46 w 56"/>
                <a:gd name="T1" fmla="*/ 92 h 102"/>
                <a:gd name="T2" fmla="*/ 56 w 56"/>
                <a:gd name="T3" fmla="*/ 92 h 102"/>
                <a:gd name="T4" fmla="*/ 56 w 56"/>
                <a:gd name="T5" fmla="*/ 33 h 102"/>
                <a:gd name="T6" fmla="*/ 49 w 56"/>
                <a:gd name="T7" fmla="*/ 11 h 102"/>
                <a:gd name="T8" fmla="*/ 40 w 56"/>
                <a:gd name="T9" fmla="*/ 3 h 102"/>
                <a:gd name="T10" fmla="*/ 28 w 56"/>
                <a:gd name="T11" fmla="*/ 0 h 102"/>
                <a:gd name="T12" fmla="*/ 16 w 56"/>
                <a:gd name="T13" fmla="*/ 3 h 102"/>
                <a:gd name="T14" fmla="*/ 4 w 56"/>
                <a:gd name="T15" fmla="*/ 15 h 102"/>
                <a:gd name="T16" fmla="*/ 0 w 56"/>
                <a:gd name="T17" fmla="*/ 33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6 w 56"/>
                <a:gd name="T25" fmla="*/ 92 h 102"/>
                <a:gd name="T26" fmla="*/ 46 w 56"/>
                <a:gd name="T27" fmla="*/ 82 h 102"/>
                <a:gd name="T28" fmla="*/ 20 w 56"/>
                <a:gd name="T29" fmla="*/ 82 h 102"/>
                <a:gd name="T30" fmla="*/ 20 w 56"/>
                <a:gd name="T31" fmla="*/ 33 h 102"/>
                <a:gd name="T32" fmla="*/ 23 w 56"/>
                <a:gd name="T33" fmla="*/ 23 h 102"/>
                <a:gd name="T34" fmla="*/ 25 w 56"/>
                <a:gd name="T35" fmla="*/ 21 h 102"/>
                <a:gd name="T36" fmla="*/ 28 w 56"/>
                <a:gd name="T37" fmla="*/ 20 h 102"/>
                <a:gd name="T38" fmla="*/ 31 w 56"/>
                <a:gd name="T39" fmla="*/ 21 h 102"/>
                <a:gd name="T40" fmla="*/ 34 w 56"/>
                <a:gd name="T41" fmla="*/ 25 h 102"/>
                <a:gd name="T42" fmla="*/ 36 w 56"/>
                <a:gd name="T43" fmla="*/ 33 h 102"/>
                <a:gd name="T44" fmla="*/ 36 w 56"/>
                <a:gd name="T45" fmla="*/ 92 h 102"/>
                <a:gd name="T46" fmla="*/ 46 w 56"/>
                <a:gd name="T47" fmla="*/ 92 h 102"/>
                <a:gd name="T48" fmla="*/ 46 w 56"/>
                <a:gd name="T49" fmla="*/ 82 h 102"/>
                <a:gd name="T50" fmla="*/ 46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6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4"/>
                    <a:pt x="53" y="17"/>
                    <a:pt x="49" y="11"/>
                  </a:cubicBezTo>
                  <a:cubicBezTo>
                    <a:pt x="46" y="8"/>
                    <a:pt x="43" y="5"/>
                    <a:pt x="40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4" y="0"/>
                    <a:pt x="20" y="1"/>
                    <a:pt x="16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9"/>
                    <a:pt x="21" y="25"/>
                    <a:pt x="23" y="23"/>
                  </a:cubicBezTo>
                  <a:cubicBezTo>
                    <a:pt x="24" y="22"/>
                    <a:pt x="25" y="21"/>
                    <a:pt x="25" y="21"/>
                  </a:cubicBezTo>
                  <a:cubicBezTo>
                    <a:pt x="26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1"/>
                  </a:cubicBezTo>
                  <a:cubicBezTo>
                    <a:pt x="32" y="21"/>
                    <a:pt x="33" y="23"/>
                    <a:pt x="34" y="25"/>
                  </a:cubicBezTo>
                  <a:cubicBezTo>
                    <a:pt x="36" y="27"/>
                    <a:pt x="36" y="30"/>
                    <a:pt x="36" y="3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lnTo>
                    <a:pt x="46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5694363" y="5927725"/>
              <a:ext cx="158750" cy="350838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5651500" y="5884863"/>
              <a:ext cx="239713" cy="436563"/>
            </a:xfrm>
            <a:custGeom>
              <a:avLst/>
              <a:gdLst>
                <a:gd name="T0" fmla="*/ 47 w 56"/>
                <a:gd name="T1" fmla="*/ 92 h 102"/>
                <a:gd name="T2" fmla="*/ 56 w 56"/>
                <a:gd name="T3" fmla="*/ 92 h 102"/>
                <a:gd name="T4" fmla="*/ 56 w 56"/>
                <a:gd name="T5" fmla="*/ 32 h 102"/>
                <a:gd name="T6" fmla="*/ 49 w 56"/>
                <a:gd name="T7" fmla="*/ 10 h 102"/>
                <a:gd name="T8" fmla="*/ 40 w 56"/>
                <a:gd name="T9" fmla="*/ 3 h 102"/>
                <a:gd name="T10" fmla="*/ 28 w 56"/>
                <a:gd name="T11" fmla="*/ 0 h 102"/>
                <a:gd name="T12" fmla="*/ 17 w 56"/>
                <a:gd name="T13" fmla="*/ 3 h 102"/>
                <a:gd name="T14" fmla="*/ 4 w 56"/>
                <a:gd name="T15" fmla="*/ 15 h 102"/>
                <a:gd name="T16" fmla="*/ 0 w 56"/>
                <a:gd name="T17" fmla="*/ 32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7 w 56"/>
                <a:gd name="T25" fmla="*/ 92 h 102"/>
                <a:gd name="T26" fmla="*/ 47 w 56"/>
                <a:gd name="T27" fmla="*/ 82 h 102"/>
                <a:gd name="T28" fmla="*/ 20 w 56"/>
                <a:gd name="T29" fmla="*/ 82 h 102"/>
                <a:gd name="T30" fmla="*/ 20 w 56"/>
                <a:gd name="T31" fmla="*/ 32 h 102"/>
                <a:gd name="T32" fmla="*/ 23 w 56"/>
                <a:gd name="T33" fmla="*/ 23 h 102"/>
                <a:gd name="T34" fmla="*/ 26 w 56"/>
                <a:gd name="T35" fmla="*/ 20 h 102"/>
                <a:gd name="T36" fmla="*/ 28 w 56"/>
                <a:gd name="T37" fmla="*/ 20 h 102"/>
                <a:gd name="T38" fmla="*/ 31 w 56"/>
                <a:gd name="T39" fmla="*/ 20 h 102"/>
                <a:gd name="T40" fmla="*/ 35 w 56"/>
                <a:gd name="T41" fmla="*/ 24 h 102"/>
                <a:gd name="T42" fmla="*/ 37 w 56"/>
                <a:gd name="T43" fmla="*/ 32 h 102"/>
                <a:gd name="T44" fmla="*/ 37 w 56"/>
                <a:gd name="T45" fmla="*/ 92 h 102"/>
                <a:gd name="T46" fmla="*/ 47 w 56"/>
                <a:gd name="T47" fmla="*/ 92 h 102"/>
                <a:gd name="T48" fmla="*/ 47 w 56"/>
                <a:gd name="T49" fmla="*/ 82 h 102"/>
                <a:gd name="T50" fmla="*/ 47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7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24"/>
                    <a:pt x="54" y="16"/>
                    <a:pt x="49" y="10"/>
                  </a:cubicBezTo>
                  <a:cubicBezTo>
                    <a:pt x="46" y="7"/>
                    <a:pt x="43" y="5"/>
                    <a:pt x="40" y="3"/>
                  </a:cubicBezTo>
                  <a:cubicBezTo>
                    <a:pt x="37" y="1"/>
                    <a:pt x="32" y="0"/>
                    <a:pt x="28" y="0"/>
                  </a:cubicBezTo>
                  <a:cubicBezTo>
                    <a:pt x="24" y="0"/>
                    <a:pt x="20" y="1"/>
                    <a:pt x="17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28"/>
                    <a:pt x="21" y="25"/>
                    <a:pt x="23" y="23"/>
                  </a:cubicBezTo>
                  <a:cubicBezTo>
                    <a:pt x="24" y="21"/>
                    <a:pt x="25" y="21"/>
                    <a:pt x="26" y="20"/>
                  </a:cubicBezTo>
                  <a:cubicBezTo>
                    <a:pt x="27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0"/>
                  </a:cubicBezTo>
                  <a:cubicBezTo>
                    <a:pt x="32" y="21"/>
                    <a:pt x="34" y="22"/>
                    <a:pt x="35" y="24"/>
                  </a:cubicBezTo>
                  <a:cubicBezTo>
                    <a:pt x="36" y="27"/>
                    <a:pt x="37" y="29"/>
                    <a:pt x="37" y="3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lnTo>
                    <a:pt x="47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1" name="Oval 78"/>
            <p:cNvSpPr>
              <a:spLocks noChangeArrowheads="1"/>
            </p:cNvSpPr>
            <p:nvPr/>
          </p:nvSpPr>
          <p:spPr bwMode="auto">
            <a:xfrm>
              <a:off x="5192713" y="5549900"/>
              <a:ext cx="330200" cy="330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5149850" y="5511800"/>
              <a:ext cx="415925" cy="411163"/>
            </a:xfrm>
            <a:custGeom>
              <a:avLst/>
              <a:gdLst>
                <a:gd name="T0" fmla="*/ 10 w 97"/>
                <a:gd name="T1" fmla="*/ 48 h 96"/>
                <a:gd name="T2" fmla="*/ 20 w 97"/>
                <a:gd name="T3" fmla="*/ 48 h 96"/>
                <a:gd name="T4" fmla="*/ 28 w 97"/>
                <a:gd name="T5" fmla="*/ 28 h 96"/>
                <a:gd name="T6" fmla="*/ 48 w 97"/>
                <a:gd name="T7" fmla="*/ 19 h 96"/>
                <a:gd name="T8" fmla="*/ 69 w 97"/>
                <a:gd name="T9" fmla="*/ 28 h 96"/>
                <a:gd name="T10" fmla="*/ 77 w 97"/>
                <a:gd name="T11" fmla="*/ 48 h 96"/>
                <a:gd name="T12" fmla="*/ 69 w 97"/>
                <a:gd name="T13" fmla="*/ 68 h 96"/>
                <a:gd name="T14" fmla="*/ 48 w 97"/>
                <a:gd name="T15" fmla="*/ 76 h 96"/>
                <a:gd name="T16" fmla="*/ 28 w 97"/>
                <a:gd name="T17" fmla="*/ 68 h 96"/>
                <a:gd name="T18" fmla="*/ 20 w 97"/>
                <a:gd name="T19" fmla="*/ 48 h 96"/>
                <a:gd name="T20" fmla="*/ 10 w 97"/>
                <a:gd name="T21" fmla="*/ 48 h 96"/>
                <a:gd name="T22" fmla="*/ 0 w 97"/>
                <a:gd name="T23" fmla="*/ 48 h 96"/>
                <a:gd name="T24" fmla="*/ 48 w 97"/>
                <a:gd name="T25" fmla="*/ 96 h 96"/>
                <a:gd name="T26" fmla="*/ 97 w 97"/>
                <a:gd name="T27" fmla="*/ 48 h 96"/>
                <a:gd name="T28" fmla="*/ 48 w 97"/>
                <a:gd name="T29" fmla="*/ 0 h 96"/>
                <a:gd name="T30" fmla="*/ 0 w 97"/>
                <a:gd name="T31" fmla="*/ 48 h 96"/>
                <a:gd name="T32" fmla="*/ 10 w 97"/>
                <a:gd name="T33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6">
                  <a:moveTo>
                    <a:pt x="10" y="48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20" y="40"/>
                    <a:pt x="23" y="33"/>
                    <a:pt x="28" y="28"/>
                  </a:cubicBezTo>
                  <a:cubicBezTo>
                    <a:pt x="34" y="22"/>
                    <a:pt x="41" y="19"/>
                    <a:pt x="48" y="19"/>
                  </a:cubicBezTo>
                  <a:cubicBezTo>
                    <a:pt x="56" y="19"/>
                    <a:pt x="63" y="22"/>
                    <a:pt x="69" y="28"/>
                  </a:cubicBezTo>
                  <a:cubicBezTo>
                    <a:pt x="74" y="33"/>
                    <a:pt x="77" y="40"/>
                    <a:pt x="77" y="48"/>
                  </a:cubicBezTo>
                  <a:cubicBezTo>
                    <a:pt x="77" y="56"/>
                    <a:pt x="74" y="63"/>
                    <a:pt x="69" y="68"/>
                  </a:cubicBezTo>
                  <a:cubicBezTo>
                    <a:pt x="63" y="73"/>
                    <a:pt x="56" y="76"/>
                    <a:pt x="48" y="76"/>
                  </a:cubicBezTo>
                  <a:cubicBezTo>
                    <a:pt x="41" y="76"/>
                    <a:pt x="34" y="73"/>
                    <a:pt x="28" y="68"/>
                  </a:cubicBezTo>
                  <a:cubicBezTo>
                    <a:pt x="23" y="63"/>
                    <a:pt x="20" y="56"/>
                    <a:pt x="2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5" y="96"/>
                    <a:pt x="97" y="74"/>
                    <a:pt x="97" y="48"/>
                  </a:cubicBezTo>
                  <a:cubicBezTo>
                    <a:pt x="97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lnTo>
                    <a:pt x="10" y="48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5195888" y="6119813"/>
              <a:ext cx="322263" cy="425450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6145213" y="5519738"/>
              <a:ext cx="496888" cy="827088"/>
            </a:xfrm>
            <a:custGeom>
              <a:avLst/>
              <a:gdLst>
                <a:gd name="T0" fmla="*/ 313 w 313"/>
                <a:gd name="T1" fmla="*/ 521 h 521"/>
                <a:gd name="T2" fmla="*/ 156 w 313"/>
                <a:gd name="T3" fmla="*/ 0 h 521"/>
                <a:gd name="T4" fmla="*/ 0 w 313"/>
                <a:gd name="T5" fmla="*/ 521 h 521"/>
                <a:gd name="T6" fmla="*/ 313 w 313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521">
                  <a:moveTo>
                    <a:pt x="313" y="521"/>
                  </a:moveTo>
                  <a:lnTo>
                    <a:pt x="156" y="0"/>
                  </a:lnTo>
                  <a:lnTo>
                    <a:pt x="0" y="521"/>
                  </a:lnTo>
                  <a:lnTo>
                    <a:pt x="313" y="521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6342063" y="5875338"/>
              <a:ext cx="107950" cy="673100"/>
            </a:xfrm>
            <a:custGeom>
              <a:avLst/>
              <a:gdLst>
                <a:gd name="T0" fmla="*/ 68 w 68"/>
                <a:gd name="T1" fmla="*/ 424 h 424"/>
                <a:gd name="T2" fmla="*/ 32 w 68"/>
                <a:gd name="T3" fmla="*/ 0 h 424"/>
                <a:gd name="T4" fmla="*/ 0 w 68"/>
                <a:gd name="T5" fmla="*/ 424 h 424"/>
                <a:gd name="T6" fmla="*/ 68 w 68"/>
                <a:gd name="T7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424">
                  <a:moveTo>
                    <a:pt x="68" y="424"/>
                  </a:moveTo>
                  <a:lnTo>
                    <a:pt x="32" y="0"/>
                  </a:lnTo>
                  <a:lnTo>
                    <a:pt x="0" y="424"/>
                  </a:lnTo>
                  <a:lnTo>
                    <a:pt x="68" y="424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395288" y="5437503"/>
              <a:ext cx="498475" cy="1310960"/>
              <a:chOff x="395288" y="5237478"/>
              <a:chExt cx="498475" cy="1310960"/>
            </a:xfrm>
          </p:grpSpPr>
          <p:sp>
            <p:nvSpPr>
              <p:cNvPr id="120" name="Freeform 83"/>
              <p:cNvSpPr>
                <a:spLocks/>
              </p:cNvSpPr>
              <p:nvPr/>
            </p:nvSpPr>
            <p:spPr bwMode="auto">
              <a:xfrm>
                <a:off x="395288" y="5237478"/>
                <a:ext cx="498475" cy="827088"/>
              </a:xfrm>
              <a:custGeom>
                <a:avLst/>
                <a:gdLst>
                  <a:gd name="T0" fmla="*/ 314 w 314"/>
                  <a:gd name="T1" fmla="*/ 521 h 521"/>
                  <a:gd name="T2" fmla="*/ 157 w 314"/>
                  <a:gd name="T3" fmla="*/ 0 h 521"/>
                  <a:gd name="T4" fmla="*/ 0 w 314"/>
                  <a:gd name="T5" fmla="*/ 521 h 521"/>
                  <a:gd name="T6" fmla="*/ 314 w 314"/>
                  <a:gd name="T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521">
                    <a:moveTo>
                      <a:pt x="314" y="521"/>
                    </a:moveTo>
                    <a:lnTo>
                      <a:pt x="157" y="0"/>
                    </a:lnTo>
                    <a:lnTo>
                      <a:pt x="0" y="521"/>
                    </a:lnTo>
                    <a:lnTo>
                      <a:pt x="314" y="521"/>
                    </a:lnTo>
                    <a:close/>
                  </a:path>
                </a:pathLst>
              </a:custGeom>
              <a:solidFill>
                <a:srgbClr val="F59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121" name="Freeform 84"/>
              <p:cNvSpPr>
                <a:spLocks/>
              </p:cNvSpPr>
              <p:nvPr/>
            </p:nvSpPr>
            <p:spPr bwMode="auto">
              <a:xfrm>
                <a:off x="593725" y="5875338"/>
                <a:ext cx="106363" cy="673100"/>
              </a:xfrm>
              <a:custGeom>
                <a:avLst/>
                <a:gdLst>
                  <a:gd name="T0" fmla="*/ 67 w 67"/>
                  <a:gd name="T1" fmla="*/ 424 h 424"/>
                  <a:gd name="T2" fmla="*/ 32 w 67"/>
                  <a:gd name="T3" fmla="*/ 0 h 424"/>
                  <a:gd name="T4" fmla="*/ 0 w 67"/>
                  <a:gd name="T5" fmla="*/ 424 h 424"/>
                  <a:gd name="T6" fmla="*/ 67 w 67"/>
                  <a:gd name="T7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24">
                    <a:moveTo>
                      <a:pt x="67" y="424"/>
                    </a:moveTo>
                    <a:lnTo>
                      <a:pt x="32" y="0"/>
                    </a:lnTo>
                    <a:lnTo>
                      <a:pt x="0" y="424"/>
                    </a:lnTo>
                    <a:lnTo>
                      <a:pt x="67" y="424"/>
                    </a:lnTo>
                    <a:close/>
                  </a:path>
                </a:pathLst>
              </a:custGeom>
              <a:solidFill>
                <a:srgbClr val="8E50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654050" y="5434013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FFE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914400" y="5884863"/>
              <a:ext cx="387350" cy="882650"/>
            </a:xfrm>
            <a:custGeom>
              <a:avLst/>
              <a:gdLst>
                <a:gd name="T0" fmla="*/ 244 w 244"/>
                <a:gd name="T1" fmla="*/ 97 h 556"/>
                <a:gd name="T2" fmla="*/ 138 w 244"/>
                <a:gd name="T3" fmla="*/ 159 h 556"/>
                <a:gd name="T4" fmla="*/ 122 w 244"/>
                <a:gd name="T5" fmla="*/ 0 h 556"/>
                <a:gd name="T6" fmla="*/ 106 w 244"/>
                <a:gd name="T7" fmla="*/ 159 h 556"/>
                <a:gd name="T8" fmla="*/ 0 w 244"/>
                <a:gd name="T9" fmla="*/ 97 h 556"/>
                <a:gd name="T10" fmla="*/ 98 w 244"/>
                <a:gd name="T11" fmla="*/ 210 h 556"/>
                <a:gd name="T12" fmla="*/ 100 w 244"/>
                <a:gd name="T13" fmla="*/ 556 h 556"/>
                <a:gd name="T14" fmla="*/ 152 w 244"/>
                <a:gd name="T15" fmla="*/ 556 h 556"/>
                <a:gd name="T16" fmla="*/ 146 w 244"/>
                <a:gd name="T17" fmla="*/ 210 h 556"/>
                <a:gd name="T18" fmla="*/ 244 w 244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556">
                  <a:moveTo>
                    <a:pt x="244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8" y="210"/>
                  </a:lnTo>
                  <a:lnTo>
                    <a:pt x="100" y="556"/>
                  </a:lnTo>
                  <a:lnTo>
                    <a:pt x="152" y="556"/>
                  </a:lnTo>
                  <a:lnTo>
                    <a:pt x="146" y="210"/>
                  </a:lnTo>
                  <a:lnTo>
                    <a:pt x="244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10709275" y="6030913"/>
              <a:ext cx="120650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0709275" y="6030913"/>
              <a:ext cx="120650" cy="514350"/>
            </a:xfrm>
            <a:custGeom>
              <a:avLst/>
              <a:gdLst>
                <a:gd name="T0" fmla="*/ 0 w 76"/>
                <a:gd name="T1" fmla="*/ 0 h 324"/>
                <a:gd name="T2" fmla="*/ 0 w 76"/>
                <a:gd name="T3" fmla="*/ 324 h 324"/>
                <a:gd name="T4" fmla="*/ 76 w 76"/>
                <a:gd name="T5" fmla="*/ 324 h 324"/>
                <a:gd name="T6" fmla="*/ 76 w 76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324">
                  <a:moveTo>
                    <a:pt x="0" y="0"/>
                  </a:moveTo>
                  <a:lnTo>
                    <a:pt x="0" y="324"/>
                  </a:lnTo>
                  <a:lnTo>
                    <a:pt x="76" y="324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10401300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0401300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01266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01266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98345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98345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9885363" y="6218238"/>
              <a:ext cx="858838" cy="155575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9885363" y="6218238"/>
              <a:ext cx="858838" cy="155575"/>
            </a:xfrm>
            <a:custGeom>
              <a:avLst/>
              <a:gdLst>
                <a:gd name="T0" fmla="*/ 0 w 541"/>
                <a:gd name="T1" fmla="*/ 98 h 98"/>
                <a:gd name="T2" fmla="*/ 541 w 541"/>
                <a:gd name="T3" fmla="*/ 98 h 98"/>
                <a:gd name="T4" fmla="*/ 541 w 541"/>
                <a:gd name="T5" fmla="*/ 0 h 98"/>
                <a:gd name="T6" fmla="*/ 0 w 541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98">
                  <a:moveTo>
                    <a:pt x="0" y="98"/>
                  </a:moveTo>
                  <a:lnTo>
                    <a:pt x="541" y="98"/>
                  </a:lnTo>
                  <a:lnTo>
                    <a:pt x="54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6762750" y="5824538"/>
              <a:ext cx="1355725" cy="617538"/>
            </a:xfrm>
            <a:custGeom>
              <a:avLst/>
              <a:gdLst>
                <a:gd name="T0" fmla="*/ 48 w 316"/>
                <a:gd name="T1" fmla="*/ 56 h 144"/>
                <a:gd name="T2" fmla="*/ 80 w 316"/>
                <a:gd name="T3" fmla="*/ 56 h 144"/>
                <a:gd name="T4" fmla="*/ 80 w 316"/>
                <a:gd name="T5" fmla="*/ 45 h 144"/>
                <a:gd name="T6" fmla="*/ 122 w 316"/>
                <a:gd name="T7" fmla="*/ 0 h 144"/>
                <a:gd name="T8" fmla="*/ 213 w 316"/>
                <a:gd name="T9" fmla="*/ 0 h 144"/>
                <a:gd name="T10" fmla="*/ 256 w 316"/>
                <a:gd name="T11" fmla="*/ 45 h 144"/>
                <a:gd name="T12" fmla="*/ 256 w 316"/>
                <a:gd name="T13" fmla="*/ 56 h 144"/>
                <a:gd name="T14" fmla="*/ 272 w 316"/>
                <a:gd name="T15" fmla="*/ 56 h 144"/>
                <a:gd name="T16" fmla="*/ 316 w 316"/>
                <a:gd name="T17" fmla="*/ 101 h 144"/>
                <a:gd name="T18" fmla="*/ 316 w 316"/>
                <a:gd name="T19" fmla="*/ 99 h 144"/>
                <a:gd name="T20" fmla="*/ 272 w 316"/>
                <a:gd name="T21" fmla="*/ 144 h 144"/>
                <a:gd name="T22" fmla="*/ 201 w 316"/>
                <a:gd name="T23" fmla="*/ 144 h 144"/>
                <a:gd name="T24" fmla="*/ 181 w 316"/>
                <a:gd name="T25" fmla="*/ 144 h 144"/>
                <a:gd name="T26" fmla="*/ 48 w 316"/>
                <a:gd name="T27" fmla="*/ 144 h 144"/>
                <a:gd name="T28" fmla="*/ 0 w 316"/>
                <a:gd name="T29" fmla="*/ 99 h 144"/>
                <a:gd name="T30" fmla="*/ 0 w 316"/>
                <a:gd name="T31" fmla="*/ 101 h 144"/>
                <a:gd name="T32" fmla="*/ 48 w 316"/>
                <a:gd name="T33" fmla="*/ 5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6" h="144">
                  <a:moveTo>
                    <a:pt x="48" y="56"/>
                  </a:moveTo>
                  <a:cubicBezTo>
                    <a:pt x="80" y="56"/>
                    <a:pt x="80" y="56"/>
                    <a:pt x="80" y="56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20"/>
                    <a:pt x="98" y="0"/>
                    <a:pt x="12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37" y="0"/>
                    <a:pt x="256" y="20"/>
                    <a:pt x="256" y="45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72" y="56"/>
                    <a:pt x="272" y="56"/>
                    <a:pt x="272" y="56"/>
                  </a:cubicBezTo>
                  <a:cubicBezTo>
                    <a:pt x="296" y="56"/>
                    <a:pt x="316" y="76"/>
                    <a:pt x="316" y="101"/>
                  </a:cubicBezTo>
                  <a:cubicBezTo>
                    <a:pt x="316" y="99"/>
                    <a:pt x="316" y="99"/>
                    <a:pt x="316" y="99"/>
                  </a:cubicBezTo>
                  <a:cubicBezTo>
                    <a:pt x="316" y="123"/>
                    <a:pt x="296" y="144"/>
                    <a:pt x="272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181" y="144"/>
                    <a:pt x="181" y="144"/>
                    <a:pt x="181" y="144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24" y="144"/>
                    <a:pt x="0" y="123"/>
                    <a:pt x="0" y="99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76"/>
                    <a:pt x="24" y="56"/>
                    <a:pt x="48" y="5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6757988" y="6172200"/>
              <a:ext cx="77788" cy="179388"/>
            </a:xfrm>
            <a:custGeom>
              <a:avLst/>
              <a:gdLst>
                <a:gd name="T0" fmla="*/ 8 w 18"/>
                <a:gd name="T1" fmla="*/ 42 h 42"/>
                <a:gd name="T2" fmla="*/ 0 w 18"/>
                <a:gd name="T3" fmla="*/ 19 h 42"/>
                <a:gd name="T4" fmla="*/ 5 w 18"/>
                <a:gd name="T5" fmla="*/ 0 h 42"/>
                <a:gd name="T6" fmla="*/ 12 w 18"/>
                <a:gd name="T7" fmla="*/ 33 h 42"/>
                <a:gd name="T8" fmla="*/ 8 w 18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8" y="42"/>
                  </a:moveTo>
                  <a:cubicBezTo>
                    <a:pt x="3" y="36"/>
                    <a:pt x="0" y="27"/>
                    <a:pt x="0" y="19"/>
                  </a:cubicBezTo>
                  <a:cubicBezTo>
                    <a:pt x="0" y="12"/>
                    <a:pt x="2" y="6"/>
                    <a:pt x="5" y="0"/>
                  </a:cubicBezTo>
                  <a:cubicBezTo>
                    <a:pt x="15" y="6"/>
                    <a:pt x="18" y="16"/>
                    <a:pt x="12" y="33"/>
                  </a:cubicBezTo>
                  <a:cubicBezTo>
                    <a:pt x="11" y="36"/>
                    <a:pt x="9" y="39"/>
                    <a:pt x="8" y="42"/>
                  </a:cubicBez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7213600" y="5918200"/>
              <a:ext cx="531813" cy="155575"/>
            </a:xfrm>
            <a:custGeom>
              <a:avLst/>
              <a:gdLst>
                <a:gd name="T0" fmla="*/ 0 w 124"/>
                <a:gd name="T1" fmla="*/ 36 h 36"/>
                <a:gd name="T2" fmla="*/ 0 w 124"/>
                <a:gd name="T3" fmla="*/ 11 h 36"/>
                <a:gd name="T4" fmla="*/ 11 w 124"/>
                <a:gd name="T5" fmla="*/ 0 h 36"/>
                <a:gd name="T6" fmla="*/ 113 w 124"/>
                <a:gd name="T7" fmla="*/ 0 h 36"/>
                <a:gd name="T8" fmla="*/ 124 w 124"/>
                <a:gd name="T9" fmla="*/ 11 h 36"/>
                <a:gd name="T10" fmla="*/ 124 w 124"/>
                <a:gd name="T11" fmla="*/ 36 h 36"/>
                <a:gd name="T12" fmla="*/ 0 w 12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6">
                  <a:moveTo>
                    <a:pt x="0" y="36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5"/>
                    <a:pt x="124" y="11"/>
                  </a:cubicBezTo>
                  <a:cubicBezTo>
                    <a:pt x="124" y="36"/>
                    <a:pt x="124" y="36"/>
                    <a:pt x="124" y="36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auto">
            <a:xfrm>
              <a:off x="7586663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auto">
            <a:xfrm>
              <a:off x="7659688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auto">
            <a:xfrm>
              <a:off x="7024688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auto">
            <a:xfrm>
              <a:off x="7097713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6551613" y="5026025"/>
              <a:ext cx="352425" cy="184150"/>
            </a:xfrm>
            <a:custGeom>
              <a:avLst/>
              <a:gdLst>
                <a:gd name="T0" fmla="*/ 45 w 82"/>
                <a:gd name="T1" fmla="*/ 26 h 43"/>
                <a:gd name="T2" fmla="*/ 19 w 82"/>
                <a:gd name="T3" fmla="*/ 3 h 43"/>
                <a:gd name="T4" fmla="*/ 43 w 82"/>
                <a:gd name="T5" fmla="*/ 41 h 43"/>
                <a:gd name="T6" fmla="*/ 45 w 82"/>
                <a:gd name="T7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43">
                  <a:moveTo>
                    <a:pt x="45" y="26"/>
                  </a:moveTo>
                  <a:cubicBezTo>
                    <a:pt x="45" y="26"/>
                    <a:pt x="37" y="0"/>
                    <a:pt x="19" y="3"/>
                  </a:cubicBezTo>
                  <a:cubicBezTo>
                    <a:pt x="0" y="7"/>
                    <a:pt x="5" y="40"/>
                    <a:pt x="43" y="41"/>
                  </a:cubicBezTo>
                  <a:cubicBezTo>
                    <a:pt x="82" y="43"/>
                    <a:pt x="45" y="26"/>
                    <a:pt x="45" y="2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6518275" y="5164138"/>
              <a:ext cx="381000" cy="201613"/>
            </a:xfrm>
            <a:custGeom>
              <a:avLst/>
              <a:gdLst>
                <a:gd name="T0" fmla="*/ 49 w 89"/>
                <a:gd name="T1" fmla="*/ 24 h 47"/>
                <a:gd name="T2" fmla="*/ 18 w 89"/>
                <a:gd name="T3" fmla="*/ 39 h 47"/>
                <a:gd name="T4" fmla="*/ 51 w 89"/>
                <a:gd name="T5" fmla="*/ 9 h 47"/>
                <a:gd name="T6" fmla="*/ 49 w 89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7">
                  <a:moveTo>
                    <a:pt x="49" y="24"/>
                  </a:moveTo>
                  <a:cubicBezTo>
                    <a:pt x="49" y="24"/>
                    <a:pt x="35" y="47"/>
                    <a:pt x="18" y="39"/>
                  </a:cubicBezTo>
                  <a:cubicBezTo>
                    <a:pt x="0" y="31"/>
                    <a:pt x="14" y="0"/>
                    <a:pt x="51" y="9"/>
                  </a:cubicBezTo>
                  <a:cubicBezTo>
                    <a:pt x="89" y="18"/>
                    <a:pt x="49" y="24"/>
                    <a:pt x="49" y="24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621463" y="5051425"/>
              <a:ext cx="385763" cy="211138"/>
            </a:xfrm>
            <a:custGeom>
              <a:avLst/>
              <a:gdLst>
                <a:gd name="T0" fmla="*/ 41 w 90"/>
                <a:gd name="T1" fmla="*/ 22 h 49"/>
                <a:gd name="T2" fmla="*/ 73 w 90"/>
                <a:gd name="T3" fmla="*/ 9 h 49"/>
                <a:gd name="T4" fmla="*/ 37 w 90"/>
                <a:gd name="T5" fmla="*/ 37 h 49"/>
                <a:gd name="T6" fmla="*/ 41 w 90"/>
                <a:gd name="T7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49">
                  <a:moveTo>
                    <a:pt x="41" y="22"/>
                  </a:moveTo>
                  <a:cubicBezTo>
                    <a:pt x="41" y="22"/>
                    <a:pt x="57" y="0"/>
                    <a:pt x="73" y="9"/>
                  </a:cubicBezTo>
                  <a:cubicBezTo>
                    <a:pt x="90" y="19"/>
                    <a:pt x="74" y="49"/>
                    <a:pt x="37" y="37"/>
                  </a:cubicBezTo>
                  <a:cubicBezTo>
                    <a:pt x="0" y="26"/>
                    <a:pt x="41" y="22"/>
                    <a:pt x="41" y="2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6616700" y="5194300"/>
              <a:ext cx="338138" cy="192088"/>
            </a:xfrm>
            <a:custGeom>
              <a:avLst/>
              <a:gdLst>
                <a:gd name="T0" fmla="*/ 36 w 79"/>
                <a:gd name="T1" fmla="*/ 19 h 45"/>
                <a:gd name="T2" fmla="*/ 61 w 79"/>
                <a:gd name="T3" fmla="*/ 43 h 45"/>
                <a:gd name="T4" fmla="*/ 38 w 79"/>
                <a:gd name="T5" fmla="*/ 4 h 45"/>
                <a:gd name="T6" fmla="*/ 36 w 79"/>
                <a:gd name="T7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45">
                  <a:moveTo>
                    <a:pt x="36" y="19"/>
                  </a:moveTo>
                  <a:cubicBezTo>
                    <a:pt x="36" y="19"/>
                    <a:pt x="42" y="45"/>
                    <a:pt x="61" y="43"/>
                  </a:cubicBezTo>
                  <a:cubicBezTo>
                    <a:pt x="79" y="41"/>
                    <a:pt x="77" y="8"/>
                    <a:pt x="38" y="4"/>
                  </a:cubicBezTo>
                  <a:cubicBezTo>
                    <a:pt x="0" y="0"/>
                    <a:pt x="36" y="19"/>
                    <a:pt x="36" y="1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6694488" y="5091113"/>
              <a:ext cx="141288" cy="234950"/>
            </a:xfrm>
            <a:custGeom>
              <a:avLst/>
              <a:gdLst>
                <a:gd name="T0" fmla="*/ 31 w 33"/>
                <a:gd name="T1" fmla="*/ 30 h 55"/>
                <a:gd name="T2" fmla="*/ 12 w 33"/>
                <a:gd name="T3" fmla="*/ 54 h 55"/>
                <a:gd name="T4" fmla="*/ 3 w 33"/>
                <a:gd name="T5" fmla="*/ 25 h 55"/>
                <a:gd name="T6" fmla="*/ 21 w 33"/>
                <a:gd name="T7" fmla="*/ 1 h 55"/>
                <a:gd name="T8" fmla="*/ 31 w 33"/>
                <a:gd name="T9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5">
                  <a:moveTo>
                    <a:pt x="31" y="30"/>
                  </a:moveTo>
                  <a:cubicBezTo>
                    <a:pt x="28" y="44"/>
                    <a:pt x="20" y="55"/>
                    <a:pt x="12" y="54"/>
                  </a:cubicBezTo>
                  <a:cubicBezTo>
                    <a:pt x="4" y="53"/>
                    <a:pt x="0" y="40"/>
                    <a:pt x="3" y="25"/>
                  </a:cubicBezTo>
                  <a:cubicBezTo>
                    <a:pt x="5" y="10"/>
                    <a:pt x="13" y="0"/>
                    <a:pt x="21" y="1"/>
                  </a:cubicBezTo>
                  <a:cubicBezTo>
                    <a:pt x="29" y="2"/>
                    <a:pt x="33" y="15"/>
                    <a:pt x="31" y="30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710363" y="5133975"/>
              <a:ext cx="115888" cy="63500"/>
            </a:xfrm>
            <a:custGeom>
              <a:avLst/>
              <a:gdLst>
                <a:gd name="T0" fmla="*/ 27 w 27"/>
                <a:gd name="T1" fmla="*/ 15 h 15"/>
                <a:gd name="T2" fmla="*/ 27 w 27"/>
                <a:gd name="T3" fmla="*/ 4 h 15"/>
                <a:gd name="T4" fmla="*/ 4 w 27"/>
                <a:gd name="T5" fmla="*/ 0 h 15"/>
                <a:gd name="T6" fmla="*/ 0 w 27"/>
                <a:gd name="T7" fmla="*/ 10 h 15"/>
                <a:gd name="T8" fmla="*/ 27 w 2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27" y="15"/>
                  </a:moveTo>
                  <a:cubicBezTo>
                    <a:pt x="27" y="11"/>
                    <a:pt x="27" y="7"/>
                    <a:pt x="27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10"/>
                  </a:cubicBezTo>
                  <a:lnTo>
                    <a:pt x="27" y="15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6702425" y="5240338"/>
              <a:ext cx="111125" cy="60325"/>
            </a:xfrm>
            <a:custGeom>
              <a:avLst/>
              <a:gdLst>
                <a:gd name="T0" fmla="*/ 20 w 26"/>
                <a:gd name="T1" fmla="*/ 14 h 14"/>
                <a:gd name="T2" fmla="*/ 26 w 26"/>
                <a:gd name="T3" fmla="*/ 5 h 14"/>
                <a:gd name="T4" fmla="*/ 0 w 26"/>
                <a:gd name="T5" fmla="*/ 0 h 14"/>
                <a:gd name="T6" fmla="*/ 2 w 26"/>
                <a:gd name="T7" fmla="*/ 11 h 14"/>
                <a:gd name="T8" fmla="*/ 20 w 2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0" y="14"/>
                  </a:moveTo>
                  <a:cubicBezTo>
                    <a:pt x="22" y="12"/>
                    <a:pt x="24" y="9"/>
                    <a:pt x="26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1"/>
                  </a:cubicBezTo>
                  <a:lnTo>
                    <a:pt x="20" y="1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4330700" y="4730750"/>
              <a:ext cx="222250" cy="3635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4217988" y="4821238"/>
              <a:ext cx="292100" cy="290513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389438" y="4849813"/>
              <a:ext cx="274638" cy="304800"/>
            </a:xfrm>
            <a:custGeom>
              <a:avLst/>
              <a:gdLst>
                <a:gd name="T0" fmla="*/ 29 w 64"/>
                <a:gd name="T1" fmla="*/ 29 h 71"/>
                <a:gd name="T2" fmla="*/ 60 w 64"/>
                <a:gd name="T3" fmla="*/ 45 h 71"/>
                <a:gd name="T4" fmla="*/ 15 w 64"/>
                <a:gd name="T5" fmla="*/ 36 h 71"/>
                <a:gd name="T6" fmla="*/ 29 w 64"/>
                <a:gd name="T7" fmla="*/ 2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1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4330700" y="4867275"/>
              <a:ext cx="222250" cy="373063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4330700" y="4902200"/>
              <a:ext cx="234950" cy="176213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4437063" y="4914900"/>
              <a:ext cx="95250" cy="115888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4351338" y="4965700"/>
              <a:ext cx="85725" cy="103188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122" name="Freeform 122"/>
          <p:cNvSpPr>
            <a:spLocks/>
          </p:cNvSpPr>
          <p:nvPr/>
        </p:nvSpPr>
        <p:spPr bwMode="auto">
          <a:xfrm>
            <a:off x="162559" y="6428417"/>
            <a:ext cx="11755813" cy="333376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162560" y="1646750"/>
            <a:ext cx="12029440" cy="2828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đọc ca ngợi tính kiên trì, sự quyết tâm sửa chữ xấu của Cao Bá Quát.</a:t>
            </a:r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4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8373666" y="-3207"/>
            <a:ext cx="2294335" cy="1212056"/>
            <a:chOff x="9559925" y="2573338"/>
            <a:chExt cx="3059113" cy="16160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9577388" y="2573338"/>
              <a:ext cx="3041650" cy="1497013"/>
            </a:xfrm>
            <a:custGeom>
              <a:avLst/>
              <a:gdLst>
                <a:gd name="T0" fmla="*/ 709 w 709"/>
                <a:gd name="T1" fmla="*/ 297 h 349"/>
                <a:gd name="T2" fmla="*/ 0 w 709"/>
                <a:gd name="T3" fmla="*/ 7 h 349"/>
                <a:gd name="T4" fmla="*/ 10 w 709"/>
                <a:gd name="T5" fmla="*/ 0 h 349"/>
                <a:gd name="T6" fmla="*/ 706 w 709"/>
                <a:gd name="T7" fmla="*/ 285 h 349"/>
                <a:gd name="T8" fmla="*/ 709 w 709"/>
                <a:gd name="T9" fmla="*/ 29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349">
                  <a:moveTo>
                    <a:pt x="709" y="297"/>
                  </a:moveTo>
                  <a:cubicBezTo>
                    <a:pt x="425" y="349"/>
                    <a:pt x="166" y="243"/>
                    <a:pt x="0" y="7"/>
                  </a:cubicBezTo>
                  <a:cubicBezTo>
                    <a:pt x="4" y="4"/>
                    <a:pt x="6" y="3"/>
                    <a:pt x="10" y="0"/>
                  </a:cubicBezTo>
                  <a:cubicBezTo>
                    <a:pt x="173" y="233"/>
                    <a:pt x="427" y="337"/>
                    <a:pt x="706" y="285"/>
                  </a:cubicBezTo>
                  <a:cubicBezTo>
                    <a:pt x="707" y="290"/>
                    <a:pt x="708" y="292"/>
                    <a:pt x="709" y="297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9559925" y="2722563"/>
              <a:ext cx="338138" cy="322263"/>
            </a:xfrm>
            <a:custGeom>
              <a:avLst/>
              <a:gdLst>
                <a:gd name="T0" fmla="*/ 0 w 79"/>
                <a:gd name="T1" fmla="*/ 75 h 75"/>
                <a:gd name="T2" fmla="*/ 28 w 79"/>
                <a:gd name="T3" fmla="*/ 0 h 75"/>
                <a:gd name="T4" fmla="*/ 79 w 79"/>
                <a:gd name="T5" fmla="*/ 62 h 75"/>
                <a:gd name="T6" fmla="*/ 0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cubicBezTo>
                    <a:pt x="10" y="44"/>
                    <a:pt x="16" y="29"/>
                    <a:pt x="28" y="0"/>
                  </a:cubicBezTo>
                  <a:cubicBezTo>
                    <a:pt x="47" y="26"/>
                    <a:pt x="57" y="39"/>
                    <a:pt x="79" y="62"/>
                  </a:cubicBezTo>
                  <a:cubicBezTo>
                    <a:pt x="48" y="69"/>
                    <a:pt x="33" y="72"/>
                    <a:pt x="0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932988" y="3092450"/>
              <a:ext cx="322263" cy="333375"/>
            </a:xfrm>
            <a:custGeom>
              <a:avLst/>
              <a:gdLst>
                <a:gd name="T0" fmla="*/ 0 w 75"/>
                <a:gd name="T1" fmla="*/ 78 h 78"/>
                <a:gd name="T2" fmla="*/ 15 w 75"/>
                <a:gd name="T3" fmla="*/ 0 h 78"/>
                <a:gd name="T4" fmla="*/ 75 w 75"/>
                <a:gd name="T5" fmla="*/ 52 h 78"/>
                <a:gd name="T6" fmla="*/ 0 w 75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78">
                  <a:moveTo>
                    <a:pt x="0" y="78"/>
                  </a:moveTo>
                  <a:cubicBezTo>
                    <a:pt x="4" y="46"/>
                    <a:pt x="8" y="31"/>
                    <a:pt x="15" y="0"/>
                  </a:cubicBezTo>
                  <a:cubicBezTo>
                    <a:pt x="38" y="22"/>
                    <a:pt x="50" y="33"/>
                    <a:pt x="75" y="52"/>
                  </a:cubicBezTo>
                  <a:cubicBezTo>
                    <a:pt x="46" y="64"/>
                    <a:pt x="31" y="69"/>
                    <a:pt x="0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0353675" y="3397250"/>
              <a:ext cx="300038" cy="338138"/>
            </a:xfrm>
            <a:custGeom>
              <a:avLst/>
              <a:gdLst>
                <a:gd name="T0" fmla="*/ 1 w 70"/>
                <a:gd name="T1" fmla="*/ 79 h 79"/>
                <a:gd name="T2" fmla="*/ 3 w 70"/>
                <a:gd name="T3" fmla="*/ 0 h 79"/>
                <a:gd name="T4" fmla="*/ 70 w 70"/>
                <a:gd name="T5" fmla="*/ 41 h 79"/>
                <a:gd name="T6" fmla="*/ 1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1" y="79"/>
                  </a:moveTo>
                  <a:cubicBezTo>
                    <a:pt x="0" y="47"/>
                    <a:pt x="1" y="31"/>
                    <a:pt x="3" y="0"/>
                  </a:cubicBezTo>
                  <a:cubicBezTo>
                    <a:pt x="29" y="18"/>
                    <a:pt x="43" y="26"/>
                    <a:pt x="70" y="41"/>
                  </a:cubicBezTo>
                  <a:cubicBezTo>
                    <a:pt x="44" y="57"/>
                    <a:pt x="30" y="65"/>
                    <a:pt x="1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777538" y="3632200"/>
              <a:ext cx="314325" cy="339725"/>
            </a:xfrm>
            <a:custGeom>
              <a:avLst/>
              <a:gdLst>
                <a:gd name="T0" fmla="*/ 11 w 73"/>
                <a:gd name="T1" fmla="*/ 79 h 79"/>
                <a:gd name="T2" fmla="*/ 0 w 73"/>
                <a:gd name="T3" fmla="*/ 0 h 79"/>
                <a:gd name="T4" fmla="*/ 73 w 73"/>
                <a:gd name="T5" fmla="*/ 29 h 79"/>
                <a:gd name="T6" fmla="*/ 11 w 7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9">
                  <a:moveTo>
                    <a:pt x="11" y="79"/>
                  </a:moveTo>
                  <a:cubicBezTo>
                    <a:pt x="5" y="47"/>
                    <a:pt x="3" y="31"/>
                    <a:pt x="0" y="0"/>
                  </a:cubicBezTo>
                  <a:cubicBezTo>
                    <a:pt x="29" y="13"/>
                    <a:pt x="43" y="19"/>
                    <a:pt x="73" y="29"/>
                  </a:cubicBezTo>
                  <a:cubicBezTo>
                    <a:pt x="49" y="50"/>
                    <a:pt x="37" y="60"/>
                    <a:pt x="11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1223625" y="3795713"/>
              <a:ext cx="327025" cy="325438"/>
            </a:xfrm>
            <a:custGeom>
              <a:avLst/>
              <a:gdLst>
                <a:gd name="T0" fmla="*/ 24 w 76"/>
                <a:gd name="T1" fmla="*/ 76 h 76"/>
                <a:gd name="T2" fmla="*/ 0 w 76"/>
                <a:gd name="T3" fmla="*/ 0 h 76"/>
                <a:gd name="T4" fmla="*/ 76 w 76"/>
                <a:gd name="T5" fmla="*/ 17 h 76"/>
                <a:gd name="T6" fmla="*/ 2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24" y="76"/>
                  </a:moveTo>
                  <a:cubicBezTo>
                    <a:pt x="12" y="46"/>
                    <a:pt x="8" y="31"/>
                    <a:pt x="0" y="0"/>
                  </a:cubicBezTo>
                  <a:cubicBezTo>
                    <a:pt x="30" y="9"/>
                    <a:pt x="45" y="12"/>
                    <a:pt x="76" y="17"/>
                  </a:cubicBezTo>
                  <a:cubicBezTo>
                    <a:pt x="57" y="41"/>
                    <a:pt x="46" y="53"/>
                    <a:pt x="2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1691938" y="3886200"/>
              <a:ext cx="338138" cy="303213"/>
            </a:xfrm>
            <a:custGeom>
              <a:avLst/>
              <a:gdLst>
                <a:gd name="T0" fmla="*/ 36 w 79"/>
                <a:gd name="T1" fmla="*/ 71 h 71"/>
                <a:gd name="T2" fmla="*/ 0 w 79"/>
                <a:gd name="T3" fmla="*/ 0 h 71"/>
                <a:gd name="T4" fmla="*/ 79 w 79"/>
                <a:gd name="T5" fmla="*/ 3 h 71"/>
                <a:gd name="T6" fmla="*/ 36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36" y="71"/>
                  </a:moveTo>
                  <a:cubicBezTo>
                    <a:pt x="20" y="43"/>
                    <a:pt x="13" y="29"/>
                    <a:pt x="0" y="0"/>
                  </a:cubicBezTo>
                  <a:cubicBezTo>
                    <a:pt x="31" y="3"/>
                    <a:pt x="47" y="4"/>
                    <a:pt x="79" y="3"/>
                  </a:cubicBezTo>
                  <a:cubicBezTo>
                    <a:pt x="63" y="31"/>
                    <a:pt x="55" y="44"/>
                    <a:pt x="36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2172950" y="3851275"/>
              <a:ext cx="342900" cy="312738"/>
            </a:xfrm>
            <a:custGeom>
              <a:avLst/>
              <a:gdLst>
                <a:gd name="T0" fmla="*/ 49 w 80"/>
                <a:gd name="T1" fmla="*/ 73 h 73"/>
                <a:gd name="T2" fmla="*/ 0 w 80"/>
                <a:gd name="T3" fmla="*/ 10 h 73"/>
                <a:gd name="T4" fmla="*/ 80 w 80"/>
                <a:gd name="T5" fmla="*/ 0 h 73"/>
                <a:gd name="T6" fmla="*/ 49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49" y="73"/>
                  </a:moveTo>
                  <a:cubicBezTo>
                    <a:pt x="28" y="49"/>
                    <a:pt x="18" y="36"/>
                    <a:pt x="0" y="10"/>
                  </a:cubicBezTo>
                  <a:cubicBezTo>
                    <a:pt x="32" y="8"/>
                    <a:pt x="48" y="6"/>
                    <a:pt x="80" y="0"/>
                  </a:cubicBezTo>
                  <a:cubicBezTo>
                    <a:pt x="69" y="29"/>
                    <a:pt x="63" y="44"/>
                    <a:pt x="49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614308" y="109887"/>
            <a:ext cx="2319338" cy="1213247"/>
            <a:chOff x="-920750" y="2238375"/>
            <a:chExt cx="3092451" cy="1617663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-920750" y="2238375"/>
              <a:ext cx="3036888" cy="1501775"/>
            </a:xfrm>
            <a:custGeom>
              <a:avLst/>
              <a:gdLst>
                <a:gd name="T0" fmla="*/ 708 w 708"/>
                <a:gd name="T1" fmla="*/ 6 h 350"/>
                <a:gd name="T2" fmla="*/ 0 w 708"/>
                <a:gd name="T3" fmla="*/ 298 h 350"/>
                <a:gd name="T4" fmla="*/ 3 w 708"/>
                <a:gd name="T5" fmla="*/ 287 h 350"/>
                <a:gd name="T6" fmla="*/ 698 w 708"/>
                <a:gd name="T7" fmla="*/ 0 h 350"/>
                <a:gd name="T8" fmla="*/ 708 w 708"/>
                <a:gd name="T9" fmla="*/ 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350">
                  <a:moveTo>
                    <a:pt x="708" y="6"/>
                  </a:moveTo>
                  <a:cubicBezTo>
                    <a:pt x="543" y="244"/>
                    <a:pt x="284" y="350"/>
                    <a:pt x="0" y="298"/>
                  </a:cubicBezTo>
                  <a:cubicBezTo>
                    <a:pt x="1" y="294"/>
                    <a:pt x="2" y="291"/>
                    <a:pt x="3" y="287"/>
                  </a:cubicBezTo>
                  <a:cubicBezTo>
                    <a:pt x="282" y="338"/>
                    <a:pt x="536" y="233"/>
                    <a:pt x="698" y="0"/>
                  </a:cubicBezTo>
                  <a:cubicBezTo>
                    <a:pt x="702" y="3"/>
                    <a:pt x="704" y="4"/>
                    <a:pt x="708" y="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-762000" y="3533775"/>
              <a:ext cx="342900" cy="312738"/>
            </a:xfrm>
            <a:custGeom>
              <a:avLst/>
              <a:gdLst>
                <a:gd name="T0" fmla="*/ 33 w 80"/>
                <a:gd name="T1" fmla="*/ 73 h 73"/>
                <a:gd name="T2" fmla="*/ 0 w 80"/>
                <a:gd name="T3" fmla="*/ 0 h 73"/>
                <a:gd name="T4" fmla="*/ 80 w 80"/>
                <a:gd name="T5" fmla="*/ 8 h 73"/>
                <a:gd name="T6" fmla="*/ 33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33" y="73"/>
                  </a:moveTo>
                  <a:cubicBezTo>
                    <a:pt x="18" y="44"/>
                    <a:pt x="12" y="29"/>
                    <a:pt x="0" y="0"/>
                  </a:cubicBezTo>
                  <a:cubicBezTo>
                    <a:pt x="32" y="5"/>
                    <a:pt x="48" y="7"/>
                    <a:pt x="80" y="8"/>
                  </a:cubicBezTo>
                  <a:cubicBezTo>
                    <a:pt x="63" y="35"/>
                    <a:pt x="54" y="47"/>
                    <a:pt x="33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-277812" y="3551238"/>
              <a:ext cx="339725" cy="304800"/>
            </a:xfrm>
            <a:custGeom>
              <a:avLst/>
              <a:gdLst>
                <a:gd name="T0" fmla="*/ 44 w 79"/>
                <a:gd name="T1" fmla="*/ 71 h 71"/>
                <a:gd name="T2" fmla="*/ 0 w 79"/>
                <a:gd name="T3" fmla="*/ 5 h 71"/>
                <a:gd name="T4" fmla="*/ 79 w 79"/>
                <a:gd name="T5" fmla="*/ 0 h 71"/>
                <a:gd name="T6" fmla="*/ 44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44" y="71"/>
                  </a:moveTo>
                  <a:cubicBezTo>
                    <a:pt x="25" y="45"/>
                    <a:pt x="16" y="32"/>
                    <a:pt x="0" y="5"/>
                  </a:cubicBezTo>
                  <a:cubicBezTo>
                    <a:pt x="32" y="5"/>
                    <a:pt x="48" y="3"/>
                    <a:pt x="79" y="0"/>
                  </a:cubicBezTo>
                  <a:cubicBezTo>
                    <a:pt x="67" y="28"/>
                    <a:pt x="60" y="43"/>
                    <a:pt x="44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8438" y="3452813"/>
              <a:ext cx="325438" cy="325438"/>
            </a:xfrm>
            <a:custGeom>
              <a:avLst/>
              <a:gdLst>
                <a:gd name="T0" fmla="*/ 54 w 76"/>
                <a:gd name="T1" fmla="*/ 76 h 76"/>
                <a:gd name="T2" fmla="*/ 0 w 76"/>
                <a:gd name="T3" fmla="*/ 18 h 76"/>
                <a:gd name="T4" fmla="*/ 76 w 76"/>
                <a:gd name="T5" fmla="*/ 0 h 76"/>
                <a:gd name="T6" fmla="*/ 5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54" y="76"/>
                  </a:moveTo>
                  <a:cubicBezTo>
                    <a:pt x="31" y="53"/>
                    <a:pt x="20" y="42"/>
                    <a:pt x="0" y="18"/>
                  </a:cubicBezTo>
                  <a:cubicBezTo>
                    <a:pt x="31" y="12"/>
                    <a:pt x="46" y="9"/>
                    <a:pt x="76" y="0"/>
                  </a:cubicBezTo>
                  <a:cubicBezTo>
                    <a:pt x="69" y="30"/>
                    <a:pt x="65" y="45"/>
                    <a:pt x="5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57225" y="3276600"/>
              <a:ext cx="309563" cy="338138"/>
            </a:xfrm>
            <a:custGeom>
              <a:avLst/>
              <a:gdLst>
                <a:gd name="T0" fmla="*/ 63 w 72"/>
                <a:gd name="T1" fmla="*/ 79 h 79"/>
                <a:gd name="T2" fmla="*/ 0 w 72"/>
                <a:gd name="T3" fmla="*/ 30 h 79"/>
                <a:gd name="T4" fmla="*/ 72 w 72"/>
                <a:gd name="T5" fmla="*/ 0 h 79"/>
                <a:gd name="T6" fmla="*/ 63 w 72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9">
                  <a:moveTo>
                    <a:pt x="63" y="79"/>
                  </a:moveTo>
                  <a:cubicBezTo>
                    <a:pt x="37" y="61"/>
                    <a:pt x="24" y="51"/>
                    <a:pt x="0" y="30"/>
                  </a:cubicBezTo>
                  <a:cubicBezTo>
                    <a:pt x="30" y="20"/>
                    <a:pt x="44" y="14"/>
                    <a:pt x="72" y="0"/>
                  </a:cubicBezTo>
                  <a:cubicBezTo>
                    <a:pt x="70" y="31"/>
                    <a:pt x="68" y="47"/>
                    <a:pt x="63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090613" y="3032125"/>
              <a:ext cx="300038" cy="338138"/>
            </a:xfrm>
            <a:custGeom>
              <a:avLst/>
              <a:gdLst>
                <a:gd name="T0" fmla="*/ 70 w 70"/>
                <a:gd name="T1" fmla="*/ 79 h 79"/>
                <a:gd name="T2" fmla="*/ 0 w 70"/>
                <a:gd name="T3" fmla="*/ 42 h 79"/>
                <a:gd name="T4" fmla="*/ 66 w 70"/>
                <a:gd name="T5" fmla="*/ 0 h 79"/>
                <a:gd name="T6" fmla="*/ 70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70" y="79"/>
                  </a:moveTo>
                  <a:cubicBezTo>
                    <a:pt x="41" y="65"/>
                    <a:pt x="27" y="58"/>
                    <a:pt x="0" y="42"/>
                  </a:cubicBezTo>
                  <a:cubicBezTo>
                    <a:pt x="27" y="27"/>
                    <a:pt x="40" y="18"/>
                    <a:pt x="66" y="0"/>
                  </a:cubicBezTo>
                  <a:cubicBezTo>
                    <a:pt x="69" y="31"/>
                    <a:pt x="70" y="47"/>
                    <a:pt x="70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485900" y="2719388"/>
              <a:ext cx="325438" cy="333375"/>
            </a:xfrm>
            <a:custGeom>
              <a:avLst/>
              <a:gdLst>
                <a:gd name="T0" fmla="*/ 76 w 76"/>
                <a:gd name="T1" fmla="*/ 78 h 78"/>
                <a:gd name="T2" fmla="*/ 0 w 76"/>
                <a:gd name="T3" fmla="*/ 53 h 78"/>
                <a:gd name="T4" fmla="*/ 58 w 76"/>
                <a:gd name="T5" fmla="*/ 0 h 78"/>
                <a:gd name="T6" fmla="*/ 76 w 76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8">
                  <a:moveTo>
                    <a:pt x="76" y="78"/>
                  </a:moveTo>
                  <a:cubicBezTo>
                    <a:pt x="44" y="69"/>
                    <a:pt x="29" y="64"/>
                    <a:pt x="0" y="53"/>
                  </a:cubicBezTo>
                  <a:cubicBezTo>
                    <a:pt x="24" y="33"/>
                    <a:pt x="36" y="23"/>
                    <a:pt x="58" y="0"/>
                  </a:cubicBezTo>
                  <a:cubicBezTo>
                    <a:pt x="67" y="30"/>
                    <a:pt x="70" y="46"/>
                    <a:pt x="76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833563" y="2341563"/>
              <a:ext cx="338138" cy="322263"/>
            </a:xfrm>
            <a:custGeom>
              <a:avLst/>
              <a:gdLst>
                <a:gd name="T0" fmla="*/ 79 w 79"/>
                <a:gd name="T1" fmla="*/ 75 h 75"/>
                <a:gd name="T2" fmla="*/ 0 w 79"/>
                <a:gd name="T3" fmla="*/ 64 h 75"/>
                <a:gd name="T4" fmla="*/ 50 w 79"/>
                <a:gd name="T5" fmla="*/ 0 h 75"/>
                <a:gd name="T6" fmla="*/ 79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79" y="75"/>
                  </a:moveTo>
                  <a:cubicBezTo>
                    <a:pt x="47" y="72"/>
                    <a:pt x="31" y="70"/>
                    <a:pt x="0" y="64"/>
                  </a:cubicBezTo>
                  <a:cubicBezTo>
                    <a:pt x="21" y="40"/>
                    <a:pt x="31" y="27"/>
                    <a:pt x="50" y="0"/>
                  </a:cubicBezTo>
                  <a:cubicBezTo>
                    <a:pt x="63" y="29"/>
                    <a:pt x="69" y="44"/>
                    <a:pt x="79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7641433" y="951991"/>
            <a:ext cx="511969" cy="511969"/>
          </a:xfrm>
          <a:prstGeom prst="ellipse">
            <a:avLst/>
          </a:prstGeom>
          <a:solidFill>
            <a:srgbClr val="FFD0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3" name="Freeform 56"/>
          <p:cNvSpPr>
            <a:spLocks/>
          </p:cNvSpPr>
          <p:nvPr/>
        </p:nvSpPr>
        <p:spPr bwMode="auto">
          <a:xfrm>
            <a:off x="4008836" y="1084149"/>
            <a:ext cx="309563" cy="151210"/>
          </a:xfrm>
          <a:custGeom>
            <a:avLst/>
            <a:gdLst>
              <a:gd name="T0" fmla="*/ 1 w 96"/>
              <a:gd name="T1" fmla="*/ 47 h 47"/>
              <a:gd name="T2" fmla="*/ 0 w 96"/>
              <a:gd name="T3" fmla="*/ 42 h 47"/>
              <a:gd name="T4" fmla="*/ 3 w 96"/>
              <a:gd name="T5" fmla="*/ 31 h 47"/>
              <a:gd name="T6" fmla="*/ 16 w 96"/>
              <a:gd name="T7" fmla="*/ 21 h 47"/>
              <a:gd name="T8" fmla="*/ 28 w 96"/>
              <a:gd name="T9" fmla="*/ 21 h 47"/>
              <a:gd name="T10" fmla="*/ 32 w 96"/>
              <a:gd name="T11" fmla="*/ 23 h 47"/>
              <a:gd name="T12" fmla="*/ 33 w 96"/>
              <a:gd name="T13" fmla="*/ 15 h 47"/>
              <a:gd name="T14" fmla="*/ 38 w 96"/>
              <a:gd name="T15" fmla="*/ 7 h 47"/>
              <a:gd name="T16" fmla="*/ 42 w 96"/>
              <a:gd name="T17" fmla="*/ 4 h 47"/>
              <a:gd name="T18" fmla="*/ 54 w 96"/>
              <a:gd name="T19" fmla="*/ 0 h 47"/>
              <a:gd name="T20" fmla="*/ 66 w 96"/>
              <a:gd name="T21" fmla="*/ 4 h 47"/>
              <a:gd name="T22" fmla="*/ 66 w 96"/>
              <a:gd name="T23" fmla="*/ 4 h 47"/>
              <a:gd name="T24" fmla="*/ 76 w 96"/>
              <a:gd name="T25" fmla="*/ 16 h 47"/>
              <a:gd name="T26" fmla="*/ 76 w 96"/>
              <a:gd name="T27" fmla="*/ 27 h 47"/>
              <a:gd name="T28" fmla="*/ 75 w 96"/>
              <a:gd name="T29" fmla="*/ 30 h 47"/>
              <a:gd name="T30" fmla="*/ 79 w 96"/>
              <a:gd name="T31" fmla="*/ 29 h 47"/>
              <a:gd name="T32" fmla="*/ 95 w 96"/>
              <a:gd name="T33" fmla="*/ 47 h 47"/>
              <a:gd name="T34" fmla="*/ 1 w 96"/>
              <a:gd name="T3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47">
                <a:moveTo>
                  <a:pt x="1" y="47"/>
                </a:moveTo>
                <a:cubicBezTo>
                  <a:pt x="1" y="45"/>
                  <a:pt x="0" y="44"/>
                  <a:pt x="0" y="42"/>
                </a:cubicBezTo>
                <a:cubicBezTo>
                  <a:pt x="0" y="38"/>
                  <a:pt x="1" y="34"/>
                  <a:pt x="3" y="31"/>
                </a:cubicBezTo>
                <a:cubicBezTo>
                  <a:pt x="6" y="27"/>
                  <a:pt x="11" y="23"/>
                  <a:pt x="16" y="21"/>
                </a:cubicBezTo>
                <a:cubicBezTo>
                  <a:pt x="22" y="20"/>
                  <a:pt x="22" y="21"/>
                  <a:pt x="28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0"/>
                  <a:pt x="32" y="18"/>
                  <a:pt x="33" y="15"/>
                </a:cubicBezTo>
                <a:cubicBezTo>
                  <a:pt x="34" y="12"/>
                  <a:pt x="35" y="9"/>
                  <a:pt x="38" y="7"/>
                </a:cubicBezTo>
                <a:cubicBezTo>
                  <a:pt x="39" y="6"/>
                  <a:pt x="40" y="5"/>
                  <a:pt x="42" y="4"/>
                </a:cubicBezTo>
                <a:cubicBezTo>
                  <a:pt x="45" y="1"/>
                  <a:pt x="50" y="0"/>
                  <a:pt x="54" y="0"/>
                </a:cubicBezTo>
                <a:cubicBezTo>
                  <a:pt x="59" y="0"/>
                  <a:pt x="63" y="1"/>
                  <a:pt x="66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71" y="6"/>
                  <a:pt x="74" y="11"/>
                  <a:pt x="76" y="16"/>
                </a:cubicBezTo>
                <a:cubicBezTo>
                  <a:pt x="77" y="19"/>
                  <a:pt x="77" y="24"/>
                  <a:pt x="76" y="27"/>
                </a:cubicBezTo>
                <a:cubicBezTo>
                  <a:pt x="76" y="28"/>
                  <a:pt x="75" y="29"/>
                  <a:pt x="75" y="30"/>
                </a:cubicBezTo>
                <a:cubicBezTo>
                  <a:pt x="76" y="30"/>
                  <a:pt x="78" y="29"/>
                  <a:pt x="79" y="29"/>
                </a:cubicBezTo>
                <a:cubicBezTo>
                  <a:pt x="91" y="29"/>
                  <a:pt x="96" y="39"/>
                  <a:pt x="95" y="47"/>
                </a:cubicBezTo>
                <a:lnTo>
                  <a:pt x="1" y="47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4" name="Freeform 57"/>
          <p:cNvSpPr>
            <a:spLocks/>
          </p:cNvSpPr>
          <p:nvPr/>
        </p:nvSpPr>
        <p:spPr bwMode="auto">
          <a:xfrm>
            <a:off x="5395914" y="1337753"/>
            <a:ext cx="610791" cy="251222"/>
          </a:xfrm>
          <a:custGeom>
            <a:avLst/>
            <a:gdLst>
              <a:gd name="T0" fmla="*/ 190 w 190"/>
              <a:gd name="T1" fmla="*/ 78 h 78"/>
              <a:gd name="T2" fmla="*/ 163 w 190"/>
              <a:gd name="T3" fmla="*/ 51 h 78"/>
              <a:gd name="T4" fmla="*/ 133 w 190"/>
              <a:gd name="T5" fmla="*/ 55 h 78"/>
              <a:gd name="T6" fmla="*/ 133 w 190"/>
              <a:gd name="T7" fmla="*/ 54 h 78"/>
              <a:gd name="T8" fmla="*/ 105 w 190"/>
              <a:gd name="T9" fmla="*/ 36 h 78"/>
              <a:gd name="T10" fmla="*/ 105 w 190"/>
              <a:gd name="T11" fmla="*/ 36 h 78"/>
              <a:gd name="T12" fmla="*/ 70 w 190"/>
              <a:gd name="T13" fmla="*/ 0 h 78"/>
              <a:gd name="T14" fmla="*/ 34 w 190"/>
              <a:gd name="T15" fmla="*/ 36 h 78"/>
              <a:gd name="T16" fmla="*/ 37 w 190"/>
              <a:gd name="T17" fmla="*/ 48 h 78"/>
              <a:gd name="T18" fmla="*/ 32 w 190"/>
              <a:gd name="T19" fmla="*/ 48 h 78"/>
              <a:gd name="T20" fmla="*/ 0 w 190"/>
              <a:gd name="T21" fmla="*/ 78 h 78"/>
              <a:gd name="T22" fmla="*/ 190 w 190"/>
              <a:gd name="T2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0" h="78">
                <a:moveTo>
                  <a:pt x="190" y="78"/>
                </a:moveTo>
                <a:cubicBezTo>
                  <a:pt x="187" y="65"/>
                  <a:pt x="177" y="54"/>
                  <a:pt x="163" y="51"/>
                </a:cubicBezTo>
                <a:cubicBezTo>
                  <a:pt x="153" y="48"/>
                  <a:pt x="142" y="50"/>
                  <a:pt x="133" y="55"/>
                </a:cubicBezTo>
                <a:cubicBezTo>
                  <a:pt x="133" y="54"/>
                  <a:pt x="133" y="54"/>
                  <a:pt x="133" y="54"/>
                </a:cubicBezTo>
                <a:cubicBezTo>
                  <a:pt x="127" y="44"/>
                  <a:pt x="116" y="38"/>
                  <a:pt x="105" y="36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5" y="16"/>
                  <a:pt x="89" y="0"/>
                  <a:pt x="70" y="0"/>
                </a:cubicBezTo>
                <a:cubicBezTo>
                  <a:pt x="50" y="0"/>
                  <a:pt x="34" y="16"/>
                  <a:pt x="34" y="36"/>
                </a:cubicBezTo>
                <a:cubicBezTo>
                  <a:pt x="34" y="40"/>
                  <a:pt x="35" y="44"/>
                  <a:pt x="37" y="48"/>
                </a:cubicBezTo>
                <a:cubicBezTo>
                  <a:pt x="35" y="48"/>
                  <a:pt x="34" y="48"/>
                  <a:pt x="32" y="48"/>
                </a:cubicBezTo>
                <a:cubicBezTo>
                  <a:pt x="12" y="48"/>
                  <a:pt x="1" y="63"/>
                  <a:pt x="0" y="78"/>
                </a:cubicBezTo>
                <a:lnTo>
                  <a:pt x="190" y="7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5" name="Freeform 58"/>
          <p:cNvSpPr>
            <a:spLocks/>
          </p:cNvSpPr>
          <p:nvPr/>
        </p:nvSpPr>
        <p:spPr bwMode="auto">
          <a:xfrm>
            <a:off x="8652273" y="1502060"/>
            <a:ext cx="404813" cy="198835"/>
          </a:xfrm>
          <a:custGeom>
            <a:avLst/>
            <a:gdLst>
              <a:gd name="T0" fmla="*/ 1 w 126"/>
              <a:gd name="T1" fmla="*/ 62 h 62"/>
              <a:gd name="T2" fmla="*/ 120 w 126"/>
              <a:gd name="T3" fmla="*/ 62 h 62"/>
              <a:gd name="T4" fmla="*/ 95 w 126"/>
              <a:gd name="T5" fmla="*/ 23 h 62"/>
              <a:gd name="T6" fmla="*/ 90 w 126"/>
              <a:gd name="T7" fmla="*/ 23 h 62"/>
              <a:gd name="T8" fmla="*/ 66 w 126"/>
              <a:gd name="T9" fmla="*/ 0 h 62"/>
              <a:gd name="T10" fmla="*/ 43 w 126"/>
              <a:gd name="T11" fmla="*/ 31 h 62"/>
              <a:gd name="T12" fmla="*/ 33 w 126"/>
              <a:gd name="T13" fmla="*/ 29 h 62"/>
              <a:gd name="T14" fmla="*/ 1 w 126"/>
              <a:gd name="T15" fmla="*/ 61 h 62"/>
              <a:gd name="T16" fmla="*/ 1 w 126"/>
              <a:gd name="T17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62">
                <a:moveTo>
                  <a:pt x="1" y="62"/>
                </a:moveTo>
                <a:cubicBezTo>
                  <a:pt x="120" y="62"/>
                  <a:pt x="120" y="62"/>
                  <a:pt x="120" y="62"/>
                </a:cubicBezTo>
                <a:cubicBezTo>
                  <a:pt x="126" y="46"/>
                  <a:pt x="118" y="23"/>
                  <a:pt x="95" y="23"/>
                </a:cubicBezTo>
                <a:cubicBezTo>
                  <a:pt x="93" y="23"/>
                  <a:pt x="91" y="23"/>
                  <a:pt x="90" y="23"/>
                </a:cubicBezTo>
                <a:cubicBezTo>
                  <a:pt x="89" y="12"/>
                  <a:pt x="81" y="0"/>
                  <a:pt x="66" y="0"/>
                </a:cubicBezTo>
                <a:cubicBezTo>
                  <a:pt x="48" y="0"/>
                  <a:pt x="40" y="17"/>
                  <a:pt x="43" y="31"/>
                </a:cubicBezTo>
                <a:cubicBezTo>
                  <a:pt x="40" y="30"/>
                  <a:pt x="36" y="29"/>
                  <a:pt x="33" y="29"/>
                </a:cubicBezTo>
                <a:cubicBezTo>
                  <a:pt x="16" y="29"/>
                  <a:pt x="0" y="44"/>
                  <a:pt x="1" y="61"/>
                </a:cubicBezTo>
                <a:lnTo>
                  <a:pt x="1" y="62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6" name="Freeform 59"/>
          <p:cNvSpPr>
            <a:spLocks/>
          </p:cNvSpPr>
          <p:nvPr/>
        </p:nvSpPr>
        <p:spPr bwMode="auto">
          <a:xfrm>
            <a:off x="6724650" y="1322274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7" name="Freeform 60"/>
          <p:cNvSpPr>
            <a:spLocks/>
          </p:cNvSpPr>
          <p:nvPr/>
        </p:nvSpPr>
        <p:spPr bwMode="auto">
          <a:xfrm>
            <a:off x="7535466" y="1785428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8" name="Freeform 61"/>
          <p:cNvSpPr>
            <a:spLocks/>
          </p:cNvSpPr>
          <p:nvPr/>
        </p:nvSpPr>
        <p:spPr bwMode="auto">
          <a:xfrm>
            <a:off x="4613673" y="1025809"/>
            <a:ext cx="360760" cy="16430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9" name="Freeform 104"/>
          <p:cNvSpPr>
            <a:spLocks/>
          </p:cNvSpPr>
          <p:nvPr/>
        </p:nvSpPr>
        <p:spPr bwMode="auto">
          <a:xfrm>
            <a:off x="9385699" y="1914017"/>
            <a:ext cx="370285" cy="173831"/>
          </a:xfrm>
          <a:custGeom>
            <a:avLst/>
            <a:gdLst>
              <a:gd name="T0" fmla="*/ 115 w 115"/>
              <a:gd name="T1" fmla="*/ 54 h 54"/>
              <a:gd name="T2" fmla="*/ 86 w 115"/>
              <a:gd name="T3" fmla="*/ 23 h 54"/>
              <a:gd name="T4" fmla="*/ 82 w 115"/>
              <a:gd name="T5" fmla="*/ 23 h 54"/>
              <a:gd name="T6" fmla="*/ 58 w 115"/>
              <a:gd name="T7" fmla="*/ 0 h 54"/>
              <a:gd name="T8" fmla="*/ 33 w 115"/>
              <a:gd name="T9" fmla="*/ 29 h 54"/>
              <a:gd name="T10" fmla="*/ 24 w 115"/>
              <a:gd name="T11" fmla="*/ 28 h 54"/>
              <a:gd name="T12" fmla="*/ 2 w 115"/>
              <a:gd name="T13" fmla="*/ 54 h 54"/>
              <a:gd name="T14" fmla="*/ 115 w 115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54">
                <a:moveTo>
                  <a:pt x="115" y="54"/>
                </a:moveTo>
                <a:cubicBezTo>
                  <a:pt x="115" y="39"/>
                  <a:pt x="106" y="23"/>
                  <a:pt x="86" y="23"/>
                </a:cubicBezTo>
                <a:cubicBezTo>
                  <a:pt x="85" y="23"/>
                  <a:pt x="84" y="23"/>
                  <a:pt x="82" y="23"/>
                </a:cubicBezTo>
                <a:cubicBezTo>
                  <a:pt x="81" y="11"/>
                  <a:pt x="73" y="0"/>
                  <a:pt x="58" y="0"/>
                </a:cubicBezTo>
                <a:cubicBezTo>
                  <a:pt x="40" y="0"/>
                  <a:pt x="31" y="15"/>
                  <a:pt x="33" y="29"/>
                </a:cubicBezTo>
                <a:cubicBezTo>
                  <a:pt x="30" y="28"/>
                  <a:pt x="28" y="28"/>
                  <a:pt x="24" y="28"/>
                </a:cubicBezTo>
                <a:cubicBezTo>
                  <a:pt x="8" y="28"/>
                  <a:pt x="0" y="41"/>
                  <a:pt x="2" y="54"/>
                </a:cubicBezTo>
                <a:lnTo>
                  <a:pt x="115" y="54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07818" y="4129932"/>
            <a:ext cx="11814463" cy="2269910"/>
            <a:chOff x="44450" y="4062455"/>
            <a:chExt cx="11814175" cy="2887672"/>
          </a:xfrm>
        </p:grpSpPr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8169275" y="5348288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8431213" y="5799138"/>
              <a:ext cx="385763" cy="882650"/>
            </a:xfrm>
            <a:custGeom>
              <a:avLst/>
              <a:gdLst>
                <a:gd name="T0" fmla="*/ 243 w 243"/>
                <a:gd name="T1" fmla="*/ 97 h 556"/>
                <a:gd name="T2" fmla="*/ 138 w 243"/>
                <a:gd name="T3" fmla="*/ 159 h 556"/>
                <a:gd name="T4" fmla="*/ 122 w 243"/>
                <a:gd name="T5" fmla="*/ 0 h 556"/>
                <a:gd name="T6" fmla="*/ 106 w 243"/>
                <a:gd name="T7" fmla="*/ 159 h 556"/>
                <a:gd name="T8" fmla="*/ 0 w 243"/>
                <a:gd name="T9" fmla="*/ 97 h 556"/>
                <a:gd name="T10" fmla="*/ 97 w 243"/>
                <a:gd name="T11" fmla="*/ 210 h 556"/>
                <a:gd name="T12" fmla="*/ 100 w 243"/>
                <a:gd name="T13" fmla="*/ 556 h 556"/>
                <a:gd name="T14" fmla="*/ 151 w 243"/>
                <a:gd name="T15" fmla="*/ 556 h 556"/>
                <a:gd name="T16" fmla="*/ 146 w 243"/>
                <a:gd name="T17" fmla="*/ 210 h 556"/>
                <a:gd name="T18" fmla="*/ 243 w 243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556">
                  <a:moveTo>
                    <a:pt x="243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7" y="210"/>
                  </a:lnTo>
                  <a:lnTo>
                    <a:pt x="100" y="556"/>
                  </a:lnTo>
                  <a:lnTo>
                    <a:pt x="151" y="556"/>
                  </a:lnTo>
                  <a:lnTo>
                    <a:pt x="146" y="210"/>
                  </a:lnTo>
                  <a:lnTo>
                    <a:pt x="243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1760538" y="4062455"/>
              <a:ext cx="1882775" cy="1295400"/>
            </a:xfrm>
            <a:custGeom>
              <a:avLst/>
              <a:gdLst>
                <a:gd name="T0" fmla="*/ 406 w 439"/>
                <a:gd name="T1" fmla="*/ 302 h 302"/>
                <a:gd name="T2" fmla="*/ 412 w 439"/>
                <a:gd name="T3" fmla="*/ 280 h 302"/>
                <a:gd name="T4" fmla="*/ 257 w 439"/>
                <a:gd name="T5" fmla="*/ 27 h 302"/>
                <a:gd name="T6" fmla="*/ 4 w 439"/>
                <a:gd name="T7" fmla="*/ 182 h 302"/>
                <a:gd name="T8" fmla="*/ 0 w 439"/>
                <a:gd name="T9" fmla="*/ 204 h 302"/>
                <a:gd name="T10" fmla="*/ 406 w 439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302">
                  <a:moveTo>
                    <a:pt x="406" y="302"/>
                  </a:moveTo>
                  <a:cubicBezTo>
                    <a:pt x="409" y="295"/>
                    <a:pt x="411" y="288"/>
                    <a:pt x="412" y="280"/>
                  </a:cubicBezTo>
                  <a:cubicBezTo>
                    <a:pt x="439" y="168"/>
                    <a:pt x="370" y="54"/>
                    <a:pt x="257" y="27"/>
                  </a:cubicBezTo>
                  <a:cubicBezTo>
                    <a:pt x="144" y="0"/>
                    <a:pt x="31" y="69"/>
                    <a:pt x="4" y="182"/>
                  </a:cubicBezTo>
                  <a:cubicBezTo>
                    <a:pt x="2" y="190"/>
                    <a:pt x="1" y="197"/>
                    <a:pt x="0" y="204"/>
                  </a:cubicBezTo>
                  <a:cubicBezTo>
                    <a:pt x="406" y="302"/>
                    <a:pt x="406" y="302"/>
                    <a:pt x="406" y="302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1893888" y="4230733"/>
              <a:ext cx="1595438" cy="1093788"/>
            </a:xfrm>
            <a:custGeom>
              <a:avLst/>
              <a:gdLst>
                <a:gd name="T0" fmla="*/ 344 w 372"/>
                <a:gd name="T1" fmla="*/ 255 h 255"/>
                <a:gd name="T2" fmla="*/ 349 w 372"/>
                <a:gd name="T3" fmla="*/ 237 h 255"/>
                <a:gd name="T4" fmla="*/ 218 w 372"/>
                <a:gd name="T5" fmla="*/ 23 h 255"/>
                <a:gd name="T6" fmla="*/ 3 w 372"/>
                <a:gd name="T7" fmla="*/ 154 h 255"/>
                <a:gd name="T8" fmla="*/ 0 w 372"/>
                <a:gd name="T9" fmla="*/ 172 h 255"/>
                <a:gd name="T10" fmla="*/ 344 w 372"/>
                <a:gd name="T11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5">
                  <a:moveTo>
                    <a:pt x="344" y="255"/>
                  </a:moveTo>
                  <a:cubicBezTo>
                    <a:pt x="346" y="249"/>
                    <a:pt x="348" y="243"/>
                    <a:pt x="349" y="237"/>
                  </a:cubicBezTo>
                  <a:cubicBezTo>
                    <a:pt x="372" y="142"/>
                    <a:pt x="313" y="46"/>
                    <a:pt x="218" y="23"/>
                  </a:cubicBezTo>
                  <a:cubicBezTo>
                    <a:pt x="122" y="0"/>
                    <a:pt x="26" y="59"/>
                    <a:pt x="3" y="154"/>
                  </a:cubicBezTo>
                  <a:cubicBezTo>
                    <a:pt x="2" y="160"/>
                    <a:pt x="1" y="166"/>
                    <a:pt x="0" y="172"/>
                  </a:cubicBezTo>
                  <a:cubicBezTo>
                    <a:pt x="344" y="255"/>
                    <a:pt x="344" y="255"/>
                    <a:pt x="344" y="255"/>
                  </a:cubicBezTo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2073275" y="4432345"/>
              <a:ext cx="1209675" cy="849313"/>
            </a:xfrm>
            <a:custGeom>
              <a:avLst/>
              <a:gdLst>
                <a:gd name="T0" fmla="*/ 259 w 282"/>
                <a:gd name="T1" fmla="*/ 198 h 198"/>
                <a:gd name="T2" fmla="*/ 265 w 282"/>
                <a:gd name="T3" fmla="*/ 180 h 198"/>
                <a:gd name="T4" fmla="*/ 166 w 282"/>
                <a:gd name="T5" fmla="*/ 18 h 198"/>
                <a:gd name="T6" fmla="*/ 3 w 282"/>
                <a:gd name="T7" fmla="*/ 117 h 198"/>
                <a:gd name="T8" fmla="*/ 0 w 282"/>
                <a:gd name="T9" fmla="*/ 136 h 198"/>
                <a:gd name="T10" fmla="*/ 259 w 282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2" h="198">
                  <a:moveTo>
                    <a:pt x="259" y="198"/>
                  </a:moveTo>
                  <a:cubicBezTo>
                    <a:pt x="262" y="192"/>
                    <a:pt x="264" y="186"/>
                    <a:pt x="265" y="180"/>
                  </a:cubicBezTo>
                  <a:cubicBezTo>
                    <a:pt x="282" y="108"/>
                    <a:pt x="238" y="35"/>
                    <a:pt x="166" y="18"/>
                  </a:cubicBezTo>
                  <a:cubicBezTo>
                    <a:pt x="93" y="0"/>
                    <a:pt x="21" y="45"/>
                    <a:pt x="3" y="117"/>
                  </a:cubicBezTo>
                  <a:cubicBezTo>
                    <a:pt x="2" y="123"/>
                    <a:pt x="1" y="130"/>
                    <a:pt x="0" y="136"/>
                  </a:cubicBezTo>
                  <a:cubicBezTo>
                    <a:pt x="259" y="198"/>
                    <a:pt x="259" y="198"/>
                    <a:pt x="259" y="198"/>
                  </a:cubicBezTo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2274888" y="4654601"/>
              <a:ext cx="788988" cy="579438"/>
            </a:xfrm>
            <a:custGeom>
              <a:avLst/>
              <a:gdLst>
                <a:gd name="T0" fmla="*/ 166 w 184"/>
                <a:gd name="T1" fmla="*/ 135 h 135"/>
                <a:gd name="T2" fmla="*/ 172 w 184"/>
                <a:gd name="T3" fmla="*/ 117 h 135"/>
                <a:gd name="T4" fmla="*/ 108 w 184"/>
                <a:gd name="T5" fmla="*/ 11 h 135"/>
                <a:gd name="T6" fmla="*/ 2 w 184"/>
                <a:gd name="T7" fmla="*/ 76 h 135"/>
                <a:gd name="T8" fmla="*/ 0 w 184"/>
                <a:gd name="T9" fmla="*/ 95 h 135"/>
                <a:gd name="T10" fmla="*/ 166 w 184"/>
                <a:gd name="T1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35">
                  <a:moveTo>
                    <a:pt x="166" y="135"/>
                  </a:moveTo>
                  <a:cubicBezTo>
                    <a:pt x="169" y="129"/>
                    <a:pt x="171" y="123"/>
                    <a:pt x="172" y="117"/>
                  </a:cubicBezTo>
                  <a:cubicBezTo>
                    <a:pt x="184" y="70"/>
                    <a:pt x="155" y="23"/>
                    <a:pt x="108" y="11"/>
                  </a:cubicBezTo>
                  <a:cubicBezTo>
                    <a:pt x="61" y="0"/>
                    <a:pt x="13" y="29"/>
                    <a:pt x="2" y="76"/>
                  </a:cubicBezTo>
                  <a:cubicBezTo>
                    <a:pt x="0" y="82"/>
                    <a:pt x="0" y="89"/>
                    <a:pt x="0" y="95"/>
                  </a:cubicBezTo>
                  <a:cubicBezTo>
                    <a:pt x="166" y="135"/>
                    <a:pt x="166" y="135"/>
                    <a:pt x="166" y="135"/>
                  </a:cubicBezTo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2459038" y="4860970"/>
              <a:ext cx="400050" cy="325438"/>
            </a:xfrm>
            <a:custGeom>
              <a:avLst/>
              <a:gdLst>
                <a:gd name="T0" fmla="*/ 79 w 93"/>
                <a:gd name="T1" fmla="*/ 76 h 76"/>
                <a:gd name="T2" fmla="*/ 87 w 93"/>
                <a:gd name="T3" fmla="*/ 59 h 76"/>
                <a:gd name="T4" fmla="*/ 55 w 93"/>
                <a:gd name="T5" fmla="*/ 6 h 76"/>
                <a:gd name="T6" fmla="*/ 1 w 93"/>
                <a:gd name="T7" fmla="*/ 38 h 76"/>
                <a:gd name="T8" fmla="*/ 1 w 93"/>
                <a:gd name="T9" fmla="*/ 57 h 76"/>
                <a:gd name="T10" fmla="*/ 79 w 93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76">
                  <a:moveTo>
                    <a:pt x="79" y="76"/>
                  </a:moveTo>
                  <a:cubicBezTo>
                    <a:pt x="83" y="71"/>
                    <a:pt x="86" y="65"/>
                    <a:pt x="87" y="59"/>
                  </a:cubicBezTo>
                  <a:cubicBezTo>
                    <a:pt x="93" y="35"/>
                    <a:pt x="78" y="11"/>
                    <a:pt x="55" y="6"/>
                  </a:cubicBezTo>
                  <a:cubicBezTo>
                    <a:pt x="31" y="0"/>
                    <a:pt x="7" y="15"/>
                    <a:pt x="1" y="38"/>
                  </a:cubicBezTo>
                  <a:cubicBezTo>
                    <a:pt x="0" y="45"/>
                    <a:pt x="0" y="51"/>
                    <a:pt x="1" y="57"/>
                  </a:cubicBezTo>
                  <a:cubicBezTo>
                    <a:pt x="79" y="76"/>
                    <a:pt x="79" y="76"/>
                    <a:pt x="79" y="76"/>
                  </a:cubicBezTo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44450" y="4432345"/>
              <a:ext cx="3011488" cy="2517775"/>
            </a:xfrm>
            <a:custGeom>
              <a:avLst/>
              <a:gdLst>
                <a:gd name="T0" fmla="*/ 702 w 702"/>
                <a:gd name="T1" fmla="*/ 587 h 587"/>
                <a:gd name="T2" fmla="*/ 702 w 702"/>
                <a:gd name="T3" fmla="*/ 573 h 587"/>
                <a:gd name="T4" fmla="*/ 351 w 702"/>
                <a:gd name="T5" fmla="*/ 0 h 587"/>
                <a:gd name="T6" fmla="*/ 0 w 702"/>
                <a:gd name="T7" fmla="*/ 573 h 587"/>
                <a:gd name="T8" fmla="*/ 0 w 702"/>
                <a:gd name="T9" fmla="*/ 587 h 587"/>
                <a:gd name="T10" fmla="*/ 702 w 702"/>
                <a:gd name="T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2" h="587">
                  <a:moveTo>
                    <a:pt x="702" y="587"/>
                  </a:moveTo>
                  <a:cubicBezTo>
                    <a:pt x="702" y="582"/>
                    <a:pt x="702" y="578"/>
                    <a:pt x="702" y="573"/>
                  </a:cubicBezTo>
                  <a:cubicBezTo>
                    <a:pt x="702" y="257"/>
                    <a:pt x="545" y="0"/>
                    <a:pt x="351" y="0"/>
                  </a:cubicBezTo>
                  <a:cubicBezTo>
                    <a:pt x="157" y="0"/>
                    <a:pt x="0" y="257"/>
                    <a:pt x="0" y="573"/>
                  </a:cubicBezTo>
                  <a:cubicBezTo>
                    <a:pt x="0" y="578"/>
                    <a:pt x="0" y="582"/>
                    <a:pt x="0" y="587"/>
                  </a:cubicBezTo>
                  <a:cubicBezTo>
                    <a:pt x="702" y="587"/>
                    <a:pt x="702" y="587"/>
                    <a:pt x="702" y="587"/>
                  </a:cubicBezTo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44450" y="6527800"/>
              <a:ext cx="0" cy="85725"/>
            </a:xfrm>
            <a:custGeom>
              <a:avLst/>
              <a:gdLst>
                <a:gd name="T0" fmla="*/ 20 h 20"/>
                <a:gd name="T1" fmla="*/ 19 h 20"/>
                <a:gd name="T2" fmla="*/ 19 h 20"/>
                <a:gd name="T3" fmla="*/ 18 h 20"/>
                <a:gd name="T4" fmla="*/ 18 h 20"/>
                <a:gd name="T5" fmla="*/ 18 h 20"/>
                <a:gd name="T6" fmla="*/ 17 h 20"/>
                <a:gd name="T7" fmla="*/ 17 h 20"/>
                <a:gd name="T8" fmla="*/ 16 h 20"/>
                <a:gd name="T9" fmla="*/ 16 h 20"/>
                <a:gd name="T10" fmla="*/ 15 h 20"/>
                <a:gd name="T11" fmla="*/ 15 h 20"/>
                <a:gd name="T12" fmla="*/ 14 h 20"/>
                <a:gd name="T13" fmla="*/ 14 h 20"/>
                <a:gd name="T14" fmla="*/ 13 h 20"/>
                <a:gd name="T15" fmla="*/ 13 h 20"/>
                <a:gd name="T16" fmla="*/ 12 h 20"/>
                <a:gd name="T17" fmla="*/ 12 h 20"/>
                <a:gd name="T18" fmla="*/ 11 h 20"/>
                <a:gd name="T19" fmla="*/ 11 h 20"/>
                <a:gd name="T20" fmla="*/ 11 h 20"/>
                <a:gd name="T21" fmla="*/ 10 h 20"/>
                <a:gd name="T22" fmla="*/ 10 h 20"/>
                <a:gd name="T23" fmla="*/ 9 h 20"/>
                <a:gd name="T24" fmla="*/ 9 h 20"/>
                <a:gd name="T25" fmla="*/ 8 h 20"/>
                <a:gd name="T26" fmla="*/ 8 h 20"/>
                <a:gd name="T27" fmla="*/ 7 h 20"/>
                <a:gd name="T28" fmla="*/ 7 h 20"/>
                <a:gd name="T29" fmla="*/ 6 h 20"/>
                <a:gd name="T30" fmla="*/ 6 h 20"/>
                <a:gd name="T31" fmla="*/ 5 h 20"/>
                <a:gd name="T32" fmla="*/ 5 h 20"/>
                <a:gd name="T33" fmla="*/ 5 h 20"/>
                <a:gd name="T34" fmla="*/ 4 h 20"/>
                <a:gd name="T35" fmla="*/ 4 h 20"/>
                <a:gd name="T36" fmla="*/ 3 h 20"/>
                <a:gd name="T37" fmla="*/ 3 h 20"/>
                <a:gd name="T38" fmla="*/ 2 h 20"/>
                <a:gd name="T39" fmla="*/ 2 h 20"/>
                <a:gd name="T40" fmla="*/ 1 h 20"/>
                <a:gd name="T41" fmla="*/ 1 h 20"/>
                <a:gd name="T42" fmla="*/ 0 h 20"/>
                <a:gd name="T43" fmla="*/ 0 h 20"/>
                <a:gd name="T44" fmla="*/ 0 h 2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</a:cxnLst>
              <a:rect l="0" t="0" r="r" b="b"/>
              <a:pathLst>
                <a:path h="20">
                  <a:moveTo>
                    <a:pt x="0" y="19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44450" y="4435525"/>
              <a:ext cx="1458913" cy="2514600"/>
            </a:xfrm>
            <a:custGeom>
              <a:avLst/>
              <a:gdLst>
                <a:gd name="T0" fmla="*/ 0 w 340"/>
                <a:gd name="T1" fmla="*/ 552 h 586"/>
                <a:gd name="T2" fmla="*/ 0 w 340"/>
                <a:gd name="T3" fmla="*/ 552 h 586"/>
                <a:gd name="T4" fmla="*/ 0 w 340"/>
                <a:gd name="T5" fmla="*/ 552 h 586"/>
                <a:gd name="T6" fmla="*/ 0 w 340"/>
                <a:gd name="T7" fmla="*/ 553 h 586"/>
                <a:gd name="T8" fmla="*/ 0 w 340"/>
                <a:gd name="T9" fmla="*/ 553 h 586"/>
                <a:gd name="T10" fmla="*/ 0 w 340"/>
                <a:gd name="T11" fmla="*/ 554 h 586"/>
                <a:gd name="T12" fmla="*/ 0 w 340"/>
                <a:gd name="T13" fmla="*/ 554 h 586"/>
                <a:gd name="T14" fmla="*/ 0 w 340"/>
                <a:gd name="T15" fmla="*/ 555 h 586"/>
                <a:gd name="T16" fmla="*/ 0 w 340"/>
                <a:gd name="T17" fmla="*/ 555 h 586"/>
                <a:gd name="T18" fmla="*/ 0 w 340"/>
                <a:gd name="T19" fmla="*/ 556 h 586"/>
                <a:gd name="T20" fmla="*/ 0 w 340"/>
                <a:gd name="T21" fmla="*/ 556 h 586"/>
                <a:gd name="T22" fmla="*/ 0 w 340"/>
                <a:gd name="T23" fmla="*/ 556 h 586"/>
                <a:gd name="T24" fmla="*/ 0 w 340"/>
                <a:gd name="T25" fmla="*/ 557 h 586"/>
                <a:gd name="T26" fmla="*/ 0 w 340"/>
                <a:gd name="T27" fmla="*/ 557 h 586"/>
                <a:gd name="T28" fmla="*/ 0 w 340"/>
                <a:gd name="T29" fmla="*/ 558 h 586"/>
                <a:gd name="T30" fmla="*/ 0 w 340"/>
                <a:gd name="T31" fmla="*/ 558 h 586"/>
                <a:gd name="T32" fmla="*/ 0 w 340"/>
                <a:gd name="T33" fmla="*/ 559 h 586"/>
                <a:gd name="T34" fmla="*/ 0 w 340"/>
                <a:gd name="T35" fmla="*/ 559 h 586"/>
                <a:gd name="T36" fmla="*/ 0 w 340"/>
                <a:gd name="T37" fmla="*/ 560 h 586"/>
                <a:gd name="T38" fmla="*/ 0 w 340"/>
                <a:gd name="T39" fmla="*/ 560 h 586"/>
                <a:gd name="T40" fmla="*/ 0 w 340"/>
                <a:gd name="T41" fmla="*/ 560 h 586"/>
                <a:gd name="T42" fmla="*/ 0 w 340"/>
                <a:gd name="T43" fmla="*/ 561 h 586"/>
                <a:gd name="T44" fmla="*/ 0 w 340"/>
                <a:gd name="T45" fmla="*/ 561 h 586"/>
                <a:gd name="T46" fmla="*/ 0 w 340"/>
                <a:gd name="T47" fmla="*/ 562 h 586"/>
                <a:gd name="T48" fmla="*/ 0 w 340"/>
                <a:gd name="T49" fmla="*/ 562 h 586"/>
                <a:gd name="T50" fmla="*/ 0 w 340"/>
                <a:gd name="T51" fmla="*/ 563 h 586"/>
                <a:gd name="T52" fmla="*/ 0 w 340"/>
                <a:gd name="T53" fmla="*/ 563 h 586"/>
                <a:gd name="T54" fmla="*/ 0 w 340"/>
                <a:gd name="T55" fmla="*/ 564 h 586"/>
                <a:gd name="T56" fmla="*/ 0 w 340"/>
                <a:gd name="T57" fmla="*/ 564 h 586"/>
                <a:gd name="T58" fmla="*/ 0 w 340"/>
                <a:gd name="T59" fmla="*/ 565 h 586"/>
                <a:gd name="T60" fmla="*/ 0 w 340"/>
                <a:gd name="T61" fmla="*/ 565 h 586"/>
                <a:gd name="T62" fmla="*/ 0 w 340"/>
                <a:gd name="T63" fmla="*/ 565 h 586"/>
                <a:gd name="T64" fmla="*/ 0 w 340"/>
                <a:gd name="T65" fmla="*/ 566 h 586"/>
                <a:gd name="T66" fmla="*/ 0 w 340"/>
                <a:gd name="T67" fmla="*/ 566 h 586"/>
                <a:gd name="T68" fmla="*/ 0 w 340"/>
                <a:gd name="T69" fmla="*/ 567 h 586"/>
                <a:gd name="T70" fmla="*/ 0 w 340"/>
                <a:gd name="T71" fmla="*/ 567 h 586"/>
                <a:gd name="T72" fmla="*/ 0 w 340"/>
                <a:gd name="T73" fmla="*/ 568 h 586"/>
                <a:gd name="T74" fmla="*/ 0 w 340"/>
                <a:gd name="T75" fmla="*/ 568 h 586"/>
                <a:gd name="T76" fmla="*/ 0 w 340"/>
                <a:gd name="T77" fmla="*/ 569 h 586"/>
                <a:gd name="T78" fmla="*/ 0 w 340"/>
                <a:gd name="T79" fmla="*/ 569 h 586"/>
                <a:gd name="T80" fmla="*/ 0 w 340"/>
                <a:gd name="T81" fmla="*/ 570 h 586"/>
                <a:gd name="T82" fmla="*/ 0 w 340"/>
                <a:gd name="T83" fmla="*/ 570 h 586"/>
                <a:gd name="T84" fmla="*/ 0 w 340"/>
                <a:gd name="T85" fmla="*/ 571 h 586"/>
                <a:gd name="T86" fmla="*/ 0 w 340"/>
                <a:gd name="T87" fmla="*/ 571 h 586"/>
                <a:gd name="T88" fmla="*/ 0 w 340"/>
                <a:gd name="T89" fmla="*/ 571 h 586"/>
                <a:gd name="T90" fmla="*/ 0 w 340"/>
                <a:gd name="T91" fmla="*/ 586 h 586"/>
                <a:gd name="T92" fmla="*/ 340 w 340"/>
                <a:gd name="T9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586">
                  <a:moveTo>
                    <a:pt x="340" y="0"/>
                  </a:moveTo>
                  <a:cubicBezTo>
                    <a:pt x="156" y="9"/>
                    <a:pt x="7" y="251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0" y="577"/>
                    <a:pt x="0" y="581"/>
                    <a:pt x="0" y="586"/>
                  </a:cubicBezTo>
                  <a:cubicBezTo>
                    <a:pt x="340" y="586"/>
                    <a:pt x="340" y="586"/>
                    <a:pt x="340" y="586"/>
                  </a:cubicBezTo>
                  <a:cubicBezTo>
                    <a:pt x="340" y="0"/>
                    <a:pt x="340" y="0"/>
                    <a:pt x="340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>
              <a:off x="1952625" y="4981627"/>
              <a:ext cx="2355850" cy="1968500"/>
            </a:xfrm>
            <a:custGeom>
              <a:avLst/>
              <a:gdLst>
                <a:gd name="T0" fmla="*/ 549 w 549"/>
                <a:gd name="T1" fmla="*/ 459 h 459"/>
                <a:gd name="T2" fmla="*/ 549 w 549"/>
                <a:gd name="T3" fmla="*/ 448 h 459"/>
                <a:gd name="T4" fmla="*/ 275 w 549"/>
                <a:gd name="T5" fmla="*/ 0 h 459"/>
                <a:gd name="T6" fmla="*/ 0 w 549"/>
                <a:gd name="T7" fmla="*/ 448 h 459"/>
                <a:gd name="T8" fmla="*/ 1 w 549"/>
                <a:gd name="T9" fmla="*/ 459 h 459"/>
                <a:gd name="T10" fmla="*/ 549 w 549"/>
                <a:gd name="T11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459">
                  <a:moveTo>
                    <a:pt x="549" y="459"/>
                  </a:moveTo>
                  <a:cubicBezTo>
                    <a:pt x="549" y="455"/>
                    <a:pt x="549" y="452"/>
                    <a:pt x="549" y="448"/>
                  </a:cubicBezTo>
                  <a:cubicBezTo>
                    <a:pt x="549" y="201"/>
                    <a:pt x="427" y="0"/>
                    <a:pt x="275" y="0"/>
                  </a:cubicBezTo>
                  <a:cubicBezTo>
                    <a:pt x="123" y="0"/>
                    <a:pt x="0" y="201"/>
                    <a:pt x="0" y="448"/>
                  </a:cubicBezTo>
                  <a:cubicBezTo>
                    <a:pt x="0" y="452"/>
                    <a:pt x="1" y="455"/>
                    <a:pt x="1" y="459"/>
                  </a:cubicBezTo>
                  <a:cubicBezTo>
                    <a:pt x="549" y="459"/>
                    <a:pt x="549" y="459"/>
                    <a:pt x="549" y="459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2" name="Freeform 33"/>
            <p:cNvSpPr>
              <a:spLocks noEditPoints="1"/>
            </p:cNvSpPr>
            <p:nvPr/>
          </p:nvSpPr>
          <p:spPr bwMode="auto">
            <a:xfrm>
              <a:off x="1952625" y="6527800"/>
              <a:ext cx="4763" cy="93663"/>
            </a:xfrm>
            <a:custGeom>
              <a:avLst/>
              <a:gdLst>
                <a:gd name="T0" fmla="*/ 0 w 1"/>
                <a:gd name="T1" fmla="*/ 22 h 22"/>
                <a:gd name="T2" fmla="*/ 0 w 1"/>
                <a:gd name="T3" fmla="*/ 22 h 22"/>
                <a:gd name="T4" fmla="*/ 0 w 1"/>
                <a:gd name="T5" fmla="*/ 21 h 22"/>
                <a:gd name="T6" fmla="*/ 0 w 1"/>
                <a:gd name="T7" fmla="*/ 21 h 22"/>
                <a:gd name="T8" fmla="*/ 0 w 1"/>
                <a:gd name="T9" fmla="*/ 21 h 22"/>
                <a:gd name="T10" fmla="*/ 1 w 1"/>
                <a:gd name="T11" fmla="*/ 20 h 22"/>
                <a:gd name="T12" fmla="*/ 1 w 1"/>
                <a:gd name="T13" fmla="*/ 20 h 22"/>
                <a:gd name="T14" fmla="*/ 1 w 1"/>
                <a:gd name="T15" fmla="*/ 20 h 22"/>
                <a:gd name="T16" fmla="*/ 1 w 1"/>
                <a:gd name="T17" fmla="*/ 19 h 22"/>
                <a:gd name="T18" fmla="*/ 1 w 1"/>
                <a:gd name="T19" fmla="*/ 19 h 22"/>
                <a:gd name="T20" fmla="*/ 1 w 1"/>
                <a:gd name="T21" fmla="*/ 19 h 22"/>
                <a:gd name="T22" fmla="*/ 1 w 1"/>
                <a:gd name="T23" fmla="*/ 18 h 22"/>
                <a:gd name="T24" fmla="*/ 1 w 1"/>
                <a:gd name="T25" fmla="*/ 18 h 22"/>
                <a:gd name="T26" fmla="*/ 1 w 1"/>
                <a:gd name="T27" fmla="*/ 18 h 22"/>
                <a:gd name="T28" fmla="*/ 1 w 1"/>
                <a:gd name="T29" fmla="*/ 17 h 22"/>
                <a:gd name="T30" fmla="*/ 1 w 1"/>
                <a:gd name="T31" fmla="*/ 17 h 22"/>
                <a:gd name="T32" fmla="*/ 1 w 1"/>
                <a:gd name="T33" fmla="*/ 16 h 22"/>
                <a:gd name="T34" fmla="*/ 1 w 1"/>
                <a:gd name="T35" fmla="*/ 16 h 22"/>
                <a:gd name="T36" fmla="*/ 1 w 1"/>
                <a:gd name="T37" fmla="*/ 16 h 22"/>
                <a:gd name="T38" fmla="*/ 1 w 1"/>
                <a:gd name="T39" fmla="*/ 15 h 22"/>
                <a:gd name="T40" fmla="*/ 1 w 1"/>
                <a:gd name="T41" fmla="*/ 15 h 22"/>
                <a:gd name="T42" fmla="*/ 1 w 1"/>
                <a:gd name="T43" fmla="*/ 15 h 22"/>
                <a:gd name="T44" fmla="*/ 1 w 1"/>
                <a:gd name="T45" fmla="*/ 14 h 22"/>
                <a:gd name="T46" fmla="*/ 1 w 1"/>
                <a:gd name="T47" fmla="*/ 14 h 22"/>
                <a:gd name="T48" fmla="*/ 1 w 1"/>
                <a:gd name="T49" fmla="*/ 14 h 22"/>
                <a:gd name="T50" fmla="*/ 1 w 1"/>
                <a:gd name="T51" fmla="*/ 13 h 22"/>
                <a:gd name="T52" fmla="*/ 1 w 1"/>
                <a:gd name="T53" fmla="*/ 13 h 22"/>
                <a:gd name="T54" fmla="*/ 1 w 1"/>
                <a:gd name="T55" fmla="*/ 13 h 22"/>
                <a:gd name="T56" fmla="*/ 1 w 1"/>
                <a:gd name="T57" fmla="*/ 12 h 22"/>
                <a:gd name="T58" fmla="*/ 1 w 1"/>
                <a:gd name="T59" fmla="*/ 12 h 22"/>
                <a:gd name="T60" fmla="*/ 1 w 1"/>
                <a:gd name="T61" fmla="*/ 12 h 22"/>
                <a:gd name="T62" fmla="*/ 1 w 1"/>
                <a:gd name="T63" fmla="*/ 11 h 22"/>
                <a:gd name="T64" fmla="*/ 1 w 1"/>
                <a:gd name="T65" fmla="*/ 11 h 22"/>
                <a:gd name="T66" fmla="*/ 1 w 1"/>
                <a:gd name="T67" fmla="*/ 10 h 22"/>
                <a:gd name="T68" fmla="*/ 1 w 1"/>
                <a:gd name="T69" fmla="*/ 10 h 22"/>
                <a:gd name="T70" fmla="*/ 1 w 1"/>
                <a:gd name="T71" fmla="*/ 10 h 22"/>
                <a:gd name="T72" fmla="*/ 1 w 1"/>
                <a:gd name="T73" fmla="*/ 9 h 22"/>
                <a:gd name="T74" fmla="*/ 1 w 1"/>
                <a:gd name="T75" fmla="*/ 9 h 22"/>
                <a:gd name="T76" fmla="*/ 1 w 1"/>
                <a:gd name="T77" fmla="*/ 9 h 22"/>
                <a:gd name="T78" fmla="*/ 1 w 1"/>
                <a:gd name="T79" fmla="*/ 8 h 22"/>
                <a:gd name="T80" fmla="*/ 1 w 1"/>
                <a:gd name="T81" fmla="*/ 8 h 22"/>
                <a:gd name="T82" fmla="*/ 1 w 1"/>
                <a:gd name="T83" fmla="*/ 8 h 22"/>
                <a:gd name="T84" fmla="*/ 1 w 1"/>
                <a:gd name="T8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" h="22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1" y="20"/>
                  </a:moveTo>
                  <a:cubicBezTo>
                    <a:pt x="1" y="20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1952625" y="4984800"/>
              <a:ext cx="1141413" cy="1965325"/>
            </a:xfrm>
            <a:custGeom>
              <a:avLst/>
              <a:gdLst>
                <a:gd name="T0" fmla="*/ 1 w 266"/>
                <a:gd name="T1" fmla="*/ 424 h 458"/>
                <a:gd name="T2" fmla="*/ 1 w 266"/>
                <a:gd name="T3" fmla="*/ 432 h 458"/>
                <a:gd name="T4" fmla="*/ 1 w 266"/>
                <a:gd name="T5" fmla="*/ 432 h 458"/>
                <a:gd name="T6" fmla="*/ 1 w 266"/>
                <a:gd name="T7" fmla="*/ 432 h 458"/>
                <a:gd name="T8" fmla="*/ 1 w 266"/>
                <a:gd name="T9" fmla="*/ 433 h 458"/>
                <a:gd name="T10" fmla="*/ 1 w 266"/>
                <a:gd name="T11" fmla="*/ 433 h 458"/>
                <a:gd name="T12" fmla="*/ 1 w 266"/>
                <a:gd name="T13" fmla="*/ 433 h 458"/>
                <a:gd name="T14" fmla="*/ 1 w 266"/>
                <a:gd name="T15" fmla="*/ 434 h 458"/>
                <a:gd name="T16" fmla="*/ 1 w 266"/>
                <a:gd name="T17" fmla="*/ 434 h 458"/>
                <a:gd name="T18" fmla="*/ 1 w 266"/>
                <a:gd name="T19" fmla="*/ 434 h 458"/>
                <a:gd name="T20" fmla="*/ 1 w 266"/>
                <a:gd name="T21" fmla="*/ 435 h 458"/>
                <a:gd name="T22" fmla="*/ 1 w 266"/>
                <a:gd name="T23" fmla="*/ 435 h 458"/>
                <a:gd name="T24" fmla="*/ 1 w 266"/>
                <a:gd name="T25" fmla="*/ 436 h 458"/>
                <a:gd name="T26" fmla="*/ 1 w 266"/>
                <a:gd name="T27" fmla="*/ 436 h 458"/>
                <a:gd name="T28" fmla="*/ 1 w 266"/>
                <a:gd name="T29" fmla="*/ 436 h 458"/>
                <a:gd name="T30" fmla="*/ 1 w 266"/>
                <a:gd name="T31" fmla="*/ 437 h 458"/>
                <a:gd name="T32" fmla="*/ 1 w 266"/>
                <a:gd name="T33" fmla="*/ 437 h 458"/>
                <a:gd name="T34" fmla="*/ 1 w 266"/>
                <a:gd name="T35" fmla="*/ 437 h 458"/>
                <a:gd name="T36" fmla="*/ 1 w 266"/>
                <a:gd name="T37" fmla="*/ 438 h 458"/>
                <a:gd name="T38" fmla="*/ 1 w 266"/>
                <a:gd name="T39" fmla="*/ 438 h 458"/>
                <a:gd name="T40" fmla="*/ 1 w 266"/>
                <a:gd name="T41" fmla="*/ 438 h 458"/>
                <a:gd name="T42" fmla="*/ 1 w 266"/>
                <a:gd name="T43" fmla="*/ 439 h 458"/>
                <a:gd name="T44" fmla="*/ 1 w 266"/>
                <a:gd name="T45" fmla="*/ 439 h 458"/>
                <a:gd name="T46" fmla="*/ 1 w 266"/>
                <a:gd name="T47" fmla="*/ 439 h 458"/>
                <a:gd name="T48" fmla="*/ 1 w 266"/>
                <a:gd name="T49" fmla="*/ 440 h 458"/>
                <a:gd name="T50" fmla="*/ 1 w 266"/>
                <a:gd name="T51" fmla="*/ 440 h 458"/>
                <a:gd name="T52" fmla="*/ 1 w 266"/>
                <a:gd name="T53" fmla="*/ 440 h 458"/>
                <a:gd name="T54" fmla="*/ 1 w 266"/>
                <a:gd name="T55" fmla="*/ 441 h 458"/>
                <a:gd name="T56" fmla="*/ 1 w 266"/>
                <a:gd name="T57" fmla="*/ 441 h 458"/>
                <a:gd name="T58" fmla="*/ 1 w 266"/>
                <a:gd name="T59" fmla="*/ 442 h 458"/>
                <a:gd name="T60" fmla="*/ 1 w 266"/>
                <a:gd name="T61" fmla="*/ 442 h 458"/>
                <a:gd name="T62" fmla="*/ 1 w 266"/>
                <a:gd name="T63" fmla="*/ 442 h 458"/>
                <a:gd name="T64" fmla="*/ 1 w 266"/>
                <a:gd name="T65" fmla="*/ 443 h 458"/>
                <a:gd name="T66" fmla="*/ 1 w 266"/>
                <a:gd name="T67" fmla="*/ 443 h 458"/>
                <a:gd name="T68" fmla="*/ 1 w 266"/>
                <a:gd name="T69" fmla="*/ 443 h 458"/>
                <a:gd name="T70" fmla="*/ 1 w 266"/>
                <a:gd name="T71" fmla="*/ 444 h 458"/>
                <a:gd name="T72" fmla="*/ 1 w 266"/>
                <a:gd name="T73" fmla="*/ 444 h 458"/>
                <a:gd name="T74" fmla="*/ 1 w 266"/>
                <a:gd name="T75" fmla="*/ 444 h 458"/>
                <a:gd name="T76" fmla="*/ 0 w 266"/>
                <a:gd name="T77" fmla="*/ 445 h 458"/>
                <a:gd name="T78" fmla="*/ 0 w 266"/>
                <a:gd name="T79" fmla="*/ 445 h 458"/>
                <a:gd name="T80" fmla="*/ 0 w 266"/>
                <a:gd name="T81" fmla="*/ 445 h 458"/>
                <a:gd name="T82" fmla="*/ 0 w 266"/>
                <a:gd name="T83" fmla="*/ 446 h 458"/>
                <a:gd name="T84" fmla="*/ 0 w 266"/>
                <a:gd name="T85" fmla="*/ 446 h 458"/>
                <a:gd name="T86" fmla="*/ 0 w 266"/>
                <a:gd name="T87" fmla="*/ 447 h 458"/>
                <a:gd name="T88" fmla="*/ 1 w 266"/>
                <a:gd name="T89" fmla="*/ 458 h 458"/>
                <a:gd name="T90" fmla="*/ 266 w 266"/>
                <a:gd name="T9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6" h="458">
                  <a:moveTo>
                    <a:pt x="266" y="0"/>
                  </a:moveTo>
                  <a:cubicBezTo>
                    <a:pt x="123" y="7"/>
                    <a:pt x="8" y="192"/>
                    <a:pt x="1" y="424"/>
                  </a:cubicBezTo>
                  <a:cubicBezTo>
                    <a:pt x="1" y="424"/>
                    <a:pt x="1" y="424"/>
                    <a:pt x="1" y="424"/>
                  </a:cubicBezTo>
                  <a:cubicBezTo>
                    <a:pt x="1" y="427"/>
                    <a:pt x="1" y="429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5"/>
                    <a:pt x="1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51"/>
                    <a:pt x="1" y="454"/>
                    <a:pt x="1" y="458"/>
                  </a:cubicBezTo>
                  <a:cubicBezTo>
                    <a:pt x="266" y="458"/>
                    <a:pt x="266" y="458"/>
                    <a:pt x="266" y="458"/>
                  </a:cubicBezTo>
                  <a:cubicBezTo>
                    <a:pt x="266" y="0"/>
                    <a:pt x="266" y="0"/>
                    <a:pt x="266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10499725" y="5537200"/>
              <a:ext cx="1358900" cy="1136650"/>
            </a:xfrm>
            <a:custGeom>
              <a:avLst/>
              <a:gdLst>
                <a:gd name="T0" fmla="*/ 317 w 317"/>
                <a:gd name="T1" fmla="*/ 265 h 265"/>
                <a:gd name="T2" fmla="*/ 317 w 317"/>
                <a:gd name="T3" fmla="*/ 259 h 265"/>
                <a:gd name="T4" fmla="*/ 159 w 317"/>
                <a:gd name="T5" fmla="*/ 0 h 265"/>
                <a:gd name="T6" fmla="*/ 0 w 317"/>
                <a:gd name="T7" fmla="*/ 259 h 265"/>
                <a:gd name="T8" fmla="*/ 1 w 317"/>
                <a:gd name="T9" fmla="*/ 265 h 265"/>
                <a:gd name="T10" fmla="*/ 317 w 317"/>
                <a:gd name="T1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65">
                  <a:moveTo>
                    <a:pt x="317" y="265"/>
                  </a:moveTo>
                  <a:cubicBezTo>
                    <a:pt x="317" y="263"/>
                    <a:pt x="317" y="261"/>
                    <a:pt x="317" y="259"/>
                  </a:cubicBezTo>
                  <a:cubicBezTo>
                    <a:pt x="317" y="116"/>
                    <a:pt x="247" y="0"/>
                    <a:pt x="159" y="0"/>
                  </a:cubicBezTo>
                  <a:cubicBezTo>
                    <a:pt x="71" y="0"/>
                    <a:pt x="0" y="116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317" y="265"/>
                    <a:pt x="317" y="265"/>
                    <a:pt x="317" y="265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10499725" y="6570663"/>
              <a:ext cx="3175" cy="73025"/>
            </a:xfrm>
            <a:custGeom>
              <a:avLst/>
              <a:gdLst>
                <a:gd name="T0" fmla="*/ 0 w 1"/>
                <a:gd name="T1" fmla="*/ 17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16 h 17"/>
                <a:gd name="T8" fmla="*/ 1 w 1"/>
                <a:gd name="T9" fmla="*/ 15 h 17"/>
                <a:gd name="T10" fmla="*/ 1 w 1"/>
                <a:gd name="T11" fmla="*/ 15 h 17"/>
                <a:gd name="T12" fmla="*/ 1 w 1"/>
                <a:gd name="T13" fmla="*/ 15 h 17"/>
                <a:gd name="T14" fmla="*/ 1 w 1"/>
                <a:gd name="T15" fmla="*/ 15 h 17"/>
                <a:gd name="T16" fmla="*/ 1 w 1"/>
                <a:gd name="T17" fmla="*/ 15 h 17"/>
                <a:gd name="T18" fmla="*/ 1 w 1"/>
                <a:gd name="T19" fmla="*/ 14 h 17"/>
                <a:gd name="T20" fmla="*/ 1 w 1"/>
                <a:gd name="T21" fmla="*/ 14 h 17"/>
                <a:gd name="T22" fmla="*/ 1 w 1"/>
                <a:gd name="T23" fmla="*/ 14 h 17"/>
                <a:gd name="T24" fmla="*/ 1 w 1"/>
                <a:gd name="T25" fmla="*/ 14 h 17"/>
                <a:gd name="T26" fmla="*/ 1 w 1"/>
                <a:gd name="T27" fmla="*/ 13 h 17"/>
                <a:gd name="T28" fmla="*/ 1 w 1"/>
                <a:gd name="T29" fmla="*/ 13 h 17"/>
                <a:gd name="T30" fmla="*/ 1 w 1"/>
                <a:gd name="T31" fmla="*/ 13 h 17"/>
                <a:gd name="T32" fmla="*/ 1 w 1"/>
                <a:gd name="T33" fmla="*/ 12 h 17"/>
                <a:gd name="T34" fmla="*/ 1 w 1"/>
                <a:gd name="T35" fmla="*/ 12 h 17"/>
                <a:gd name="T36" fmla="*/ 1 w 1"/>
                <a:gd name="T37" fmla="*/ 12 h 17"/>
                <a:gd name="T38" fmla="*/ 1 w 1"/>
                <a:gd name="T39" fmla="*/ 11 h 17"/>
                <a:gd name="T40" fmla="*/ 1 w 1"/>
                <a:gd name="T41" fmla="*/ 11 h 17"/>
                <a:gd name="T42" fmla="*/ 1 w 1"/>
                <a:gd name="T43" fmla="*/ 11 h 17"/>
                <a:gd name="T44" fmla="*/ 1 w 1"/>
                <a:gd name="T45" fmla="*/ 10 h 17"/>
                <a:gd name="T46" fmla="*/ 1 w 1"/>
                <a:gd name="T47" fmla="*/ 10 h 17"/>
                <a:gd name="T48" fmla="*/ 1 w 1"/>
                <a:gd name="T49" fmla="*/ 10 h 17"/>
                <a:gd name="T50" fmla="*/ 1 w 1"/>
                <a:gd name="T51" fmla="*/ 10 h 17"/>
                <a:gd name="T52" fmla="*/ 1 w 1"/>
                <a:gd name="T53" fmla="*/ 10 h 17"/>
                <a:gd name="T54" fmla="*/ 1 w 1"/>
                <a:gd name="T55" fmla="*/ 9 h 17"/>
                <a:gd name="T56" fmla="*/ 1 w 1"/>
                <a:gd name="T57" fmla="*/ 9 h 17"/>
                <a:gd name="T58" fmla="*/ 1 w 1"/>
                <a:gd name="T59" fmla="*/ 9 h 17"/>
                <a:gd name="T60" fmla="*/ 1 w 1"/>
                <a:gd name="T61" fmla="*/ 9 h 17"/>
                <a:gd name="T62" fmla="*/ 1 w 1"/>
                <a:gd name="T63" fmla="*/ 8 h 17"/>
                <a:gd name="T64" fmla="*/ 1 w 1"/>
                <a:gd name="T65" fmla="*/ 8 h 17"/>
                <a:gd name="T66" fmla="*/ 1 w 1"/>
                <a:gd name="T67" fmla="*/ 8 h 17"/>
                <a:gd name="T68" fmla="*/ 1 w 1"/>
                <a:gd name="T69" fmla="*/ 7 h 17"/>
                <a:gd name="T70" fmla="*/ 1 w 1"/>
                <a:gd name="T71" fmla="*/ 7 h 17"/>
                <a:gd name="T72" fmla="*/ 1 w 1"/>
                <a:gd name="T73" fmla="*/ 7 h 17"/>
                <a:gd name="T74" fmla="*/ 1 w 1"/>
                <a:gd name="T75" fmla="*/ 6 h 17"/>
                <a:gd name="T76" fmla="*/ 1 w 1"/>
                <a:gd name="T77" fmla="*/ 6 h 17"/>
                <a:gd name="T78" fmla="*/ 1 w 1"/>
                <a:gd name="T79" fmla="*/ 6 h 17"/>
                <a:gd name="T80" fmla="*/ 1 w 1"/>
                <a:gd name="T81" fmla="*/ 6 h 17"/>
                <a:gd name="T82" fmla="*/ 1 w 1"/>
                <a:gd name="T83" fmla="*/ 6 h 17"/>
                <a:gd name="T84" fmla="*/ 1 w 1"/>
                <a:gd name="T85" fmla="*/ 5 h 17"/>
                <a:gd name="T86" fmla="*/ 1 w 1"/>
                <a:gd name="T87" fmla="*/ 5 h 17"/>
                <a:gd name="T88" fmla="*/ 1 w 1"/>
                <a:gd name="T89" fmla="*/ 5 h 17"/>
                <a:gd name="T90" fmla="*/ 1 w 1"/>
                <a:gd name="T91" fmla="*/ 5 h 17"/>
                <a:gd name="T92" fmla="*/ 1 w 1"/>
                <a:gd name="T93" fmla="*/ 4 h 17"/>
                <a:gd name="T94" fmla="*/ 1 w 1"/>
                <a:gd name="T95" fmla="*/ 4 h 17"/>
                <a:gd name="T96" fmla="*/ 1 w 1"/>
                <a:gd name="T97" fmla="*/ 4 h 17"/>
                <a:gd name="T98" fmla="*/ 1 w 1"/>
                <a:gd name="T99" fmla="*/ 3 h 17"/>
                <a:gd name="T100" fmla="*/ 1 w 1"/>
                <a:gd name="T101" fmla="*/ 3 h 17"/>
                <a:gd name="T102" fmla="*/ 1 w 1"/>
                <a:gd name="T103" fmla="*/ 3 h 17"/>
                <a:gd name="T104" fmla="*/ 1 w 1"/>
                <a:gd name="T105" fmla="*/ 2 h 17"/>
                <a:gd name="T106" fmla="*/ 1 w 1"/>
                <a:gd name="T107" fmla="*/ 2 h 17"/>
                <a:gd name="T108" fmla="*/ 1 w 1"/>
                <a:gd name="T109" fmla="*/ 2 h 17"/>
                <a:gd name="T110" fmla="*/ 1 w 1"/>
                <a:gd name="T111" fmla="*/ 2 h 17"/>
                <a:gd name="T112" fmla="*/ 1 w 1"/>
                <a:gd name="T113" fmla="*/ 2 h 17"/>
                <a:gd name="T114" fmla="*/ 1 w 1"/>
                <a:gd name="T115" fmla="*/ 1 h 17"/>
                <a:gd name="T116" fmla="*/ 1 w 1"/>
                <a:gd name="T117" fmla="*/ 1 h 17"/>
                <a:gd name="T118" fmla="*/ 1 w 1"/>
                <a:gd name="T119" fmla="*/ 1 h 17"/>
                <a:gd name="T120" fmla="*/ 1 w 1"/>
                <a:gd name="T1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2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10499725" y="5537200"/>
              <a:ext cx="660400" cy="1136650"/>
            </a:xfrm>
            <a:custGeom>
              <a:avLst/>
              <a:gdLst>
                <a:gd name="T0" fmla="*/ 1 w 154"/>
                <a:gd name="T1" fmla="*/ 241 h 265"/>
                <a:gd name="T2" fmla="*/ 1 w 154"/>
                <a:gd name="T3" fmla="*/ 242 h 265"/>
                <a:gd name="T4" fmla="*/ 1 w 154"/>
                <a:gd name="T5" fmla="*/ 242 h 265"/>
                <a:gd name="T6" fmla="*/ 1 w 154"/>
                <a:gd name="T7" fmla="*/ 243 h 265"/>
                <a:gd name="T8" fmla="*/ 1 w 154"/>
                <a:gd name="T9" fmla="*/ 243 h 265"/>
                <a:gd name="T10" fmla="*/ 1 w 154"/>
                <a:gd name="T11" fmla="*/ 243 h 265"/>
                <a:gd name="T12" fmla="*/ 1 w 154"/>
                <a:gd name="T13" fmla="*/ 244 h 265"/>
                <a:gd name="T14" fmla="*/ 1 w 154"/>
                <a:gd name="T15" fmla="*/ 244 h 265"/>
                <a:gd name="T16" fmla="*/ 1 w 154"/>
                <a:gd name="T17" fmla="*/ 245 h 265"/>
                <a:gd name="T18" fmla="*/ 1 w 154"/>
                <a:gd name="T19" fmla="*/ 245 h 265"/>
                <a:gd name="T20" fmla="*/ 1 w 154"/>
                <a:gd name="T21" fmla="*/ 245 h 265"/>
                <a:gd name="T22" fmla="*/ 1 w 154"/>
                <a:gd name="T23" fmla="*/ 246 h 265"/>
                <a:gd name="T24" fmla="*/ 1 w 154"/>
                <a:gd name="T25" fmla="*/ 246 h 265"/>
                <a:gd name="T26" fmla="*/ 1 w 154"/>
                <a:gd name="T27" fmla="*/ 247 h 265"/>
                <a:gd name="T28" fmla="*/ 1 w 154"/>
                <a:gd name="T29" fmla="*/ 247 h 265"/>
                <a:gd name="T30" fmla="*/ 1 w 154"/>
                <a:gd name="T31" fmla="*/ 247 h 265"/>
                <a:gd name="T32" fmla="*/ 1 w 154"/>
                <a:gd name="T33" fmla="*/ 248 h 265"/>
                <a:gd name="T34" fmla="*/ 1 w 154"/>
                <a:gd name="T35" fmla="*/ 248 h 265"/>
                <a:gd name="T36" fmla="*/ 1 w 154"/>
                <a:gd name="T37" fmla="*/ 249 h 265"/>
                <a:gd name="T38" fmla="*/ 1 w 154"/>
                <a:gd name="T39" fmla="*/ 249 h 265"/>
                <a:gd name="T40" fmla="*/ 1 w 154"/>
                <a:gd name="T41" fmla="*/ 249 h 265"/>
                <a:gd name="T42" fmla="*/ 1 w 154"/>
                <a:gd name="T43" fmla="*/ 250 h 265"/>
                <a:gd name="T44" fmla="*/ 1 w 154"/>
                <a:gd name="T45" fmla="*/ 250 h 265"/>
                <a:gd name="T46" fmla="*/ 1 w 154"/>
                <a:gd name="T47" fmla="*/ 251 h 265"/>
                <a:gd name="T48" fmla="*/ 1 w 154"/>
                <a:gd name="T49" fmla="*/ 251 h 265"/>
                <a:gd name="T50" fmla="*/ 1 w 154"/>
                <a:gd name="T51" fmla="*/ 251 h 265"/>
                <a:gd name="T52" fmla="*/ 1 w 154"/>
                <a:gd name="T53" fmla="*/ 252 h 265"/>
                <a:gd name="T54" fmla="*/ 1 w 154"/>
                <a:gd name="T55" fmla="*/ 252 h 265"/>
                <a:gd name="T56" fmla="*/ 1 w 154"/>
                <a:gd name="T57" fmla="*/ 253 h 265"/>
                <a:gd name="T58" fmla="*/ 1 w 154"/>
                <a:gd name="T59" fmla="*/ 253 h 265"/>
                <a:gd name="T60" fmla="*/ 1 w 154"/>
                <a:gd name="T61" fmla="*/ 254 h 265"/>
                <a:gd name="T62" fmla="*/ 1 w 154"/>
                <a:gd name="T63" fmla="*/ 254 h 265"/>
                <a:gd name="T64" fmla="*/ 1 w 154"/>
                <a:gd name="T65" fmla="*/ 254 h 265"/>
                <a:gd name="T66" fmla="*/ 1 w 154"/>
                <a:gd name="T67" fmla="*/ 255 h 265"/>
                <a:gd name="T68" fmla="*/ 1 w 154"/>
                <a:gd name="T69" fmla="*/ 255 h 265"/>
                <a:gd name="T70" fmla="*/ 1 w 154"/>
                <a:gd name="T71" fmla="*/ 256 h 265"/>
                <a:gd name="T72" fmla="*/ 1 w 154"/>
                <a:gd name="T73" fmla="*/ 256 h 265"/>
                <a:gd name="T74" fmla="*/ 1 w 154"/>
                <a:gd name="T75" fmla="*/ 256 h 265"/>
                <a:gd name="T76" fmla="*/ 0 w 154"/>
                <a:gd name="T77" fmla="*/ 257 h 265"/>
                <a:gd name="T78" fmla="*/ 0 w 154"/>
                <a:gd name="T79" fmla="*/ 257 h 265"/>
                <a:gd name="T80" fmla="*/ 0 w 154"/>
                <a:gd name="T81" fmla="*/ 258 h 265"/>
                <a:gd name="T82" fmla="*/ 0 w 154"/>
                <a:gd name="T83" fmla="*/ 259 h 265"/>
                <a:gd name="T84" fmla="*/ 1 w 154"/>
                <a:gd name="T85" fmla="*/ 265 h 265"/>
                <a:gd name="T86" fmla="*/ 154 w 154"/>
                <a:gd name="T8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265">
                  <a:moveTo>
                    <a:pt x="154" y="0"/>
                  </a:moveTo>
                  <a:cubicBezTo>
                    <a:pt x="72" y="4"/>
                    <a:pt x="6" y="109"/>
                    <a:pt x="1" y="241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7"/>
                    <a:pt x="1" y="257"/>
                    <a:pt x="1" y="257"/>
                  </a:cubicBezTo>
                  <a:cubicBezTo>
                    <a:pt x="1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0"/>
                    <a:pt x="154" y="0"/>
                    <a:pt x="154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8877300" y="6132513"/>
              <a:ext cx="1093788" cy="415925"/>
            </a:xfrm>
            <a:custGeom>
              <a:avLst/>
              <a:gdLst>
                <a:gd name="T0" fmla="*/ 0 w 255"/>
                <a:gd name="T1" fmla="*/ 97 h 97"/>
                <a:gd name="T2" fmla="*/ 255 w 255"/>
                <a:gd name="T3" fmla="*/ 97 h 97"/>
                <a:gd name="T4" fmla="*/ 254 w 255"/>
                <a:gd name="T5" fmla="*/ 89 h 97"/>
                <a:gd name="T6" fmla="*/ 249 w 255"/>
                <a:gd name="T7" fmla="*/ 78 h 97"/>
                <a:gd name="T8" fmla="*/ 232 w 255"/>
                <a:gd name="T9" fmla="*/ 61 h 97"/>
                <a:gd name="T10" fmla="*/ 232 w 255"/>
                <a:gd name="T11" fmla="*/ 61 h 97"/>
                <a:gd name="T12" fmla="*/ 209 w 255"/>
                <a:gd name="T13" fmla="*/ 54 h 97"/>
                <a:gd name="T14" fmla="*/ 202 w 255"/>
                <a:gd name="T15" fmla="*/ 55 h 97"/>
                <a:gd name="T16" fmla="*/ 202 w 255"/>
                <a:gd name="T17" fmla="*/ 52 h 97"/>
                <a:gd name="T18" fmla="*/ 159 w 255"/>
                <a:gd name="T19" fmla="*/ 9 h 97"/>
                <a:gd name="T20" fmla="*/ 135 w 255"/>
                <a:gd name="T21" fmla="*/ 16 h 97"/>
                <a:gd name="T22" fmla="*/ 108 w 255"/>
                <a:gd name="T23" fmla="*/ 0 h 97"/>
                <a:gd name="T24" fmla="*/ 78 w 255"/>
                <a:gd name="T25" fmla="*/ 26 h 97"/>
                <a:gd name="T26" fmla="*/ 67 w 255"/>
                <a:gd name="T27" fmla="*/ 24 h 97"/>
                <a:gd name="T28" fmla="*/ 37 w 255"/>
                <a:gd name="T29" fmla="*/ 55 h 97"/>
                <a:gd name="T30" fmla="*/ 38 w 255"/>
                <a:gd name="T31" fmla="*/ 62 h 97"/>
                <a:gd name="T32" fmla="*/ 37 w 255"/>
                <a:gd name="T33" fmla="*/ 62 h 97"/>
                <a:gd name="T34" fmla="*/ 0 w 255"/>
                <a:gd name="T3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97">
                  <a:moveTo>
                    <a:pt x="0" y="97"/>
                  </a:moveTo>
                  <a:cubicBezTo>
                    <a:pt x="255" y="97"/>
                    <a:pt x="255" y="97"/>
                    <a:pt x="255" y="97"/>
                  </a:cubicBezTo>
                  <a:cubicBezTo>
                    <a:pt x="255" y="94"/>
                    <a:pt x="254" y="91"/>
                    <a:pt x="254" y="89"/>
                  </a:cubicBezTo>
                  <a:cubicBezTo>
                    <a:pt x="252" y="85"/>
                    <a:pt x="251" y="81"/>
                    <a:pt x="249" y="78"/>
                  </a:cubicBezTo>
                  <a:cubicBezTo>
                    <a:pt x="245" y="71"/>
                    <a:pt x="239" y="65"/>
                    <a:pt x="232" y="61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25" y="57"/>
                    <a:pt x="217" y="54"/>
                    <a:pt x="209" y="54"/>
                  </a:cubicBezTo>
                  <a:cubicBezTo>
                    <a:pt x="206" y="55"/>
                    <a:pt x="204" y="55"/>
                    <a:pt x="202" y="55"/>
                  </a:cubicBezTo>
                  <a:cubicBezTo>
                    <a:pt x="202" y="54"/>
                    <a:pt x="202" y="53"/>
                    <a:pt x="202" y="52"/>
                  </a:cubicBezTo>
                  <a:cubicBezTo>
                    <a:pt x="202" y="29"/>
                    <a:pt x="182" y="9"/>
                    <a:pt x="159" y="9"/>
                  </a:cubicBezTo>
                  <a:cubicBezTo>
                    <a:pt x="150" y="9"/>
                    <a:pt x="142" y="12"/>
                    <a:pt x="135" y="16"/>
                  </a:cubicBezTo>
                  <a:cubicBezTo>
                    <a:pt x="130" y="7"/>
                    <a:pt x="121" y="0"/>
                    <a:pt x="108" y="0"/>
                  </a:cubicBezTo>
                  <a:cubicBezTo>
                    <a:pt x="90" y="0"/>
                    <a:pt x="80" y="12"/>
                    <a:pt x="78" y="26"/>
                  </a:cubicBezTo>
                  <a:cubicBezTo>
                    <a:pt x="74" y="25"/>
                    <a:pt x="71" y="24"/>
                    <a:pt x="67" y="24"/>
                  </a:cubicBezTo>
                  <a:cubicBezTo>
                    <a:pt x="50" y="24"/>
                    <a:pt x="37" y="38"/>
                    <a:pt x="37" y="55"/>
                  </a:cubicBezTo>
                  <a:cubicBezTo>
                    <a:pt x="37" y="57"/>
                    <a:pt x="37" y="60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18" y="62"/>
                    <a:pt x="1" y="78"/>
                    <a:pt x="0" y="97"/>
                  </a:cubicBezTo>
                </a:path>
              </a:pathLst>
            </a:custGeom>
            <a:solidFill>
              <a:srgbClr val="F7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9426575" y="6167438"/>
              <a:ext cx="544513" cy="381000"/>
            </a:xfrm>
            <a:custGeom>
              <a:avLst/>
              <a:gdLst>
                <a:gd name="T0" fmla="*/ 0 w 127"/>
                <a:gd name="T1" fmla="*/ 0 h 89"/>
                <a:gd name="T2" fmla="*/ 0 w 127"/>
                <a:gd name="T3" fmla="*/ 89 h 89"/>
                <a:gd name="T4" fmla="*/ 127 w 127"/>
                <a:gd name="T5" fmla="*/ 89 h 89"/>
                <a:gd name="T6" fmla="*/ 126 w 127"/>
                <a:gd name="T7" fmla="*/ 81 h 89"/>
                <a:gd name="T8" fmla="*/ 121 w 127"/>
                <a:gd name="T9" fmla="*/ 70 h 89"/>
                <a:gd name="T10" fmla="*/ 104 w 127"/>
                <a:gd name="T11" fmla="*/ 53 h 89"/>
                <a:gd name="T12" fmla="*/ 104 w 127"/>
                <a:gd name="T13" fmla="*/ 53 h 89"/>
                <a:gd name="T14" fmla="*/ 81 w 127"/>
                <a:gd name="T15" fmla="*/ 46 h 89"/>
                <a:gd name="T16" fmla="*/ 74 w 127"/>
                <a:gd name="T17" fmla="*/ 47 h 89"/>
                <a:gd name="T18" fmla="*/ 74 w 127"/>
                <a:gd name="T19" fmla="*/ 47 h 89"/>
                <a:gd name="T20" fmla="*/ 74 w 127"/>
                <a:gd name="T21" fmla="*/ 47 h 89"/>
                <a:gd name="T22" fmla="*/ 74 w 127"/>
                <a:gd name="T23" fmla="*/ 44 h 89"/>
                <a:gd name="T24" fmla="*/ 31 w 127"/>
                <a:gd name="T25" fmla="*/ 1 h 89"/>
                <a:gd name="T26" fmla="*/ 7 w 127"/>
                <a:gd name="T27" fmla="*/ 8 h 89"/>
                <a:gd name="T28" fmla="*/ 7 w 127"/>
                <a:gd name="T29" fmla="*/ 8 h 89"/>
                <a:gd name="T30" fmla="*/ 7 w 127"/>
                <a:gd name="T31" fmla="*/ 8 h 89"/>
                <a:gd name="T32" fmla="*/ 7 w 127"/>
                <a:gd name="T33" fmla="*/ 8 h 89"/>
                <a:gd name="T34" fmla="*/ 0 w 127"/>
                <a:gd name="T3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89">
                  <a:moveTo>
                    <a:pt x="0" y="0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127" y="89"/>
                    <a:pt x="127" y="89"/>
                    <a:pt x="127" y="89"/>
                  </a:cubicBezTo>
                  <a:cubicBezTo>
                    <a:pt x="127" y="86"/>
                    <a:pt x="126" y="83"/>
                    <a:pt x="126" y="81"/>
                  </a:cubicBezTo>
                  <a:cubicBezTo>
                    <a:pt x="124" y="77"/>
                    <a:pt x="123" y="73"/>
                    <a:pt x="121" y="70"/>
                  </a:cubicBezTo>
                  <a:cubicBezTo>
                    <a:pt x="117" y="63"/>
                    <a:pt x="111" y="57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97" y="49"/>
                    <a:pt x="89" y="46"/>
                    <a:pt x="81" y="46"/>
                  </a:cubicBezTo>
                  <a:cubicBezTo>
                    <a:pt x="78" y="47"/>
                    <a:pt x="76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5"/>
                    <a:pt x="74" y="44"/>
                  </a:cubicBezTo>
                  <a:cubicBezTo>
                    <a:pt x="74" y="21"/>
                    <a:pt x="54" y="1"/>
                    <a:pt x="31" y="1"/>
                  </a:cubicBezTo>
                  <a:cubicBezTo>
                    <a:pt x="22" y="1"/>
                    <a:pt x="14" y="4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5" y="5"/>
                    <a:pt x="3" y="2"/>
                    <a:pt x="0" y="0"/>
                  </a:cubicBezTo>
                </a:path>
              </a:pathLst>
            </a:custGeom>
            <a:solidFill>
              <a:srgbClr val="F9D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9" name="Freeform 40"/>
            <p:cNvSpPr>
              <a:spLocks/>
            </p:cNvSpPr>
            <p:nvPr/>
          </p:nvSpPr>
          <p:spPr bwMode="auto">
            <a:xfrm>
              <a:off x="9061450" y="6369050"/>
              <a:ext cx="120650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9250363" y="6223000"/>
              <a:ext cx="138113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9302750" y="6381750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9491663" y="6270625"/>
              <a:ext cx="119063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9628188" y="6389688"/>
              <a:ext cx="120650" cy="95250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3789363" y="6081713"/>
              <a:ext cx="974725" cy="471488"/>
            </a:xfrm>
            <a:custGeom>
              <a:avLst/>
              <a:gdLst>
                <a:gd name="T0" fmla="*/ 226 w 227"/>
                <a:gd name="T1" fmla="*/ 110 h 110"/>
                <a:gd name="T2" fmla="*/ 227 w 227"/>
                <a:gd name="T3" fmla="*/ 97 h 110"/>
                <a:gd name="T4" fmla="*/ 170 w 227"/>
                <a:gd name="T5" fmla="*/ 40 h 110"/>
                <a:gd name="T6" fmla="*/ 165 w 227"/>
                <a:gd name="T7" fmla="*/ 40 h 110"/>
                <a:gd name="T8" fmla="*/ 115 w 227"/>
                <a:gd name="T9" fmla="*/ 0 h 110"/>
                <a:gd name="T10" fmla="*/ 63 w 227"/>
                <a:gd name="T11" fmla="*/ 51 h 110"/>
                <a:gd name="T12" fmla="*/ 49 w 227"/>
                <a:gd name="T13" fmla="*/ 49 h 110"/>
                <a:gd name="T14" fmla="*/ 0 w 227"/>
                <a:gd name="T15" fmla="*/ 99 h 110"/>
                <a:gd name="T16" fmla="*/ 1 w 227"/>
                <a:gd name="T17" fmla="*/ 110 h 110"/>
                <a:gd name="T18" fmla="*/ 226 w 227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110">
                  <a:moveTo>
                    <a:pt x="226" y="110"/>
                  </a:moveTo>
                  <a:cubicBezTo>
                    <a:pt x="227" y="106"/>
                    <a:pt x="227" y="102"/>
                    <a:pt x="227" y="97"/>
                  </a:cubicBezTo>
                  <a:cubicBezTo>
                    <a:pt x="227" y="66"/>
                    <a:pt x="201" y="39"/>
                    <a:pt x="170" y="40"/>
                  </a:cubicBezTo>
                  <a:cubicBezTo>
                    <a:pt x="168" y="40"/>
                    <a:pt x="166" y="40"/>
                    <a:pt x="165" y="40"/>
                  </a:cubicBezTo>
                  <a:cubicBezTo>
                    <a:pt x="159" y="17"/>
                    <a:pt x="139" y="0"/>
                    <a:pt x="115" y="0"/>
                  </a:cubicBezTo>
                  <a:cubicBezTo>
                    <a:pt x="87" y="0"/>
                    <a:pt x="64" y="24"/>
                    <a:pt x="63" y="51"/>
                  </a:cubicBezTo>
                  <a:cubicBezTo>
                    <a:pt x="59" y="50"/>
                    <a:pt x="54" y="49"/>
                    <a:pt x="49" y="49"/>
                  </a:cubicBezTo>
                  <a:cubicBezTo>
                    <a:pt x="23" y="49"/>
                    <a:pt x="0" y="72"/>
                    <a:pt x="0" y="99"/>
                  </a:cubicBezTo>
                  <a:cubicBezTo>
                    <a:pt x="0" y="102"/>
                    <a:pt x="1" y="106"/>
                    <a:pt x="1" y="110"/>
                  </a:cubicBezTo>
                  <a:cubicBezTo>
                    <a:pt x="226" y="110"/>
                    <a:pt x="226" y="110"/>
                    <a:pt x="226" y="110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4114800" y="6369050"/>
              <a:ext cx="120650" cy="133350"/>
            </a:xfrm>
            <a:custGeom>
              <a:avLst/>
              <a:gdLst>
                <a:gd name="T0" fmla="*/ 25 w 28"/>
                <a:gd name="T1" fmla="*/ 7 h 31"/>
                <a:gd name="T2" fmla="*/ 11 w 28"/>
                <a:gd name="T3" fmla="*/ 2 h 31"/>
                <a:gd name="T4" fmla="*/ 5 w 28"/>
                <a:gd name="T5" fmla="*/ 5 h 31"/>
                <a:gd name="T6" fmla="*/ 1 w 28"/>
                <a:gd name="T7" fmla="*/ 18 h 31"/>
                <a:gd name="T8" fmla="*/ 23 w 28"/>
                <a:gd name="T9" fmla="*/ 24 h 31"/>
                <a:gd name="T10" fmla="*/ 25 w 28"/>
                <a:gd name="T1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25" y="7"/>
                  </a:moveTo>
                  <a:cubicBezTo>
                    <a:pt x="23" y="1"/>
                    <a:pt x="16" y="0"/>
                    <a:pt x="11" y="2"/>
                  </a:cubicBezTo>
                  <a:cubicBezTo>
                    <a:pt x="8" y="2"/>
                    <a:pt x="6" y="3"/>
                    <a:pt x="5" y="5"/>
                  </a:cubicBezTo>
                  <a:cubicBezTo>
                    <a:pt x="1" y="9"/>
                    <a:pt x="0" y="13"/>
                    <a:pt x="1" y="18"/>
                  </a:cubicBezTo>
                  <a:cubicBezTo>
                    <a:pt x="4" y="27"/>
                    <a:pt x="16" y="31"/>
                    <a:pt x="23" y="24"/>
                  </a:cubicBezTo>
                  <a:cubicBezTo>
                    <a:pt x="28" y="19"/>
                    <a:pt x="28" y="13"/>
                    <a:pt x="25" y="7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137025" y="6215063"/>
              <a:ext cx="153988" cy="119063"/>
            </a:xfrm>
            <a:custGeom>
              <a:avLst/>
              <a:gdLst>
                <a:gd name="T0" fmla="*/ 20 w 36"/>
                <a:gd name="T1" fmla="*/ 0 h 28"/>
                <a:gd name="T2" fmla="*/ 20 w 36"/>
                <a:gd name="T3" fmla="*/ 28 h 28"/>
                <a:gd name="T4" fmla="*/ 20 w 3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36" y="28"/>
                    <a:pt x="36" y="0"/>
                    <a:pt x="20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346575" y="6343650"/>
              <a:ext cx="115888" cy="128588"/>
            </a:xfrm>
            <a:custGeom>
              <a:avLst/>
              <a:gdLst>
                <a:gd name="T0" fmla="*/ 24 w 27"/>
                <a:gd name="T1" fmla="*/ 6 h 30"/>
                <a:gd name="T2" fmla="*/ 20 w 27"/>
                <a:gd name="T3" fmla="*/ 3 h 30"/>
                <a:gd name="T4" fmla="*/ 7 w 27"/>
                <a:gd name="T5" fmla="*/ 3 h 30"/>
                <a:gd name="T6" fmla="*/ 2 w 27"/>
                <a:gd name="T7" fmla="*/ 8 h 30"/>
                <a:gd name="T8" fmla="*/ 0 w 27"/>
                <a:gd name="T9" fmla="*/ 15 h 30"/>
                <a:gd name="T10" fmla="*/ 10 w 27"/>
                <a:gd name="T11" fmla="*/ 28 h 30"/>
                <a:gd name="T12" fmla="*/ 26 w 27"/>
                <a:gd name="T13" fmla="*/ 22 h 30"/>
                <a:gd name="T14" fmla="*/ 27 w 27"/>
                <a:gd name="T15" fmla="*/ 15 h 30"/>
                <a:gd name="T16" fmla="*/ 24 w 27"/>
                <a:gd name="T17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0">
                  <a:moveTo>
                    <a:pt x="24" y="6"/>
                  </a:moveTo>
                  <a:cubicBezTo>
                    <a:pt x="23" y="5"/>
                    <a:pt x="22" y="3"/>
                    <a:pt x="20" y="3"/>
                  </a:cubicBezTo>
                  <a:cubicBezTo>
                    <a:pt x="16" y="0"/>
                    <a:pt x="11" y="0"/>
                    <a:pt x="7" y="3"/>
                  </a:cubicBezTo>
                  <a:cubicBezTo>
                    <a:pt x="4" y="4"/>
                    <a:pt x="3" y="6"/>
                    <a:pt x="2" y="8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21"/>
                    <a:pt x="4" y="27"/>
                    <a:pt x="10" y="28"/>
                  </a:cubicBezTo>
                  <a:cubicBezTo>
                    <a:pt x="16" y="30"/>
                    <a:pt x="22" y="27"/>
                    <a:pt x="26" y="22"/>
                  </a:cubicBezTo>
                  <a:cubicBezTo>
                    <a:pt x="27" y="20"/>
                    <a:pt x="27" y="17"/>
                    <a:pt x="27" y="15"/>
                  </a:cubicBezTo>
                  <a:cubicBezTo>
                    <a:pt x="27" y="12"/>
                    <a:pt x="26" y="9"/>
                    <a:pt x="24" y="6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514850" y="6373813"/>
              <a:ext cx="153988" cy="115888"/>
            </a:xfrm>
            <a:custGeom>
              <a:avLst/>
              <a:gdLst>
                <a:gd name="T0" fmla="*/ 16 w 36"/>
                <a:gd name="T1" fmla="*/ 0 h 27"/>
                <a:gd name="T2" fmla="*/ 16 w 36"/>
                <a:gd name="T3" fmla="*/ 27 h 27"/>
                <a:gd name="T4" fmla="*/ 16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6" y="0"/>
                  </a:moveTo>
                  <a:cubicBezTo>
                    <a:pt x="0" y="0"/>
                    <a:pt x="0" y="27"/>
                    <a:pt x="16" y="27"/>
                  </a:cubicBezTo>
                  <a:cubicBezTo>
                    <a:pt x="36" y="27"/>
                    <a:pt x="36" y="0"/>
                    <a:pt x="16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0" name="Freeform 51"/>
            <p:cNvSpPr>
              <a:spLocks noEditPoints="1"/>
            </p:cNvSpPr>
            <p:nvPr/>
          </p:nvSpPr>
          <p:spPr bwMode="auto">
            <a:xfrm>
              <a:off x="3789363" y="6291263"/>
              <a:ext cx="269875" cy="214313"/>
            </a:xfrm>
            <a:custGeom>
              <a:avLst/>
              <a:gdLst>
                <a:gd name="T0" fmla="*/ 63 w 63"/>
                <a:gd name="T1" fmla="*/ 2 h 50"/>
                <a:gd name="T2" fmla="*/ 63 w 63"/>
                <a:gd name="T3" fmla="*/ 2 h 50"/>
                <a:gd name="T4" fmla="*/ 63 w 63"/>
                <a:gd name="T5" fmla="*/ 2 h 50"/>
                <a:gd name="T6" fmla="*/ 63 w 63"/>
                <a:gd name="T7" fmla="*/ 2 h 50"/>
                <a:gd name="T8" fmla="*/ 63 w 63"/>
                <a:gd name="T9" fmla="*/ 2 h 50"/>
                <a:gd name="T10" fmla="*/ 63 w 63"/>
                <a:gd name="T11" fmla="*/ 2 h 50"/>
                <a:gd name="T12" fmla="*/ 63 w 63"/>
                <a:gd name="T13" fmla="*/ 2 h 50"/>
                <a:gd name="T14" fmla="*/ 63 w 63"/>
                <a:gd name="T15" fmla="*/ 2 h 50"/>
                <a:gd name="T16" fmla="*/ 63 w 63"/>
                <a:gd name="T17" fmla="*/ 2 h 50"/>
                <a:gd name="T18" fmla="*/ 63 w 63"/>
                <a:gd name="T19" fmla="*/ 2 h 50"/>
                <a:gd name="T20" fmla="*/ 63 w 63"/>
                <a:gd name="T21" fmla="*/ 2 h 50"/>
                <a:gd name="T22" fmla="*/ 63 w 63"/>
                <a:gd name="T23" fmla="*/ 2 h 50"/>
                <a:gd name="T24" fmla="*/ 63 w 63"/>
                <a:gd name="T25" fmla="*/ 1 h 50"/>
                <a:gd name="T26" fmla="*/ 63 w 63"/>
                <a:gd name="T27" fmla="*/ 2 h 50"/>
                <a:gd name="T28" fmla="*/ 63 w 63"/>
                <a:gd name="T29" fmla="*/ 1 h 50"/>
                <a:gd name="T30" fmla="*/ 63 w 63"/>
                <a:gd name="T31" fmla="*/ 1 h 50"/>
                <a:gd name="T32" fmla="*/ 63 w 63"/>
                <a:gd name="T33" fmla="*/ 1 h 50"/>
                <a:gd name="T34" fmla="*/ 63 w 63"/>
                <a:gd name="T35" fmla="*/ 1 h 50"/>
                <a:gd name="T36" fmla="*/ 63 w 63"/>
                <a:gd name="T37" fmla="*/ 1 h 50"/>
                <a:gd name="T38" fmla="*/ 63 w 63"/>
                <a:gd name="T39" fmla="*/ 1 h 50"/>
                <a:gd name="T40" fmla="*/ 63 w 63"/>
                <a:gd name="T41" fmla="*/ 1 h 50"/>
                <a:gd name="T42" fmla="*/ 63 w 63"/>
                <a:gd name="T43" fmla="*/ 1 h 50"/>
                <a:gd name="T44" fmla="*/ 63 w 63"/>
                <a:gd name="T45" fmla="*/ 1 h 50"/>
                <a:gd name="T46" fmla="*/ 63 w 63"/>
                <a:gd name="T47" fmla="*/ 1 h 50"/>
                <a:gd name="T48" fmla="*/ 63 w 63"/>
                <a:gd name="T49" fmla="*/ 1 h 50"/>
                <a:gd name="T50" fmla="*/ 63 w 63"/>
                <a:gd name="T51" fmla="*/ 1 h 50"/>
                <a:gd name="T52" fmla="*/ 63 w 63"/>
                <a:gd name="T53" fmla="*/ 1 h 50"/>
                <a:gd name="T54" fmla="*/ 63 w 63"/>
                <a:gd name="T55" fmla="*/ 1 h 50"/>
                <a:gd name="T56" fmla="*/ 63 w 63"/>
                <a:gd name="T57" fmla="*/ 1 h 50"/>
                <a:gd name="T58" fmla="*/ 63 w 63"/>
                <a:gd name="T59" fmla="*/ 1 h 50"/>
                <a:gd name="T60" fmla="*/ 63 w 63"/>
                <a:gd name="T61" fmla="*/ 0 h 50"/>
                <a:gd name="T62" fmla="*/ 63 w 63"/>
                <a:gd name="T63" fmla="*/ 1 h 50"/>
                <a:gd name="T64" fmla="*/ 63 w 63"/>
                <a:gd name="T65" fmla="*/ 0 h 50"/>
                <a:gd name="T66" fmla="*/ 63 w 63"/>
                <a:gd name="T67" fmla="*/ 0 h 50"/>
                <a:gd name="T68" fmla="*/ 63 w 63"/>
                <a:gd name="T69" fmla="*/ 0 h 50"/>
                <a:gd name="T70" fmla="*/ 63 w 63"/>
                <a:gd name="T71" fmla="*/ 0 h 50"/>
                <a:gd name="T72" fmla="*/ 49 w 63"/>
                <a:gd name="T73" fmla="*/ 0 h 50"/>
                <a:gd name="T74" fmla="*/ 0 w 63"/>
                <a:gd name="T75" fmla="*/ 50 h 50"/>
                <a:gd name="T76" fmla="*/ 0 w 63"/>
                <a:gd name="T77" fmla="*/ 50 h 50"/>
                <a:gd name="T78" fmla="*/ 49 w 63"/>
                <a:gd name="T79" fmla="*/ 0 h 50"/>
                <a:gd name="T80" fmla="*/ 63 w 63"/>
                <a:gd name="T81" fmla="*/ 2 h 50"/>
                <a:gd name="T82" fmla="*/ 63 w 63"/>
                <a:gd name="T83" fmla="*/ 2 h 50"/>
                <a:gd name="T84" fmla="*/ 63 w 63"/>
                <a:gd name="T85" fmla="*/ 2 h 50"/>
                <a:gd name="T86" fmla="*/ 49 w 63"/>
                <a:gd name="T87" fmla="*/ 0 h 50"/>
                <a:gd name="T88" fmla="*/ 63 w 63"/>
                <a:gd name="T89" fmla="*/ 0 h 50"/>
                <a:gd name="T90" fmla="*/ 63 w 63"/>
                <a:gd name="T91" fmla="*/ 0 h 50"/>
                <a:gd name="T92" fmla="*/ 63 w 63"/>
                <a:gd name="T93" fmla="*/ 0 h 50"/>
                <a:gd name="T94" fmla="*/ 63 w 63"/>
                <a:gd name="T95" fmla="*/ 0 h 50"/>
                <a:gd name="T96" fmla="*/ 63 w 63"/>
                <a:gd name="T97" fmla="*/ 0 h 50"/>
                <a:gd name="T98" fmla="*/ 63 w 63"/>
                <a:gd name="T99" fmla="*/ 0 h 50"/>
                <a:gd name="T100" fmla="*/ 63 w 63"/>
                <a:gd name="T101" fmla="*/ 0 h 50"/>
                <a:gd name="T102" fmla="*/ 63 w 63"/>
                <a:gd name="T103" fmla="*/ 0 h 50"/>
                <a:gd name="T104" fmla="*/ 63 w 63"/>
                <a:gd name="T105" fmla="*/ 0 h 50"/>
                <a:gd name="T106" fmla="*/ 63 w 63"/>
                <a:gd name="T107" fmla="*/ 0 h 50"/>
                <a:gd name="T108" fmla="*/ 63 w 63"/>
                <a:gd name="T109" fmla="*/ 0 h 50"/>
                <a:gd name="T110" fmla="*/ 63 w 63"/>
                <a:gd name="T111" fmla="*/ 0 h 50"/>
                <a:gd name="T112" fmla="*/ 63 w 63"/>
                <a:gd name="T113" fmla="*/ 0 h 50"/>
                <a:gd name="T114" fmla="*/ 63 w 63"/>
                <a:gd name="T115" fmla="*/ 0 h 50"/>
                <a:gd name="T116" fmla="*/ 63 w 63"/>
                <a:gd name="T1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50"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1"/>
                  </a:move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0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49" y="0"/>
                  </a:moveTo>
                  <a:cubicBezTo>
                    <a:pt x="23" y="0"/>
                    <a:pt x="0" y="23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49" y="0"/>
                  </a:cubicBezTo>
                  <a:cubicBezTo>
                    <a:pt x="54" y="0"/>
                    <a:pt x="59" y="1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9" y="1"/>
                    <a:pt x="54" y="0"/>
                    <a:pt x="49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</a:path>
              </a:pathLst>
            </a:custGeom>
            <a:solidFill>
              <a:srgbClr val="F2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1" name="Freeform 52"/>
            <p:cNvSpPr>
              <a:spLocks noEditPoints="1"/>
            </p:cNvSpPr>
            <p:nvPr/>
          </p:nvSpPr>
          <p:spPr bwMode="auto">
            <a:xfrm>
              <a:off x="3789363" y="6086475"/>
              <a:ext cx="458788" cy="466725"/>
            </a:xfrm>
            <a:custGeom>
              <a:avLst/>
              <a:gdLst>
                <a:gd name="T0" fmla="*/ 37 w 107"/>
                <a:gd name="T1" fmla="*/ 93 h 109"/>
                <a:gd name="T2" fmla="*/ 37 w 107"/>
                <a:gd name="T3" fmla="*/ 68 h 109"/>
                <a:gd name="T4" fmla="*/ 37 w 107"/>
                <a:gd name="T5" fmla="*/ 93 h 109"/>
                <a:gd name="T6" fmla="*/ 90 w 107"/>
                <a:gd name="T7" fmla="*/ 94 h 109"/>
                <a:gd name="T8" fmla="*/ 77 w 107"/>
                <a:gd name="T9" fmla="*/ 84 h 109"/>
                <a:gd name="T10" fmla="*/ 81 w 107"/>
                <a:gd name="T11" fmla="*/ 71 h 109"/>
                <a:gd name="T12" fmla="*/ 87 w 107"/>
                <a:gd name="T13" fmla="*/ 68 h 109"/>
                <a:gd name="T14" fmla="*/ 92 w 107"/>
                <a:gd name="T15" fmla="*/ 67 h 109"/>
                <a:gd name="T16" fmla="*/ 101 w 107"/>
                <a:gd name="T17" fmla="*/ 73 h 109"/>
                <a:gd name="T18" fmla="*/ 99 w 107"/>
                <a:gd name="T19" fmla="*/ 90 h 109"/>
                <a:gd name="T20" fmla="*/ 90 w 107"/>
                <a:gd name="T21" fmla="*/ 94 h 109"/>
                <a:gd name="T22" fmla="*/ 107 w 107"/>
                <a:gd name="T23" fmla="*/ 0 h 109"/>
                <a:gd name="T24" fmla="*/ 63 w 107"/>
                <a:gd name="T25" fmla="*/ 48 h 109"/>
                <a:gd name="T26" fmla="*/ 63 w 107"/>
                <a:gd name="T27" fmla="*/ 48 h 109"/>
                <a:gd name="T28" fmla="*/ 63 w 107"/>
                <a:gd name="T29" fmla="*/ 48 h 109"/>
                <a:gd name="T30" fmla="*/ 63 w 107"/>
                <a:gd name="T31" fmla="*/ 48 h 109"/>
                <a:gd name="T32" fmla="*/ 63 w 107"/>
                <a:gd name="T33" fmla="*/ 48 h 109"/>
                <a:gd name="T34" fmla="*/ 63 w 107"/>
                <a:gd name="T35" fmla="*/ 48 h 109"/>
                <a:gd name="T36" fmla="*/ 63 w 107"/>
                <a:gd name="T37" fmla="*/ 48 h 109"/>
                <a:gd name="T38" fmla="*/ 63 w 107"/>
                <a:gd name="T39" fmla="*/ 48 h 109"/>
                <a:gd name="T40" fmla="*/ 63 w 107"/>
                <a:gd name="T41" fmla="*/ 48 h 109"/>
                <a:gd name="T42" fmla="*/ 63 w 107"/>
                <a:gd name="T43" fmla="*/ 48 h 109"/>
                <a:gd name="T44" fmla="*/ 63 w 107"/>
                <a:gd name="T45" fmla="*/ 48 h 109"/>
                <a:gd name="T46" fmla="*/ 63 w 107"/>
                <a:gd name="T47" fmla="*/ 48 h 109"/>
                <a:gd name="T48" fmla="*/ 63 w 107"/>
                <a:gd name="T49" fmla="*/ 48 h 109"/>
                <a:gd name="T50" fmla="*/ 63 w 107"/>
                <a:gd name="T51" fmla="*/ 49 h 109"/>
                <a:gd name="T52" fmla="*/ 63 w 107"/>
                <a:gd name="T53" fmla="*/ 49 h 109"/>
                <a:gd name="T54" fmla="*/ 63 w 107"/>
                <a:gd name="T55" fmla="*/ 49 h 109"/>
                <a:gd name="T56" fmla="*/ 63 w 107"/>
                <a:gd name="T57" fmla="*/ 49 h 109"/>
                <a:gd name="T58" fmla="*/ 63 w 107"/>
                <a:gd name="T59" fmla="*/ 49 h 109"/>
                <a:gd name="T60" fmla="*/ 63 w 107"/>
                <a:gd name="T61" fmla="*/ 49 h 109"/>
                <a:gd name="T62" fmla="*/ 63 w 107"/>
                <a:gd name="T63" fmla="*/ 49 h 109"/>
                <a:gd name="T64" fmla="*/ 63 w 107"/>
                <a:gd name="T65" fmla="*/ 49 h 109"/>
                <a:gd name="T66" fmla="*/ 63 w 107"/>
                <a:gd name="T67" fmla="*/ 49 h 109"/>
                <a:gd name="T68" fmla="*/ 63 w 107"/>
                <a:gd name="T69" fmla="*/ 49 h 109"/>
                <a:gd name="T70" fmla="*/ 63 w 107"/>
                <a:gd name="T71" fmla="*/ 49 h 109"/>
                <a:gd name="T72" fmla="*/ 63 w 107"/>
                <a:gd name="T73" fmla="*/ 49 h 109"/>
                <a:gd name="T74" fmla="*/ 63 w 107"/>
                <a:gd name="T75" fmla="*/ 50 h 109"/>
                <a:gd name="T76" fmla="*/ 63 w 107"/>
                <a:gd name="T77" fmla="*/ 50 h 109"/>
                <a:gd name="T78" fmla="*/ 63 w 107"/>
                <a:gd name="T79" fmla="*/ 50 h 109"/>
                <a:gd name="T80" fmla="*/ 63 w 107"/>
                <a:gd name="T81" fmla="*/ 50 h 109"/>
                <a:gd name="T82" fmla="*/ 63 w 107"/>
                <a:gd name="T83" fmla="*/ 50 h 109"/>
                <a:gd name="T84" fmla="*/ 63 w 107"/>
                <a:gd name="T85" fmla="*/ 50 h 109"/>
                <a:gd name="T86" fmla="*/ 63 w 107"/>
                <a:gd name="T87" fmla="*/ 50 h 109"/>
                <a:gd name="T88" fmla="*/ 63 w 107"/>
                <a:gd name="T89" fmla="*/ 50 h 109"/>
                <a:gd name="T90" fmla="*/ 63 w 107"/>
                <a:gd name="T91" fmla="*/ 50 h 109"/>
                <a:gd name="T92" fmla="*/ 63 w 107"/>
                <a:gd name="T93" fmla="*/ 50 h 109"/>
                <a:gd name="T94" fmla="*/ 63 w 107"/>
                <a:gd name="T95" fmla="*/ 50 h 109"/>
                <a:gd name="T96" fmla="*/ 49 w 107"/>
                <a:gd name="T97" fmla="*/ 48 h 109"/>
                <a:gd name="T98" fmla="*/ 0 w 107"/>
                <a:gd name="T99" fmla="*/ 98 h 109"/>
                <a:gd name="T100" fmla="*/ 1 w 107"/>
                <a:gd name="T101" fmla="*/ 109 h 109"/>
                <a:gd name="T102" fmla="*/ 107 w 107"/>
                <a:gd name="T103" fmla="*/ 109 h 109"/>
                <a:gd name="T104" fmla="*/ 107 w 107"/>
                <a:gd name="T105" fmla="*/ 56 h 109"/>
                <a:gd name="T106" fmla="*/ 101 w 107"/>
                <a:gd name="T107" fmla="*/ 58 h 109"/>
                <a:gd name="T108" fmla="*/ 101 w 107"/>
                <a:gd name="T109" fmla="*/ 30 h 109"/>
                <a:gd name="T110" fmla="*/ 107 w 107"/>
                <a:gd name="T111" fmla="*/ 31 h 109"/>
                <a:gd name="T112" fmla="*/ 107 w 107"/>
                <a:gd name="T1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" h="109">
                  <a:moveTo>
                    <a:pt x="37" y="93"/>
                  </a:moveTo>
                  <a:cubicBezTo>
                    <a:pt x="21" y="93"/>
                    <a:pt x="21" y="68"/>
                    <a:pt x="37" y="68"/>
                  </a:cubicBezTo>
                  <a:cubicBezTo>
                    <a:pt x="53" y="68"/>
                    <a:pt x="53" y="93"/>
                    <a:pt x="37" y="93"/>
                  </a:cubicBezTo>
                  <a:moveTo>
                    <a:pt x="90" y="94"/>
                  </a:moveTo>
                  <a:cubicBezTo>
                    <a:pt x="85" y="94"/>
                    <a:pt x="79" y="90"/>
                    <a:pt x="77" y="84"/>
                  </a:cubicBezTo>
                  <a:cubicBezTo>
                    <a:pt x="76" y="79"/>
                    <a:pt x="77" y="75"/>
                    <a:pt x="81" y="71"/>
                  </a:cubicBezTo>
                  <a:cubicBezTo>
                    <a:pt x="82" y="69"/>
                    <a:pt x="84" y="68"/>
                    <a:pt x="87" y="68"/>
                  </a:cubicBezTo>
                  <a:cubicBezTo>
                    <a:pt x="88" y="67"/>
                    <a:pt x="90" y="67"/>
                    <a:pt x="92" y="67"/>
                  </a:cubicBezTo>
                  <a:cubicBezTo>
                    <a:pt x="96" y="67"/>
                    <a:pt x="99" y="69"/>
                    <a:pt x="101" y="73"/>
                  </a:cubicBezTo>
                  <a:cubicBezTo>
                    <a:pt x="104" y="79"/>
                    <a:pt x="104" y="85"/>
                    <a:pt x="99" y="90"/>
                  </a:cubicBezTo>
                  <a:cubicBezTo>
                    <a:pt x="97" y="92"/>
                    <a:pt x="93" y="94"/>
                    <a:pt x="90" y="94"/>
                  </a:cubicBezTo>
                  <a:moveTo>
                    <a:pt x="107" y="0"/>
                  </a:moveTo>
                  <a:cubicBezTo>
                    <a:pt x="83" y="4"/>
                    <a:pt x="65" y="24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59" y="49"/>
                    <a:pt x="54" y="48"/>
                    <a:pt x="49" y="48"/>
                  </a:cubicBezTo>
                  <a:cubicBezTo>
                    <a:pt x="23" y="48"/>
                    <a:pt x="0" y="71"/>
                    <a:pt x="0" y="98"/>
                  </a:cubicBezTo>
                  <a:cubicBezTo>
                    <a:pt x="0" y="101"/>
                    <a:pt x="1" y="105"/>
                    <a:pt x="1" y="109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07" y="56"/>
                    <a:pt x="107" y="56"/>
                    <a:pt x="107" y="56"/>
                  </a:cubicBezTo>
                  <a:cubicBezTo>
                    <a:pt x="105" y="57"/>
                    <a:pt x="103" y="58"/>
                    <a:pt x="101" y="58"/>
                  </a:cubicBezTo>
                  <a:cubicBezTo>
                    <a:pt x="81" y="58"/>
                    <a:pt x="81" y="30"/>
                    <a:pt x="101" y="30"/>
                  </a:cubicBezTo>
                  <a:cubicBezTo>
                    <a:pt x="103" y="30"/>
                    <a:pt x="105" y="30"/>
                    <a:pt x="107" y="3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114800" y="6373813"/>
              <a:ext cx="120650" cy="115888"/>
            </a:xfrm>
            <a:custGeom>
              <a:avLst/>
              <a:gdLst>
                <a:gd name="T0" fmla="*/ 16 w 28"/>
                <a:gd name="T1" fmla="*/ 0 h 27"/>
                <a:gd name="T2" fmla="*/ 11 w 28"/>
                <a:gd name="T3" fmla="*/ 1 h 27"/>
                <a:gd name="T4" fmla="*/ 5 w 28"/>
                <a:gd name="T5" fmla="*/ 4 h 27"/>
                <a:gd name="T6" fmla="*/ 1 w 28"/>
                <a:gd name="T7" fmla="*/ 17 h 27"/>
                <a:gd name="T8" fmla="*/ 14 w 28"/>
                <a:gd name="T9" fmla="*/ 27 h 27"/>
                <a:gd name="T10" fmla="*/ 23 w 28"/>
                <a:gd name="T11" fmla="*/ 23 h 27"/>
                <a:gd name="T12" fmla="*/ 25 w 28"/>
                <a:gd name="T13" fmla="*/ 6 h 27"/>
                <a:gd name="T14" fmla="*/ 16 w 28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7">
                  <a:moveTo>
                    <a:pt x="16" y="0"/>
                  </a:moveTo>
                  <a:cubicBezTo>
                    <a:pt x="14" y="0"/>
                    <a:pt x="12" y="0"/>
                    <a:pt x="11" y="1"/>
                  </a:cubicBezTo>
                  <a:cubicBezTo>
                    <a:pt x="8" y="1"/>
                    <a:pt x="6" y="2"/>
                    <a:pt x="5" y="4"/>
                  </a:cubicBezTo>
                  <a:cubicBezTo>
                    <a:pt x="1" y="8"/>
                    <a:pt x="0" y="12"/>
                    <a:pt x="1" y="17"/>
                  </a:cubicBezTo>
                  <a:cubicBezTo>
                    <a:pt x="3" y="23"/>
                    <a:pt x="9" y="27"/>
                    <a:pt x="14" y="27"/>
                  </a:cubicBezTo>
                  <a:cubicBezTo>
                    <a:pt x="17" y="27"/>
                    <a:pt x="21" y="25"/>
                    <a:pt x="23" y="23"/>
                  </a:cubicBezTo>
                  <a:cubicBezTo>
                    <a:pt x="28" y="18"/>
                    <a:pt x="28" y="12"/>
                    <a:pt x="25" y="6"/>
                  </a:cubicBezTo>
                  <a:cubicBezTo>
                    <a:pt x="23" y="2"/>
                    <a:pt x="20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137025" y="6215063"/>
              <a:ext cx="111125" cy="119063"/>
            </a:xfrm>
            <a:custGeom>
              <a:avLst/>
              <a:gdLst>
                <a:gd name="T0" fmla="*/ 20 w 26"/>
                <a:gd name="T1" fmla="*/ 0 h 28"/>
                <a:gd name="T2" fmla="*/ 20 w 26"/>
                <a:gd name="T3" fmla="*/ 28 h 28"/>
                <a:gd name="T4" fmla="*/ 26 w 26"/>
                <a:gd name="T5" fmla="*/ 26 h 28"/>
                <a:gd name="T6" fmla="*/ 26 w 26"/>
                <a:gd name="T7" fmla="*/ 1 h 28"/>
                <a:gd name="T8" fmla="*/ 20 w 2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22" y="28"/>
                    <a:pt x="24" y="27"/>
                    <a:pt x="26" y="2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2773363" y="6069013"/>
              <a:ext cx="158750" cy="698500"/>
            </a:xfrm>
            <a:custGeom>
              <a:avLst/>
              <a:gdLst>
                <a:gd name="T0" fmla="*/ 7 w 37"/>
                <a:gd name="T1" fmla="*/ 163 h 163"/>
                <a:gd name="T2" fmla="*/ 7 w 37"/>
                <a:gd name="T3" fmla="*/ 156 h 163"/>
                <a:gd name="T4" fmla="*/ 9 w 37"/>
                <a:gd name="T5" fmla="*/ 137 h 163"/>
                <a:gd name="T6" fmla="*/ 11 w 37"/>
                <a:gd name="T7" fmla="*/ 81 h 163"/>
                <a:gd name="T8" fmla="*/ 11 w 37"/>
                <a:gd name="T9" fmla="*/ 66 h 163"/>
                <a:gd name="T10" fmla="*/ 10 w 37"/>
                <a:gd name="T11" fmla="*/ 51 h 163"/>
                <a:gd name="T12" fmla="*/ 9 w 37"/>
                <a:gd name="T13" fmla="*/ 37 h 163"/>
                <a:gd name="T14" fmla="*/ 7 w 37"/>
                <a:gd name="T15" fmla="*/ 25 h 163"/>
                <a:gd name="T16" fmla="*/ 5 w 37"/>
                <a:gd name="T17" fmla="*/ 14 h 163"/>
                <a:gd name="T18" fmla="*/ 2 w 37"/>
                <a:gd name="T19" fmla="*/ 6 h 163"/>
                <a:gd name="T20" fmla="*/ 0 w 37"/>
                <a:gd name="T21" fmla="*/ 0 h 163"/>
                <a:gd name="T22" fmla="*/ 3 w 37"/>
                <a:gd name="T23" fmla="*/ 6 h 163"/>
                <a:gd name="T24" fmla="*/ 7 w 37"/>
                <a:gd name="T25" fmla="*/ 13 h 163"/>
                <a:gd name="T26" fmla="*/ 11 w 37"/>
                <a:gd name="T27" fmla="*/ 23 h 163"/>
                <a:gd name="T28" fmla="*/ 16 w 37"/>
                <a:gd name="T29" fmla="*/ 35 h 163"/>
                <a:gd name="T30" fmla="*/ 20 w 37"/>
                <a:gd name="T31" fmla="*/ 49 h 163"/>
                <a:gd name="T32" fmla="*/ 23 w 37"/>
                <a:gd name="T33" fmla="*/ 64 h 163"/>
                <a:gd name="T34" fmla="*/ 26 w 37"/>
                <a:gd name="T35" fmla="*/ 79 h 163"/>
                <a:gd name="T36" fmla="*/ 35 w 37"/>
                <a:gd name="T37" fmla="*/ 137 h 163"/>
                <a:gd name="T38" fmla="*/ 37 w 37"/>
                <a:gd name="T39" fmla="*/ 156 h 163"/>
                <a:gd name="T40" fmla="*/ 37 w 37"/>
                <a:gd name="T41" fmla="*/ 163 h 163"/>
                <a:gd name="T42" fmla="*/ 7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7" y="163"/>
                  </a:moveTo>
                  <a:cubicBezTo>
                    <a:pt x="7" y="163"/>
                    <a:pt x="7" y="160"/>
                    <a:pt x="7" y="156"/>
                  </a:cubicBezTo>
                  <a:cubicBezTo>
                    <a:pt x="8" y="151"/>
                    <a:pt x="8" y="145"/>
                    <a:pt x="9" y="137"/>
                  </a:cubicBezTo>
                  <a:cubicBezTo>
                    <a:pt x="10" y="122"/>
                    <a:pt x="11" y="101"/>
                    <a:pt x="11" y="81"/>
                  </a:cubicBezTo>
                  <a:cubicBezTo>
                    <a:pt x="11" y="76"/>
                    <a:pt x="11" y="71"/>
                    <a:pt x="11" y="66"/>
                  </a:cubicBezTo>
                  <a:cubicBezTo>
                    <a:pt x="11" y="60"/>
                    <a:pt x="10" y="56"/>
                    <a:pt x="10" y="51"/>
                  </a:cubicBezTo>
                  <a:cubicBezTo>
                    <a:pt x="9" y="46"/>
                    <a:pt x="9" y="41"/>
                    <a:pt x="9" y="37"/>
                  </a:cubicBezTo>
                  <a:cubicBezTo>
                    <a:pt x="8" y="33"/>
                    <a:pt x="8" y="28"/>
                    <a:pt x="7" y="25"/>
                  </a:cubicBezTo>
                  <a:cubicBezTo>
                    <a:pt x="6" y="21"/>
                    <a:pt x="5" y="17"/>
                    <a:pt x="5" y="14"/>
                  </a:cubicBezTo>
                  <a:cubicBezTo>
                    <a:pt x="4" y="11"/>
                    <a:pt x="3" y="9"/>
                    <a:pt x="2" y="6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1" y="2"/>
                    <a:pt x="3" y="6"/>
                  </a:cubicBezTo>
                  <a:cubicBezTo>
                    <a:pt x="5" y="8"/>
                    <a:pt x="6" y="10"/>
                    <a:pt x="7" y="13"/>
                  </a:cubicBezTo>
                  <a:cubicBezTo>
                    <a:pt x="9" y="16"/>
                    <a:pt x="10" y="20"/>
                    <a:pt x="11" y="23"/>
                  </a:cubicBezTo>
                  <a:cubicBezTo>
                    <a:pt x="13" y="27"/>
                    <a:pt x="14" y="31"/>
                    <a:pt x="16" y="35"/>
                  </a:cubicBezTo>
                  <a:cubicBezTo>
                    <a:pt x="17" y="40"/>
                    <a:pt x="18" y="44"/>
                    <a:pt x="20" y="49"/>
                  </a:cubicBezTo>
                  <a:cubicBezTo>
                    <a:pt x="21" y="54"/>
                    <a:pt x="22" y="59"/>
                    <a:pt x="23" y="64"/>
                  </a:cubicBezTo>
                  <a:cubicBezTo>
                    <a:pt x="24" y="69"/>
                    <a:pt x="25" y="74"/>
                    <a:pt x="26" y="79"/>
                  </a:cubicBezTo>
                  <a:cubicBezTo>
                    <a:pt x="30" y="100"/>
                    <a:pt x="33" y="121"/>
                    <a:pt x="35" y="137"/>
                  </a:cubicBezTo>
                  <a:cubicBezTo>
                    <a:pt x="36" y="145"/>
                    <a:pt x="36" y="151"/>
                    <a:pt x="37" y="156"/>
                  </a:cubicBezTo>
                  <a:cubicBezTo>
                    <a:pt x="37" y="160"/>
                    <a:pt x="37" y="163"/>
                    <a:pt x="37" y="163"/>
                  </a:cubicBezTo>
                  <a:lnTo>
                    <a:pt x="7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506663" y="5772150"/>
              <a:ext cx="531813" cy="561975"/>
            </a:xfrm>
            <a:custGeom>
              <a:avLst/>
              <a:gdLst>
                <a:gd name="T0" fmla="*/ 105 w 124"/>
                <a:gd name="T1" fmla="*/ 55 h 131"/>
                <a:gd name="T2" fmla="*/ 92 w 124"/>
                <a:gd name="T3" fmla="*/ 52 h 131"/>
                <a:gd name="T4" fmla="*/ 82 w 124"/>
                <a:gd name="T5" fmla="*/ 11 h 131"/>
                <a:gd name="T6" fmla="*/ 41 w 124"/>
                <a:gd name="T7" fmla="*/ 33 h 131"/>
                <a:gd name="T8" fmla="*/ 30 w 124"/>
                <a:gd name="T9" fmla="*/ 31 h 131"/>
                <a:gd name="T10" fmla="*/ 20 w 124"/>
                <a:gd name="T11" fmla="*/ 34 h 131"/>
                <a:gd name="T12" fmla="*/ 20 w 124"/>
                <a:gd name="T13" fmla="*/ 34 h 131"/>
                <a:gd name="T14" fmla="*/ 7 w 124"/>
                <a:gd name="T15" fmla="*/ 46 h 131"/>
                <a:gd name="T16" fmla="*/ 17 w 124"/>
                <a:gd name="T17" fmla="*/ 80 h 131"/>
                <a:gd name="T18" fmla="*/ 21 w 124"/>
                <a:gd name="T19" fmla="*/ 81 h 131"/>
                <a:gd name="T20" fmla="*/ 18 w 124"/>
                <a:gd name="T21" fmla="*/ 86 h 131"/>
                <a:gd name="T22" fmla="*/ 30 w 124"/>
                <a:gd name="T23" fmla="*/ 124 h 131"/>
                <a:gd name="T24" fmla="*/ 68 w 124"/>
                <a:gd name="T25" fmla="*/ 112 h 131"/>
                <a:gd name="T26" fmla="*/ 71 w 124"/>
                <a:gd name="T27" fmla="*/ 102 h 131"/>
                <a:gd name="T28" fmla="*/ 72 w 124"/>
                <a:gd name="T29" fmla="*/ 104 h 131"/>
                <a:gd name="T30" fmla="*/ 84 w 124"/>
                <a:gd name="T31" fmla="*/ 110 h 131"/>
                <a:gd name="T32" fmla="*/ 90 w 124"/>
                <a:gd name="T33" fmla="*/ 110 h 131"/>
                <a:gd name="T34" fmla="*/ 96 w 124"/>
                <a:gd name="T35" fmla="*/ 110 h 131"/>
                <a:gd name="T36" fmla="*/ 100 w 124"/>
                <a:gd name="T37" fmla="*/ 109 h 131"/>
                <a:gd name="T38" fmla="*/ 117 w 124"/>
                <a:gd name="T39" fmla="*/ 94 h 131"/>
                <a:gd name="T40" fmla="*/ 105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05" y="55"/>
                  </a:moveTo>
                  <a:cubicBezTo>
                    <a:pt x="101" y="53"/>
                    <a:pt x="97" y="52"/>
                    <a:pt x="92" y="52"/>
                  </a:cubicBezTo>
                  <a:cubicBezTo>
                    <a:pt x="101" y="39"/>
                    <a:pt x="100" y="20"/>
                    <a:pt x="82" y="11"/>
                  </a:cubicBezTo>
                  <a:cubicBezTo>
                    <a:pt x="62" y="0"/>
                    <a:pt x="44" y="15"/>
                    <a:pt x="41" y="33"/>
                  </a:cubicBezTo>
                  <a:cubicBezTo>
                    <a:pt x="37" y="31"/>
                    <a:pt x="34" y="31"/>
                    <a:pt x="30" y="31"/>
                  </a:cubicBezTo>
                  <a:cubicBezTo>
                    <a:pt x="27" y="31"/>
                    <a:pt x="23" y="32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4" y="36"/>
                    <a:pt x="9" y="41"/>
                    <a:pt x="7" y="46"/>
                  </a:cubicBezTo>
                  <a:cubicBezTo>
                    <a:pt x="0" y="58"/>
                    <a:pt x="5" y="73"/>
                    <a:pt x="17" y="80"/>
                  </a:cubicBezTo>
                  <a:cubicBezTo>
                    <a:pt x="19" y="80"/>
                    <a:pt x="20" y="81"/>
                    <a:pt x="21" y="81"/>
                  </a:cubicBezTo>
                  <a:cubicBezTo>
                    <a:pt x="20" y="83"/>
                    <a:pt x="19" y="84"/>
                    <a:pt x="18" y="86"/>
                  </a:cubicBezTo>
                  <a:cubicBezTo>
                    <a:pt x="11" y="99"/>
                    <a:pt x="17" y="117"/>
                    <a:pt x="30" y="124"/>
                  </a:cubicBezTo>
                  <a:cubicBezTo>
                    <a:pt x="44" y="131"/>
                    <a:pt x="61" y="125"/>
                    <a:pt x="68" y="112"/>
                  </a:cubicBezTo>
                  <a:cubicBezTo>
                    <a:pt x="70" y="109"/>
                    <a:pt x="70" y="106"/>
                    <a:pt x="71" y="102"/>
                  </a:cubicBezTo>
                  <a:cubicBezTo>
                    <a:pt x="71" y="103"/>
                    <a:pt x="72" y="103"/>
                    <a:pt x="72" y="104"/>
                  </a:cubicBezTo>
                  <a:cubicBezTo>
                    <a:pt x="76" y="107"/>
                    <a:pt x="79" y="109"/>
                    <a:pt x="84" y="110"/>
                  </a:cubicBezTo>
                  <a:cubicBezTo>
                    <a:pt x="86" y="110"/>
                    <a:pt x="88" y="110"/>
                    <a:pt x="90" y="110"/>
                  </a:cubicBezTo>
                  <a:cubicBezTo>
                    <a:pt x="92" y="110"/>
                    <a:pt x="94" y="110"/>
                    <a:pt x="96" y="110"/>
                  </a:cubicBezTo>
                  <a:cubicBezTo>
                    <a:pt x="97" y="109"/>
                    <a:pt x="98" y="109"/>
                    <a:pt x="100" y="109"/>
                  </a:cubicBezTo>
                  <a:cubicBezTo>
                    <a:pt x="107" y="106"/>
                    <a:pt x="114" y="101"/>
                    <a:pt x="117" y="94"/>
                  </a:cubicBezTo>
                  <a:cubicBezTo>
                    <a:pt x="124" y="80"/>
                    <a:pt x="119" y="63"/>
                    <a:pt x="105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2597150" y="5915025"/>
              <a:ext cx="320675" cy="295275"/>
            </a:xfrm>
            <a:custGeom>
              <a:avLst/>
              <a:gdLst>
                <a:gd name="T0" fmla="*/ 48 w 75"/>
                <a:gd name="T1" fmla="*/ 15 h 69"/>
                <a:gd name="T2" fmla="*/ 27 w 75"/>
                <a:gd name="T3" fmla="*/ 55 h 69"/>
                <a:gd name="T4" fmla="*/ 48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48" y="15"/>
                  </a:moveTo>
                  <a:cubicBezTo>
                    <a:pt x="21" y="0"/>
                    <a:pt x="0" y="41"/>
                    <a:pt x="27" y="55"/>
                  </a:cubicBezTo>
                  <a:cubicBezTo>
                    <a:pt x="54" y="69"/>
                    <a:pt x="75" y="29"/>
                    <a:pt x="48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2862263" y="6283325"/>
              <a:ext cx="236538" cy="188913"/>
            </a:xfrm>
            <a:custGeom>
              <a:avLst/>
              <a:gdLst>
                <a:gd name="T0" fmla="*/ 7 w 55"/>
                <a:gd name="T1" fmla="*/ 44 h 44"/>
                <a:gd name="T2" fmla="*/ 43 w 55"/>
                <a:gd name="T3" fmla="*/ 0 h 44"/>
                <a:gd name="T4" fmla="*/ 7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7" y="44"/>
                  </a:moveTo>
                  <a:cubicBezTo>
                    <a:pt x="7" y="44"/>
                    <a:pt x="0" y="5"/>
                    <a:pt x="43" y="0"/>
                  </a:cubicBezTo>
                  <a:cubicBezTo>
                    <a:pt x="43" y="0"/>
                    <a:pt x="55" y="40"/>
                    <a:pt x="7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2047875" y="6154738"/>
              <a:ext cx="158750" cy="69850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939925" y="5857875"/>
              <a:ext cx="531813" cy="561975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2060575" y="6000750"/>
              <a:ext cx="322263" cy="29527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879600" y="6369050"/>
              <a:ext cx="236538" cy="1889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5646738" y="5154613"/>
              <a:ext cx="257175" cy="806450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646738" y="5035550"/>
              <a:ext cx="257175" cy="136525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4729163" y="5194300"/>
              <a:ext cx="1257300" cy="1350963"/>
            </a:xfrm>
            <a:custGeom>
              <a:avLst/>
              <a:gdLst>
                <a:gd name="T0" fmla="*/ 792 w 792"/>
                <a:gd name="T1" fmla="*/ 851 h 851"/>
                <a:gd name="T2" fmla="*/ 792 w 792"/>
                <a:gd name="T3" fmla="*/ 405 h 851"/>
                <a:gd name="T4" fmla="*/ 397 w 792"/>
                <a:gd name="T5" fmla="*/ 0 h 851"/>
                <a:gd name="T6" fmla="*/ 0 w 792"/>
                <a:gd name="T7" fmla="*/ 405 h 851"/>
                <a:gd name="T8" fmla="*/ 0 w 792"/>
                <a:gd name="T9" fmla="*/ 851 h 851"/>
                <a:gd name="T10" fmla="*/ 792 w 792"/>
                <a:gd name="T11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851">
                  <a:moveTo>
                    <a:pt x="792" y="851"/>
                  </a:moveTo>
                  <a:lnTo>
                    <a:pt x="792" y="405"/>
                  </a:lnTo>
                  <a:lnTo>
                    <a:pt x="397" y="0"/>
                  </a:lnTo>
                  <a:lnTo>
                    <a:pt x="0" y="405"/>
                  </a:lnTo>
                  <a:lnTo>
                    <a:pt x="0" y="851"/>
                  </a:lnTo>
                  <a:lnTo>
                    <a:pt x="792" y="851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4651375" y="5103813"/>
              <a:ext cx="1408113" cy="814388"/>
            </a:xfrm>
            <a:custGeom>
              <a:avLst/>
              <a:gdLst>
                <a:gd name="T0" fmla="*/ 22 w 328"/>
                <a:gd name="T1" fmla="*/ 185 h 190"/>
                <a:gd name="T2" fmla="*/ 163 w 328"/>
                <a:gd name="T3" fmla="*/ 37 h 190"/>
                <a:gd name="T4" fmla="*/ 307 w 328"/>
                <a:gd name="T5" fmla="*/ 190 h 190"/>
                <a:gd name="T6" fmla="*/ 328 w 328"/>
                <a:gd name="T7" fmla="*/ 170 h 190"/>
                <a:gd name="T8" fmla="*/ 174 w 328"/>
                <a:gd name="T9" fmla="*/ 5 h 190"/>
                <a:gd name="T10" fmla="*/ 163 w 328"/>
                <a:gd name="T11" fmla="*/ 0 h 190"/>
                <a:gd name="T12" fmla="*/ 153 w 328"/>
                <a:gd name="T13" fmla="*/ 5 h 190"/>
                <a:gd name="T14" fmla="*/ 0 w 328"/>
                <a:gd name="T15" fmla="*/ 164 h 190"/>
                <a:gd name="T16" fmla="*/ 22 w 328"/>
                <a:gd name="T17" fmla="*/ 18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90">
                  <a:moveTo>
                    <a:pt x="22" y="185"/>
                  </a:moveTo>
                  <a:cubicBezTo>
                    <a:pt x="163" y="37"/>
                    <a:pt x="163" y="37"/>
                    <a:pt x="163" y="37"/>
                  </a:cubicBezTo>
                  <a:cubicBezTo>
                    <a:pt x="307" y="190"/>
                    <a:pt x="307" y="190"/>
                    <a:pt x="307" y="190"/>
                  </a:cubicBezTo>
                  <a:cubicBezTo>
                    <a:pt x="328" y="170"/>
                    <a:pt x="328" y="170"/>
                    <a:pt x="328" y="170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1" y="2"/>
                    <a:pt x="167" y="0"/>
                    <a:pt x="163" y="0"/>
                  </a:cubicBezTo>
                  <a:cubicBezTo>
                    <a:pt x="159" y="0"/>
                    <a:pt x="155" y="2"/>
                    <a:pt x="153" y="5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22" y="185"/>
                    <a:pt x="22" y="185"/>
                    <a:pt x="22" y="185"/>
                  </a:cubicBez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4883150" y="5927725"/>
              <a:ext cx="153988" cy="350838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4840288" y="5884863"/>
              <a:ext cx="239713" cy="436563"/>
            </a:xfrm>
            <a:custGeom>
              <a:avLst/>
              <a:gdLst>
                <a:gd name="T0" fmla="*/ 46 w 56"/>
                <a:gd name="T1" fmla="*/ 92 h 102"/>
                <a:gd name="T2" fmla="*/ 56 w 56"/>
                <a:gd name="T3" fmla="*/ 92 h 102"/>
                <a:gd name="T4" fmla="*/ 56 w 56"/>
                <a:gd name="T5" fmla="*/ 33 h 102"/>
                <a:gd name="T6" fmla="*/ 49 w 56"/>
                <a:gd name="T7" fmla="*/ 11 h 102"/>
                <a:gd name="T8" fmla="*/ 40 w 56"/>
                <a:gd name="T9" fmla="*/ 3 h 102"/>
                <a:gd name="T10" fmla="*/ 28 w 56"/>
                <a:gd name="T11" fmla="*/ 0 h 102"/>
                <a:gd name="T12" fmla="*/ 16 w 56"/>
                <a:gd name="T13" fmla="*/ 3 h 102"/>
                <a:gd name="T14" fmla="*/ 4 w 56"/>
                <a:gd name="T15" fmla="*/ 15 h 102"/>
                <a:gd name="T16" fmla="*/ 0 w 56"/>
                <a:gd name="T17" fmla="*/ 33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6 w 56"/>
                <a:gd name="T25" fmla="*/ 92 h 102"/>
                <a:gd name="T26" fmla="*/ 46 w 56"/>
                <a:gd name="T27" fmla="*/ 82 h 102"/>
                <a:gd name="T28" fmla="*/ 20 w 56"/>
                <a:gd name="T29" fmla="*/ 82 h 102"/>
                <a:gd name="T30" fmla="*/ 20 w 56"/>
                <a:gd name="T31" fmla="*/ 33 h 102"/>
                <a:gd name="T32" fmla="*/ 23 w 56"/>
                <a:gd name="T33" fmla="*/ 23 h 102"/>
                <a:gd name="T34" fmla="*/ 25 w 56"/>
                <a:gd name="T35" fmla="*/ 21 h 102"/>
                <a:gd name="T36" fmla="*/ 28 w 56"/>
                <a:gd name="T37" fmla="*/ 20 h 102"/>
                <a:gd name="T38" fmla="*/ 31 w 56"/>
                <a:gd name="T39" fmla="*/ 21 h 102"/>
                <a:gd name="T40" fmla="*/ 34 w 56"/>
                <a:gd name="T41" fmla="*/ 25 h 102"/>
                <a:gd name="T42" fmla="*/ 36 w 56"/>
                <a:gd name="T43" fmla="*/ 33 h 102"/>
                <a:gd name="T44" fmla="*/ 36 w 56"/>
                <a:gd name="T45" fmla="*/ 92 h 102"/>
                <a:gd name="T46" fmla="*/ 46 w 56"/>
                <a:gd name="T47" fmla="*/ 92 h 102"/>
                <a:gd name="T48" fmla="*/ 46 w 56"/>
                <a:gd name="T49" fmla="*/ 82 h 102"/>
                <a:gd name="T50" fmla="*/ 46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6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4"/>
                    <a:pt x="53" y="17"/>
                    <a:pt x="49" y="11"/>
                  </a:cubicBezTo>
                  <a:cubicBezTo>
                    <a:pt x="46" y="8"/>
                    <a:pt x="43" y="5"/>
                    <a:pt x="40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4" y="0"/>
                    <a:pt x="20" y="1"/>
                    <a:pt x="16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9"/>
                    <a:pt x="21" y="25"/>
                    <a:pt x="23" y="23"/>
                  </a:cubicBezTo>
                  <a:cubicBezTo>
                    <a:pt x="24" y="22"/>
                    <a:pt x="25" y="21"/>
                    <a:pt x="25" y="21"/>
                  </a:cubicBezTo>
                  <a:cubicBezTo>
                    <a:pt x="26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1"/>
                  </a:cubicBezTo>
                  <a:cubicBezTo>
                    <a:pt x="32" y="21"/>
                    <a:pt x="33" y="23"/>
                    <a:pt x="34" y="25"/>
                  </a:cubicBezTo>
                  <a:cubicBezTo>
                    <a:pt x="36" y="27"/>
                    <a:pt x="36" y="30"/>
                    <a:pt x="36" y="3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lnTo>
                    <a:pt x="46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5694363" y="5927725"/>
              <a:ext cx="158750" cy="350838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5651500" y="5884863"/>
              <a:ext cx="239713" cy="436563"/>
            </a:xfrm>
            <a:custGeom>
              <a:avLst/>
              <a:gdLst>
                <a:gd name="T0" fmla="*/ 47 w 56"/>
                <a:gd name="T1" fmla="*/ 92 h 102"/>
                <a:gd name="T2" fmla="*/ 56 w 56"/>
                <a:gd name="T3" fmla="*/ 92 h 102"/>
                <a:gd name="T4" fmla="*/ 56 w 56"/>
                <a:gd name="T5" fmla="*/ 32 h 102"/>
                <a:gd name="T6" fmla="*/ 49 w 56"/>
                <a:gd name="T7" fmla="*/ 10 h 102"/>
                <a:gd name="T8" fmla="*/ 40 w 56"/>
                <a:gd name="T9" fmla="*/ 3 h 102"/>
                <a:gd name="T10" fmla="*/ 28 w 56"/>
                <a:gd name="T11" fmla="*/ 0 h 102"/>
                <a:gd name="T12" fmla="*/ 17 w 56"/>
                <a:gd name="T13" fmla="*/ 3 h 102"/>
                <a:gd name="T14" fmla="*/ 4 w 56"/>
                <a:gd name="T15" fmla="*/ 15 h 102"/>
                <a:gd name="T16" fmla="*/ 0 w 56"/>
                <a:gd name="T17" fmla="*/ 32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7 w 56"/>
                <a:gd name="T25" fmla="*/ 92 h 102"/>
                <a:gd name="T26" fmla="*/ 47 w 56"/>
                <a:gd name="T27" fmla="*/ 82 h 102"/>
                <a:gd name="T28" fmla="*/ 20 w 56"/>
                <a:gd name="T29" fmla="*/ 82 h 102"/>
                <a:gd name="T30" fmla="*/ 20 w 56"/>
                <a:gd name="T31" fmla="*/ 32 h 102"/>
                <a:gd name="T32" fmla="*/ 23 w 56"/>
                <a:gd name="T33" fmla="*/ 23 h 102"/>
                <a:gd name="T34" fmla="*/ 26 w 56"/>
                <a:gd name="T35" fmla="*/ 20 h 102"/>
                <a:gd name="T36" fmla="*/ 28 w 56"/>
                <a:gd name="T37" fmla="*/ 20 h 102"/>
                <a:gd name="T38" fmla="*/ 31 w 56"/>
                <a:gd name="T39" fmla="*/ 20 h 102"/>
                <a:gd name="T40" fmla="*/ 35 w 56"/>
                <a:gd name="T41" fmla="*/ 24 h 102"/>
                <a:gd name="T42" fmla="*/ 37 w 56"/>
                <a:gd name="T43" fmla="*/ 32 h 102"/>
                <a:gd name="T44" fmla="*/ 37 w 56"/>
                <a:gd name="T45" fmla="*/ 92 h 102"/>
                <a:gd name="T46" fmla="*/ 47 w 56"/>
                <a:gd name="T47" fmla="*/ 92 h 102"/>
                <a:gd name="T48" fmla="*/ 47 w 56"/>
                <a:gd name="T49" fmla="*/ 82 h 102"/>
                <a:gd name="T50" fmla="*/ 47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7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24"/>
                    <a:pt x="54" y="16"/>
                    <a:pt x="49" y="10"/>
                  </a:cubicBezTo>
                  <a:cubicBezTo>
                    <a:pt x="46" y="7"/>
                    <a:pt x="43" y="5"/>
                    <a:pt x="40" y="3"/>
                  </a:cubicBezTo>
                  <a:cubicBezTo>
                    <a:pt x="37" y="1"/>
                    <a:pt x="32" y="0"/>
                    <a:pt x="28" y="0"/>
                  </a:cubicBezTo>
                  <a:cubicBezTo>
                    <a:pt x="24" y="0"/>
                    <a:pt x="20" y="1"/>
                    <a:pt x="17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28"/>
                    <a:pt x="21" y="25"/>
                    <a:pt x="23" y="23"/>
                  </a:cubicBezTo>
                  <a:cubicBezTo>
                    <a:pt x="24" y="21"/>
                    <a:pt x="25" y="21"/>
                    <a:pt x="26" y="20"/>
                  </a:cubicBezTo>
                  <a:cubicBezTo>
                    <a:pt x="27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0"/>
                  </a:cubicBezTo>
                  <a:cubicBezTo>
                    <a:pt x="32" y="21"/>
                    <a:pt x="34" y="22"/>
                    <a:pt x="35" y="24"/>
                  </a:cubicBezTo>
                  <a:cubicBezTo>
                    <a:pt x="36" y="27"/>
                    <a:pt x="37" y="29"/>
                    <a:pt x="37" y="3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lnTo>
                    <a:pt x="47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1" name="Oval 78"/>
            <p:cNvSpPr>
              <a:spLocks noChangeArrowheads="1"/>
            </p:cNvSpPr>
            <p:nvPr/>
          </p:nvSpPr>
          <p:spPr bwMode="auto">
            <a:xfrm>
              <a:off x="5192713" y="5549900"/>
              <a:ext cx="330200" cy="330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5149850" y="5511800"/>
              <a:ext cx="415925" cy="411163"/>
            </a:xfrm>
            <a:custGeom>
              <a:avLst/>
              <a:gdLst>
                <a:gd name="T0" fmla="*/ 10 w 97"/>
                <a:gd name="T1" fmla="*/ 48 h 96"/>
                <a:gd name="T2" fmla="*/ 20 w 97"/>
                <a:gd name="T3" fmla="*/ 48 h 96"/>
                <a:gd name="T4" fmla="*/ 28 w 97"/>
                <a:gd name="T5" fmla="*/ 28 h 96"/>
                <a:gd name="T6" fmla="*/ 48 w 97"/>
                <a:gd name="T7" fmla="*/ 19 h 96"/>
                <a:gd name="T8" fmla="*/ 69 w 97"/>
                <a:gd name="T9" fmla="*/ 28 h 96"/>
                <a:gd name="T10" fmla="*/ 77 w 97"/>
                <a:gd name="T11" fmla="*/ 48 h 96"/>
                <a:gd name="T12" fmla="*/ 69 w 97"/>
                <a:gd name="T13" fmla="*/ 68 h 96"/>
                <a:gd name="T14" fmla="*/ 48 w 97"/>
                <a:gd name="T15" fmla="*/ 76 h 96"/>
                <a:gd name="T16" fmla="*/ 28 w 97"/>
                <a:gd name="T17" fmla="*/ 68 h 96"/>
                <a:gd name="T18" fmla="*/ 20 w 97"/>
                <a:gd name="T19" fmla="*/ 48 h 96"/>
                <a:gd name="T20" fmla="*/ 10 w 97"/>
                <a:gd name="T21" fmla="*/ 48 h 96"/>
                <a:gd name="T22" fmla="*/ 0 w 97"/>
                <a:gd name="T23" fmla="*/ 48 h 96"/>
                <a:gd name="T24" fmla="*/ 48 w 97"/>
                <a:gd name="T25" fmla="*/ 96 h 96"/>
                <a:gd name="T26" fmla="*/ 97 w 97"/>
                <a:gd name="T27" fmla="*/ 48 h 96"/>
                <a:gd name="T28" fmla="*/ 48 w 97"/>
                <a:gd name="T29" fmla="*/ 0 h 96"/>
                <a:gd name="T30" fmla="*/ 0 w 97"/>
                <a:gd name="T31" fmla="*/ 48 h 96"/>
                <a:gd name="T32" fmla="*/ 10 w 97"/>
                <a:gd name="T33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6">
                  <a:moveTo>
                    <a:pt x="10" y="48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20" y="40"/>
                    <a:pt x="23" y="33"/>
                    <a:pt x="28" y="28"/>
                  </a:cubicBezTo>
                  <a:cubicBezTo>
                    <a:pt x="34" y="22"/>
                    <a:pt x="41" y="19"/>
                    <a:pt x="48" y="19"/>
                  </a:cubicBezTo>
                  <a:cubicBezTo>
                    <a:pt x="56" y="19"/>
                    <a:pt x="63" y="22"/>
                    <a:pt x="69" y="28"/>
                  </a:cubicBezTo>
                  <a:cubicBezTo>
                    <a:pt x="74" y="33"/>
                    <a:pt x="77" y="40"/>
                    <a:pt x="77" y="48"/>
                  </a:cubicBezTo>
                  <a:cubicBezTo>
                    <a:pt x="77" y="56"/>
                    <a:pt x="74" y="63"/>
                    <a:pt x="69" y="68"/>
                  </a:cubicBezTo>
                  <a:cubicBezTo>
                    <a:pt x="63" y="73"/>
                    <a:pt x="56" y="76"/>
                    <a:pt x="48" y="76"/>
                  </a:cubicBezTo>
                  <a:cubicBezTo>
                    <a:pt x="41" y="76"/>
                    <a:pt x="34" y="73"/>
                    <a:pt x="28" y="68"/>
                  </a:cubicBezTo>
                  <a:cubicBezTo>
                    <a:pt x="23" y="63"/>
                    <a:pt x="20" y="56"/>
                    <a:pt x="2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5" y="96"/>
                    <a:pt x="97" y="74"/>
                    <a:pt x="97" y="48"/>
                  </a:cubicBezTo>
                  <a:cubicBezTo>
                    <a:pt x="97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lnTo>
                    <a:pt x="10" y="48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5195888" y="6119813"/>
              <a:ext cx="322263" cy="425450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6145213" y="5519738"/>
              <a:ext cx="496888" cy="827088"/>
            </a:xfrm>
            <a:custGeom>
              <a:avLst/>
              <a:gdLst>
                <a:gd name="T0" fmla="*/ 313 w 313"/>
                <a:gd name="T1" fmla="*/ 521 h 521"/>
                <a:gd name="T2" fmla="*/ 156 w 313"/>
                <a:gd name="T3" fmla="*/ 0 h 521"/>
                <a:gd name="T4" fmla="*/ 0 w 313"/>
                <a:gd name="T5" fmla="*/ 521 h 521"/>
                <a:gd name="T6" fmla="*/ 313 w 313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521">
                  <a:moveTo>
                    <a:pt x="313" y="521"/>
                  </a:moveTo>
                  <a:lnTo>
                    <a:pt x="156" y="0"/>
                  </a:lnTo>
                  <a:lnTo>
                    <a:pt x="0" y="521"/>
                  </a:lnTo>
                  <a:lnTo>
                    <a:pt x="313" y="521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6342063" y="5875338"/>
              <a:ext cx="107950" cy="673100"/>
            </a:xfrm>
            <a:custGeom>
              <a:avLst/>
              <a:gdLst>
                <a:gd name="T0" fmla="*/ 68 w 68"/>
                <a:gd name="T1" fmla="*/ 424 h 424"/>
                <a:gd name="T2" fmla="*/ 32 w 68"/>
                <a:gd name="T3" fmla="*/ 0 h 424"/>
                <a:gd name="T4" fmla="*/ 0 w 68"/>
                <a:gd name="T5" fmla="*/ 424 h 424"/>
                <a:gd name="T6" fmla="*/ 68 w 68"/>
                <a:gd name="T7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424">
                  <a:moveTo>
                    <a:pt x="68" y="424"/>
                  </a:moveTo>
                  <a:lnTo>
                    <a:pt x="32" y="0"/>
                  </a:lnTo>
                  <a:lnTo>
                    <a:pt x="0" y="424"/>
                  </a:lnTo>
                  <a:lnTo>
                    <a:pt x="68" y="424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395288" y="5437503"/>
              <a:ext cx="498475" cy="1310960"/>
              <a:chOff x="395288" y="5237478"/>
              <a:chExt cx="498475" cy="1310960"/>
            </a:xfrm>
          </p:grpSpPr>
          <p:sp>
            <p:nvSpPr>
              <p:cNvPr id="120" name="Freeform 83"/>
              <p:cNvSpPr>
                <a:spLocks/>
              </p:cNvSpPr>
              <p:nvPr/>
            </p:nvSpPr>
            <p:spPr bwMode="auto">
              <a:xfrm>
                <a:off x="395288" y="5237478"/>
                <a:ext cx="498475" cy="827088"/>
              </a:xfrm>
              <a:custGeom>
                <a:avLst/>
                <a:gdLst>
                  <a:gd name="T0" fmla="*/ 314 w 314"/>
                  <a:gd name="T1" fmla="*/ 521 h 521"/>
                  <a:gd name="T2" fmla="*/ 157 w 314"/>
                  <a:gd name="T3" fmla="*/ 0 h 521"/>
                  <a:gd name="T4" fmla="*/ 0 w 314"/>
                  <a:gd name="T5" fmla="*/ 521 h 521"/>
                  <a:gd name="T6" fmla="*/ 314 w 314"/>
                  <a:gd name="T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521">
                    <a:moveTo>
                      <a:pt x="314" y="521"/>
                    </a:moveTo>
                    <a:lnTo>
                      <a:pt x="157" y="0"/>
                    </a:lnTo>
                    <a:lnTo>
                      <a:pt x="0" y="521"/>
                    </a:lnTo>
                    <a:lnTo>
                      <a:pt x="314" y="521"/>
                    </a:lnTo>
                    <a:close/>
                  </a:path>
                </a:pathLst>
              </a:custGeom>
              <a:solidFill>
                <a:srgbClr val="F59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121" name="Freeform 84"/>
              <p:cNvSpPr>
                <a:spLocks/>
              </p:cNvSpPr>
              <p:nvPr/>
            </p:nvSpPr>
            <p:spPr bwMode="auto">
              <a:xfrm>
                <a:off x="593725" y="5875338"/>
                <a:ext cx="106363" cy="673100"/>
              </a:xfrm>
              <a:custGeom>
                <a:avLst/>
                <a:gdLst>
                  <a:gd name="T0" fmla="*/ 67 w 67"/>
                  <a:gd name="T1" fmla="*/ 424 h 424"/>
                  <a:gd name="T2" fmla="*/ 32 w 67"/>
                  <a:gd name="T3" fmla="*/ 0 h 424"/>
                  <a:gd name="T4" fmla="*/ 0 w 67"/>
                  <a:gd name="T5" fmla="*/ 424 h 424"/>
                  <a:gd name="T6" fmla="*/ 67 w 67"/>
                  <a:gd name="T7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24">
                    <a:moveTo>
                      <a:pt x="67" y="424"/>
                    </a:moveTo>
                    <a:lnTo>
                      <a:pt x="32" y="0"/>
                    </a:lnTo>
                    <a:lnTo>
                      <a:pt x="0" y="424"/>
                    </a:lnTo>
                    <a:lnTo>
                      <a:pt x="67" y="424"/>
                    </a:lnTo>
                    <a:close/>
                  </a:path>
                </a:pathLst>
              </a:custGeom>
              <a:solidFill>
                <a:srgbClr val="8E50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654050" y="5434013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FFE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914400" y="5884863"/>
              <a:ext cx="387350" cy="882650"/>
            </a:xfrm>
            <a:custGeom>
              <a:avLst/>
              <a:gdLst>
                <a:gd name="T0" fmla="*/ 244 w 244"/>
                <a:gd name="T1" fmla="*/ 97 h 556"/>
                <a:gd name="T2" fmla="*/ 138 w 244"/>
                <a:gd name="T3" fmla="*/ 159 h 556"/>
                <a:gd name="T4" fmla="*/ 122 w 244"/>
                <a:gd name="T5" fmla="*/ 0 h 556"/>
                <a:gd name="T6" fmla="*/ 106 w 244"/>
                <a:gd name="T7" fmla="*/ 159 h 556"/>
                <a:gd name="T8" fmla="*/ 0 w 244"/>
                <a:gd name="T9" fmla="*/ 97 h 556"/>
                <a:gd name="T10" fmla="*/ 98 w 244"/>
                <a:gd name="T11" fmla="*/ 210 h 556"/>
                <a:gd name="T12" fmla="*/ 100 w 244"/>
                <a:gd name="T13" fmla="*/ 556 h 556"/>
                <a:gd name="T14" fmla="*/ 152 w 244"/>
                <a:gd name="T15" fmla="*/ 556 h 556"/>
                <a:gd name="T16" fmla="*/ 146 w 244"/>
                <a:gd name="T17" fmla="*/ 210 h 556"/>
                <a:gd name="T18" fmla="*/ 244 w 244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556">
                  <a:moveTo>
                    <a:pt x="244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8" y="210"/>
                  </a:lnTo>
                  <a:lnTo>
                    <a:pt x="100" y="556"/>
                  </a:lnTo>
                  <a:lnTo>
                    <a:pt x="152" y="556"/>
                  </a:lnTo>
                  <a:lnTo>
                    <a:pt x="146" y="210"/>
                  </a:lnTo>
                  <a:lnTo>
                    <a:pt x="244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10709275" y="6030913"/>
              <a:ext cx="120650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0709275" y="6030913"/>
              <a:ext cx="120650" cy="514350"/>
            </a:xfrm>
            <a:custGeom>
              <a:avLst/>
              <a:gdLst>
                <a:gd name="T0" fmla="*/ 0 w 76"/>
                <a:gd name="T1" fmla="*/ 0 h 324"/>
                <a:gd name="T2" fmla="*/ 0 w 76"/>
                <a:gd name="T3" fmla="*/ 324 h 324"/>
                <a:gd name="T4" fmla="*/ 76 w 76"/>
                <a:gd name="T5" fmla="*/ 324 h 324"/>
                <a:gd name="T6" fmla="*/ 76 w 76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324">
                  <a:moveTo>
                    <a:pt x="0" y="0"/>
                  </a:moveTo>
                  <a:lnTo>
                    <a:pt x="0" y="324"/>
                  </a:lnTo>
                  <a:lnTo>
                    <a:pt x="76" y="324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10401300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0401300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01266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01266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98345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98345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9885363" y="6218238"/>
              <a:ext cx="858838" cy="155575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9885363" y="6218238"/>
              <a:ext cx="858838" cy="155575"/>
            </a:xfrm>
            <a:custGeom>
              <a:avLst/>
              <a:gdLst>
                <a:gd name="T0" fmla="*/ 0 w 541"/>
                <a:gd name="T1" fmla="*/ 98 h 98"/>
                <a:gd name="T2" fmla="*/ 541 w 541"/>
                <a:gd name="T3" fmla="*/ 98 h 98"/>
                <a:gd name="T4" fmla="*/ 541 w 541"/>
                <a:gd name="T5" fmla="*/ 0 h 98"/>
                <a:gd name="T6" fmla="*/ 0 w 541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98">
                  <a:moveTo>
                    <a:pt x="0" y="98"/>
                  </a:moveTo>
                  <a:lnTo>
                    <a:pt x="541" y="98"/>
                  </a:lnTo>
                  <a:lnTo>
                    <a:pt x="54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6762750" y="5824538"/>
              <a:ext cx="1355725" cy="617538"/>
            </a:xfrm>
            <a:custGeom>
              <a:avLst/>
              <a:gdLst>
                <a:gd name="T0" fmla="*/ 48 w 316"/>
                <a:gd name="T1" fmla="*/ 56 h 144"/>
                <a:gd name="T2" fmla="*/ 80 w 316"/>
                <a:gd name="T3" fmla="*/ 56 h 144"/>
                <a:gd name="T4" fmla="*/ 80 w 316"/>
                <a:gd name="T5" fmla="*/ 45 h 144"/>
                <a:gd name="T6" fmla="*/ 122 w 316"/>
                <a:gd name="T7" fmla="*/ 0 h 144"/>
                <a:gd name="T8" fmla="*/ 213 w 316"/>
                <a:gd name="T9" fmla="*/ 0 h 144"/>
                <a:gd name="T10" fmla="*/ 256 w 316"/>
                <a:gd name="T11" fmla="*/ 45 h 144"/>
                <a:gd name="T12" fmla="*/ 256 w 316"/>
                <a:gd name="T13" fmla="*/ 56 h 144"/>
                <a:gd name="T14" fmla="*/ 272 w 316"/>
                <a:gd name="T15" fmla="*/ 56 h 144"/>
                <a:gd name="T16" fmla="*/ 316 w 316"/>
                <a:gd name="T17" fmla="*/ 101 h 144"/>
                <a:gd name="T18" fmla="*/ 316 w 316"/>
                <a:gd name="T19" fmla="*/ 99 h 144"/>
                <a:gd name="T20" fmla="*/ 272 w 316"/>
                <a:gd name="T21" fmla="*/ 144 h 144"/>
                <a:gd name="T22" fmla="*/ 201 w 316"/>
                <a:gd name="T23" fmla="*/ 144 h 144"/>
                <a:gd name="T24" fmla="*/ 181 w 316"/>
                <a:gd name="T25" fmla="*/ 144 h 144"/>
                <a:gd name="T26" fmla="*/ 48 w 316"/>
                <a:gd name="T27" fmla="*/ 144 h 144"/>
                <a:gd name="T28" fmla="*/ 0 w 316"/>
                <a:gd name="T29" fmla="*/ 99 h 144"/>
                <a:gd name="T30" fmla="*/ 0 w 316"/>
                <a:gd name="T31" fmla="*/ 101 h 144"/>
                <a:gd name="T32" fmla="*/ 48 w 316"/>
                <a:gd name="T33" fmla="*/ 5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6" h="144">
                  <a:moveTo>
                    <a:pt x="48" y="56"/>
                  </a:moveTo>
                  <a:cubicBezTo>
                    <a:pt x="80" y="56"/>
                    <a:pt x="80" y="56"/>
                    <a:pt x="80" y="56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20"/>
                    <a:pt x="98" y="0"/>
                    <a:pt x="12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37" y="0"/>
                    <a:pt x="256" y="20"/>
                    <a:pt x="256" y="45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72" y="56"/>
                    <a:pt x="272" y="56"/>
                    <a:pt x="272" y="56"/>
                  </a:cubicBezTo>
                  <a:cubicBezTo>
                    <a:pt x="296" y="56"/>
                    <a:pt x="316" y="76"/>
                    <a:pt x="316" y="101"/>
                  </a:cubicBezTo>
                  <a:cubicBezTo>
                    <a:pt x="316" y="99"/>
                    <a:pt x="316" y="99"/>
                    <a:pt x="316" y="99"/>
                  </a:cubicBezTo>
                  <a:cubicBezTo>
                    <a:pt x="316" y="123"/>
                    <a:pt x="296" y="144"/>
                    <a:pt x="272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181" y="144"/>
                    <a:pt x="181" y="144"/>
                    <a:pt x="181" y="144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24" y="144"/>
                    <a:pt x="0" y="123"/>
                    <a:pt x="0" y="99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76"/>
                    <a:pt x="24" y="56"/>
                    <a:pt x="48" y="5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6757988" y="6172200"/>
              <a:ext cx="77788" cy="179388"/>
            </a:xfrm>
            <a:custGeom>
              <a:avLst/>
              <a:gdLst>
                <a:gd name="T0" fmla="*/ 8 w 18"/>
                <a:gd name="T1" fmla="*/ 42 h 42"/>
                <a:gd name="T2" fmla="*/ 0 w 18"/>
                <a:gd name="T3" fmla="*/ 19 h 42"/>
                <a:gd name="T4" fmla="*/ 5 w 18"/>
                <a:gd name="T5" fmla="*/ 0 h 42"/>
                <a:gd name="T6" fmla="*/ 12 w 18"/>
                <a:gd name="T7" fmla="*/ 33 h 42"/>
                <a:gd name="T8" fmla="*/ 8 w 18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8" y="42"/>
                  </a:moveTo>
                  <a:cubicBezTo>
                    <a:pt x="3" y="36"/>
                    <a:pt x="0" y="27"/>
                    <a:pt x="0" y="19"/>
                  </a:cubicBezTo>
                  <a:cubicBezTo>
                    <a:pt x="0" y="12"/>
                    <a:pt x="2" y="6"/>
                    <a:pt x="5" y="0"/>
                  </a:cubicBezTo>
                  <a:cubicBezTo>
                    <a:pt x="15" y="6"/>
                    <a:pt x="18" y="16"/>
                    <a:pt x="12" y="33"/>
                  </a:cubicBezTo>
                  <a:cubicBezTo>
                    <a:pt x="11" y="36"/>
                    <a:pt x="9" y="39"/>
                    <a:pt x="8" y="42"/>
                  </a:cubicBez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7213600" y="5918200"/>
              <a:ext cx="531813" cy="155575"/>
            </a:xfrm>
            <a:custGeom>
              <a:avLst/>
              <a:gdLst>
                <a:gd name="T0" fmla="*/ 0 w 124"/>
                <a:gd name="T1" fmla="*/ 36 h 36"/>
                <a:gd name="T2" fmla="*/ 0 w 124"/>
                <a:gd name="T3" fmla="*/ 11 h 36"/>
                <a:gd name="T4" fmla="*/ 11 w 124"/>
                <a:gd name="T5" fmla="*/ 0 h 36"/>
                <a:gd name="T6" fmla="*/ 113 w 124"/>
                <a:gd name="T7" fmla="*/ 0 h 36"/>
                <a:gd name="T8" fmla="*/ 124 w 124"/>
                <a:gd name="T9" fmla="*/ 11 h 36"/>
                <a:gd name="T10" fmla="*/ 124 w 124"/>
                <a:gd name="T11" fmla="*/ 36 h 36"/>
                <a:gd name="T12" fmla="*/ 0 w 12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6">
                  <a:moveTo>
                    <a:pt x="0" y="36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5"/>
                    <a:pt x="124" y="11"/>
                  </a:cubicBezTo>
                  <a:cubicBezTo>
                    <a:pt x="124" y="36"/>
                    <a:pt x="124" y="36"/>
                    <a:pt x="124" y="36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auto">
            <a:xfrm>
              <a:off x="7586663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auto">
            <a:xfrm>
              <a:off x="7659688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auto">
            <a:xfrm>
              <a:off x="7024688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auto">
            <a:xfrm>
              <a:off x="7097713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6551613" y="5026025"/>
              <a:ext cx="352425" cy="184150"/>
            </a:xfrm>
            <a:custGeom>
              <a:avLst/>
              <a:gdLst>
                <a:gd name="T0" fmla="*/ 45 w 82"/>
                <a:gd name="T1" fmla="*/ 26 h 43"/>
                <a:gd name="T2" fmla="*/ 19 w 82"/>
                <a:gd name="T3" fmla="*/ 3 h 43"/>
                <a:gd name="T4" fmla="*/ 43 w 82"/>
                <a:gd name="T5" fmla="*/ 41 h 43"/>
                <a:gd name="T6" fmla="*/ 45 w 82"/>
                <a:gd name="T7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43">
                  <a:moveTo>
                    <a:pt x="45" y="26"/>
                  </a:moveTo>
                  <a:cubicBezTo>
                    <a:pt x="45" y="26"/>
                    <a:pt x="37" y="0"/>
                    <a:pt x="19" y="3"/>
                  </a:cubicBezTo>
                  <a:cubicBezTo>
                    <a:pt x="0" y="7"/>
                    <a:pt x="5" y="40"/>
                    <a:pt x="43" y="41"/>
                  </a:cubicBezTo>
                  <a:cubicBezTo>
                    <a:pt x="82" y="43"/>
                    <a:pt x="45" y="26"/>
                    <a:pt x="45" y="2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6518275" y="5164138"/>
              <a:ext cx="381000" cy="201613"/>
            </a:xfrm>
            <a:custGeom>
              <a:avLst/>
              <a:gdLst>
                <a:gd name="T0" fmla="*/ 49 w 89"/>
                <a:gd name="T1" fmla="*/ 24 h 47"/>
                <a:gd name="T2" fmla="*/ 18 w 89"/>
                <a:gd name="T3" fmla="*/ 39 h 47"/>
                <a:gd name="T4" fmla="*/ 51 w 89"/>
                <a:gd name="T5" fmla="*/ 9 h 47"/>
                <a:gd name="T6" fmla="*/ 49 w 89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7">
                  <a:moveTo>
                    <a:pt x="49" y="24"/>
                  </a:moveTo>
                  <a:cubicBezTo>
                    <a:pt x="49" y="24"/>
                    <a:pt x="35" y="47"/>
                    <a:pt x="18" y="39"/>
                  </a:cubicBezTo>
                  <a:cubicBezTo>
                    <a:pt x="0" y="31"/>
                    <a:pt x="14" y="0"/>
                    <a:pt x="51" y="9"/>
                  </a:cubicBezTo>
                  <a:cubicBezTo>
                    <a:pt x="89" y="18"/>
                    <a:pt x="49" y="24"/>
                    <a:pt x="49" y="24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621463" y="5051425"/>
              <a:ext cx="385763" cy="211138"/>
            </a:xfrm>
            <a:custGeom>
              <a:avLst/>
              <a:gdLst>
                <a:gd name="T0" fmla="*/ 41 w 90"/>
                <a:gd name="T1" fmla="*/ 22 h 49"/>
                <a:gd name="T2" fmla="*/ 73 w 90"/>
                <a:gd name="T3" fmla="*/ 9 h 49"/>
                <a:gd name="T4" fmla="*/ 37 w 90"/>
                <a:gd name="T5" fmla="*/ 37 h 49"/>
                <a:gd name="T6" fmla="*/ 41 w 90"/>
                <a:gd name="T7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49">
                  <a:moveTo>
                    <a:pt x="41" y="22"/>
                  </a:moveTo>
                  <a:cubicBezTo>
                    <a:pt x="41" y="22"/>
                    <a:pt x="57" y="0"/>
                    <a:pt x="73" y="9"/>
                  </a:cubicBezTo>
                  <a:cubicBezTo>
                    <a:pt x="90" y="19"/>
                    <a:pt x="74" y="49"/>
                    <a:pt x="37" y="37"/>
                  </a:cubicBezTo>
                  <a:cubicBezTo>
                    <a:pt x="0" y="26"/>
                    <a:pt x="41" y="22"/>
                    <a:pt x="41" y="2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6616700" y="5194300"/>
              <a:ext cx="338138" cy="192088"/>
            </a:xfrm>
            <a:custGeom>
              <a:avLst/>
              <a:gdLst>
                <a:gd name="T0" fmla="*/ 36 w 79"/>
                <a:gd name="T1" fmla="*/ 19 h 45"/>
                <a:gd name="T2" fmla="*/ 61 w 79"/>
                <a:gd name="T3" fmla="*/ 43 h 45"/>
                <a:gd name="T4" fmla="*/ 38 w 79"/>
                <a:gd name="T5" fmla="*/ 4 h 45"/>
                <a:gd name="T6" fmla="*/ 36 w 79"/>
                <a:gd name="T7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45">
                  <a:moveTo>
                    <a:pt x="36" y="19"/>
                  </a:moveTo>
                  <a:cubicBezTo>
                    <a:pt x="36" y="19"/>
                    <a:pt x="42" y="45"/>
                    <a:pt x="61" y="43"/>
                  </a:cubicBezTo>
                  <a:cubicBezTo>
                    <a:pt x="79" y="41"/>
                    <a:pt x="77" y="8"/>
                    <a:pt x="38" y="4"/>
                  </a:cubicBezTo>
                  <a:cubicBezTo>
                    <a:pt x="0" y="0"/>
                    <a:pt x="36" y="19"/>
                    <a:pt x="36" y="1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6694488" y="5091113"/>
              <a:ext cx="141288" cy="234950"/>
            </a:xfrm>
            <a:custGeom>
              <a:avLst/>
              <a:gdLst>
                <a:gd name="T0" fmla="*/ 31 w 33"/>
                <a:gd name="T1" fmla="*/ 30 h 55"/>
                <a:gd name="T2" fmla="*/ 12 w 33"/>
                <a:gd name="T3" fmla="*/ 54 h 55"/>
                <a:gd name="T4" fmla="*/ 3 w 33"/>
                <a:gd name="T5" fmla="*/ 25 h 55"/>
                <a:gd name="T6" fmla="*/ 21 w 33"/>
                <a:gd name="T7" fmla="*/ 1 h 55"/>
                <a:gd name="T8" fmla="*/ 31 w 33"/>
                <a:gd name="T9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5">
                  <a:moveTo>
                    <a:pt x="31" y="30"/>
                  </a:moveTo>
                  <a:cubicBezTo>
                    <a:pt x="28" y="44"/>
                    <a:pt x="20" y="55"/>
                    <a:pt x="12" y="54"/>
                  </a:cubicBezTo>
                  <a:cubicBezTo>
                    <a:pt x="4" y="53"/>
                    <a:pt x="0" y="40"/>
                    <a:pt x="3" y="25"/>
                  </a:cubicBezTo>
                  <a:cubicBezTo>
                    <a:pt x="5" y="10"/>
                    <a:pt x="13" y="0"/>
                    <a:pt x="21" y="1"/>
                  </a:cubicBezTo>
                  <a:cubicBezTo>
                    <a:pt x="29" y="2"/>
                    <a:pt x="33" y="15"/>
                    <a:pt x="31" y="30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710363" y="5133975"/>
              <a:ext cx="115888" cy="63500"/>
            </a:xfrm>
            <a:custGeom>
              <a:avLst/>
              <a:gdLst>
                <a:gd name="T0" fmla="*/ 27 w 27"/>
                <a:gd name="T1" fmla="*/ 15 h 15"/>
                <a:gd name="T2" fmla="*/ 27 w 27"/>
                <a:gd name="T3" fmla="*/ 4 h 15"/>
                <a:gd name="T4" fmla="*/ 4 w 27"/>
                <a:gd name="T5" fmla="*/ 0 h 15"/>
                <a:gd name="T6" fmla="*/ 0 w 27"/>
                <a:gd name="T7" fmla="*/ 10 h 15"/>
                <a:gd name="T8" fmla="*/ 27 w 2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27" y="15"/>
                  </a:moveTo>
                  <a:cubicBezTo>
                    <a:pt x="27" y="11"/>
                    <a:pt x="27" y="7"/>
                    <a:pt x="27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10"/>
                  </a:cubicBezTo>
                  <a:lnTo>
                    <a:pt x="27" y="15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6702425" y="5240338"/>
              <a:ext cx="111125" cy="60325"/>
            </a:xfrm>
            <a:custGeom>
              <a:avLst/>
              <a:gdLst>
                <a:gd name="T0" fmla="*/ 20 w 26"/>
                <a:gd name="T1" fmla="*/ 14 h 14"/>
                <a:gd name="T2" fmla="*/ 26 w 26"/>
                <a:gd name="T3" fmla="*/ 5 h 14"/>
                <a:gd name="T4" fmla="*/ 0 w 26"/>
                <a:gd name="T5" fmla="*/ 0 h 14"/>
                <a:gd name="T6" fmla="*/ 2 w 26"/>
                <a:gd name="T7" fmla="*/ 11 h 14"/>
                <a:gd name="T8" fmla="*/ 20 w 2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0" y="14"/>
                  </a:moveTo>
                  <a:cubicBezTo>
                    <a:pt x="22" y="12"/>
                    <a:pt x="24" y="9"/>
                    <a:pt x="26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1"/>
                  </a:cubicBezTo>
                  <a:lnTo>
                    <a:pt x="20" y="1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4330700" y="4730750"/>
              <a:ext cx="222250" cy="3635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4217988" y="4821238"/>
              <a:ext cx="292100" cy="290513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389438" y="4849813"/>
              <a:ext cx="274638" cy="304800"/>
            </a:xfrm>
            <a:custGeom>
              <a:avLst/>
              <a:gdLst>
                <a:gd name="T0" fmla="*/ 29 w 64"/>
                <a:gd name="T1" fmla="*/ 29 h 71"/>
                <a:gd name="T2" fmla="*/ 60 w 64"/>
                <a:gd name="T3" fmla="*/ 45 h 71"/>
                <a:gd name="T4" fmla="*/ 15 w 64"/>
                <a:gd name="T5" fmla="*/ 36 h 71"/>
                <a:gd name="T6" fmla="*/ 29 w 64"/>
                <a:gd name="T7" fmla="*/ 2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1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4330700" y="4867275"/>
              <a:ext cx="222250" cy="373063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4330700" y="4902200"/>
              <a:ext cx="234950" cy="176213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4437063" y="4914900"/>
              <a:ext cx="95250" cy="115888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4351338" y="4965700"/>
              <a:ext cx="85725" cy="103188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122" name="Freeform 122"/>
          <p:cNvSpPr>
            <a:spLocks/>
          </p:cNvSpPr>
          <p:nvPr/>
        </p:nvSpPr>
        <p:spPr bwMode="auto">
          <a:xfrm>
            <a:off x="447177" y="6397150"/>
            <a:ext cx="11575104" cy="333376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703456" y="1504256"/>
            <a:ext cx="10620308" cy="2828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chuyện khuyên chúng ta điều gì ?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3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803193" y="179024"/>
            <a:ext cx="2294335" cy="1212056"/>
            <a:chOff x="9559925" y="2573338"/>
            <a:chExt cx="3059113" cy="16160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9577388" y="2573338"/>
              <a:ext cx="3041650" cy="1497013"/>
            </a:xfrm>
            <a:custGeom>
              <a:avLst/>
              <a:gdLst>
                <a:gd name="T0" fmla="*/ 709 w 709"/>
                <a:gd name="T1" fmla="*/ 297 h 349"/>
                <a:gd name="T2" fmla="*/ 0 w 709"/>
                <a:gd name="T3" fmla="*/ 7 h 349"/>
                <a:gd name="T4" fmla="*/ 10 w 709"/>
                <a:gd name="T5" fmla="*/ 0 h 349"/>
                <a:gd name="T6" fmla="*/ 706 w 709"/>
                <a:gd name="T7" fmla="*/ 285 h 349"/>
                <a:gd name="T8" fmla="*/ 709 w 709"/>
                <a:gd name="T9" fmla="*/ 29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349">
                  <a:moveTo>
                    <a:pt x="709" y="297"/>
                  </a:moveTo>
                  <a:cubicBezTo>
                    <a:pt x="425" y="349"/>
                    <a:pt x="166" y="243"/>
                    <a:pt x="0" y="7"/>
                  </a:cubicBezTo>
                  <a:cubicBezTo>
                    <a:pt x="4" y="4"/>
                    <a:pt x="6" y="3"/>
                    <a:pt x="10" y="0"/>
                  </a:cubicBezTo>
                  <a:cubicBezTo>
                    <a:pt x="173" y="233"/>
                    <a:pt x="427" y="337"/>
                    <a:pt x="706" y="285"/>
                  </a:cubicBezTo>
                  <a:cubicBezTo>
                    <a:pt x="707" y="290"/>
                    <a:pt x="708" y="292"/>
                    <a:pt x="709" y="297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9559925" y="2722563"/>
              <a:ext cx="338138" cy="322263"/>
            </a:xfrm>
            <a:custGeom>
              <a:avLst/>
              <a:gdLst>
                <a:gd name="T0" fmla="*/ 0 w 79"/>
                <a:gd name="T1" fmla="*/ 75 h 75"/>
                <a:gd name="T2" fmla="*/ 28 w 79"/>
                <a:gd name="T3" fmla="*/ 0 h 75"/>
                <a:gd name="T4" fmla="*/ 79 w 79"/>
                <a:gd name="T5" fmla="*/ 62 h 75"/>
                <a:gd name="T6" fmla="*/ 0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cubicBezTo>
                    <a:pt x="10" y="44"/>
                    <a:pt x="16" y="29"/>
                    <a:pt x="28" y="0"/>
                  </a:cubicBezTo>
                  <a:cubicBezTo>
                    <a:pt x="47" y="26"/>
                    <a:pt x="57" y="39"/>
                    <a:pt x="79" y="62"/>
                  </a:cubicBezTo>
                  <a:cubicBezTo>
                    <a:pt x="48" y="69"/>
                    <a:pt x="33" y="72"/>
                    <a:pt x="0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932988" y="3092450"/>
              <a:ext cx="322263" cy="333375"/>
            </a:xfrm>
            <a:custGeom>
              <a:avLst/>
              <a:gdLst>
                <a:gd name="T0" fmla="*/ 0 w 75"/>
                <a:gd name="T1" fmla="*/ 78 h 78"/>
                <a:gd name="T2" fmla="*/ 15 w 75"/>
                <a:gd name="T3" fmla="*/ 0 h 78"/>
                <a:gd name="T4" fmla="*/ 75 w 75"/>
                <a:gd name="T5" fmla="*/ 52 h 78"/>
                <a:gd name="T6" fmla="*/ 0 w 75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78">
                  <a:moveTo>
                    <a:pt x="0" y="78"/>
                  </a:moveTo>
                  <a:cubicBezTo>
                    <a:pt x="4" y="46"/>
                    <a:pt x="8" y="31"/>
                    <a:pt x="15" y="0"/>
                  </a:cubicBezTo>
                  <a:cubicBezTo>
                    <a:pt x="38" y="22"/>
                    <a:pt x="50" y="33"/>
                    <a:pt x="75" y="52"/>
                  </a:cubicBezTo>
                  <a:cubicBezTo>
                    <a:pt x="46" y="64"/>
                    <a:pt x="31" y="69"/>
                    <a:pt x="0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0353675" y="3397250"/>
              <a:ext cx="300038" cy="338138"/>
            </a:xfrm>
            <a:custGeom>
              <a:avLst/>
              <a:gdLst>
                <a:gd name="T0" fmla="*/ 1 w 70"/>
                <a:gd name="T1" fmla="*/ 79 h 79"/>
                <a:gd name="T2" fmla="*/ 3 w 70"/>
                <a:gd name="T3" fmla="*/ 0 h 79"/>
                <a:gd name="T4" fmla="*/ 70 w 70"/>
                <a:gd name="T5" fmla="*/ 41 h 79"/>
                <a:gd name="T6" fmla="*/ 1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1" y="79"/>
                  </a:moveTo>
                  <a:cubicBezTo>
                    <a:pt x="0" y="47"/>
                    <a:pt x="1" y="31"/>
                    <a:pt x="3" y="0"/>
                  </a:cubicBezTo>
                  <a:cubicBezTo>
                    <a:pt x="29" y="18"/>
                    <a:pt x="43" y="26"/>
                    <a:pt x="70" y="41"/>
                  </a:cubicBezTo>
                  <a:cubicBezTo>
                    <a:pt x="44" y="57"/>
                    <a:pt x="30" y="65"/>
                    <a:pt x="1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777538" y="3632200"/>
              <a:ext cx="314325" cy="339725"/>
            </a:xfrm>
            <a:custGeom>
              <a:avLst/>
              <a:gdLst>
                <a:gd name="T0" fmla="*/ 11 w 73"/>
                <a:gd name="T1" fmla="*/ 79 h 79"/>
                <a:gd name="T2" fmla="*/ 0 w 73"/>
                <a:gd name="T3" fmla="*/ 0 h 79"/>
                <a:gd name="T4" fmla="*/ 73 w 73"/>
                <a:gd name="T5" fmla="*/ 29 h 79"/>
                <a:gd name="T6" fmla="*/ 11 w 7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9">
                  <a:moveTo>
                    <a:pt x="11" y="79"/>
                  </a:moveTo>
                  <a:cubicBezTo>
                    <a:pt x="5" y="47"/>
                    <a:pt x="3" y="31"/>
                    <a:pt x="0" y="0"/>
                  </a:cubicBezTo>
                  <a:cubicBezTo>
                    <a:pt x="29" y="13"/>
                    <a:pt x="43" y="19"/>
                    <a:pt x="73" y="29"/>
                  </a:cubicBezTo>
                  <a:cubicBezTo>
                    <a:pt x="49" y="50"/>
                    <a:pt x="37" y="60"/>
                    <a:pt x="11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1223625" y="3795713"/>
              <a:ext cx="327025" cy="325438"/>
            </a:xfrm>
            <a:custGeom>
              <a:avLst/>
              <a:gdLst>
                <a:gd name="T0" fmla="*/ 24 w 76"/>
                <a:gd name="T1" fmla="*/ 76 h 76"/>
                <a:gd name="T2" fmla="*/ 0 w 76"/>
                <a:gd name="T3" fmla="*/ 0 h 76"/>
                <a:gd name="T4" fmla="*/ 76 w 76"/>
                <a:gd name="T5" fmla="*/ 17 h 76"/>
                <a:gd name="T6" fmla="*/ 2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24" y="76"/>
                  </a:moveTo>
                  <a:cubicBezTo>
                    <a:pt x="12" y="46"/>
                    <a:pt x="8" y="31"/>
                    <a:pt x="0" y="0"/>
                  </a:cubicBezTo>
                  <a:cubicBezTo>
                    <a:pt x="30" y="9"/>
                    <a:pt x="45" y="12"/>
                    <a:pt x="76" y="17"/>
                  </a:cubicBezTo>
                  <a:cubicBezTo>
                    <a:pt x="57" y="41"/>
                    <a:pt x="46" y="53"/>
                    <a:pt x="2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1691938" y="3886200"/>
              <a:ext cx="338138" cy="303213"/>
            </a:xfrm>
            <a:custGeom>
              <a:avLst/>
              <a:gdLst>
                <a:gd name="T0" fmla="*/ 36 w 79"/>
                <a:gd name="T1" fmla="*/ 71 h 71"/>
                <a:gd name="T2" fmla="*/ 0 w 79"/>
                <a:gd name="T3" fmla="*/ 0 h 71"/>
                <a:gd name="T4" fmla="*/ 79 w 79"/>
                <a:gd name="T5" fmla="*/ 3 h 71"/>
                <a:gd name="T6" fmla="*/ 36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36" y="71"/>
                  </a:moveTo>
                  <a:cubicBezTo>
                    <a:pt x="20" y="43"/>
                    <a:pt x="13" y="29"/>
                    <a:pt x="0" y="0"/>
                  </a:cubicBezTo>
                  <a:cubicBezTo>
                    <a:pt x="31" y="3"/>
                    <a:pt x="47" y="4"/>
                    <a:pt x="79" y="3"/>
                  </a:cubicBezTo>
                  <a:cubicBezTo>
                    <a:pt x="63" y="31"/>
                    <a:pt x="55" y="44"/>
                    <a:pt x="36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2172950" y="3851275"/>
              <a:ext cx="342900" cy="312738"/>
            </a:xfrm>
            <a:custGeom>
              <a:avLst/>
              <a:gdLst>
                <a:gd name="T0" fmla="*/ 49 w 80"/>
                <a:gd name="T1" fmla="*/ 73 h 73"/>
                <a:gd name="T2" fmla="*/ 0 w 80"/>
                <a:gd name="T3" fmla="*/ 10 h 73"/>
                <a:gd name="T4" fmla="*/ 80 w 80"/>
                <a:gd name="T5" fmla="*/ 0 h 73"/>
                <a:gd name="T6" fmla="*/ 49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49" y="73"/>
                  </a:moveTo>
                  <a:cubicBezTo>
                    <a:pt x="28" y="49"/>
                    <a:pt x="18" y="36"/>
                    <a:pt x="0" y="10"/>
                  </a:cubicBezTo>
                  <a:cubicBezTo>
                    <a:pt x="32" y="8"/>
                    <a:pt x="48" y="6"/>
                    <a:pt x="80" y="0"/>
                  </a:cubicBezTo>
                  <a:cubicBezTo>
                    <a:pt x="69" y="29"/>
                    <a:pt x="63" y="44"/>
                    <a:pt x="49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08587" y="211100"/>
            <a:ext cx="2319338" cy="1213247"/>
            <a:chOff x="-920750" y="2238375"/>
            <a:chExt cx="3092451" cy="1617663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-920750" y="2238375"/>
              <a:ext cx="3036888" cy="1501775"/>
            </a:xfrm>
            <a:custGeom>
              <a:avLst/>
              <a:gdLst>
                <a:gd name="T0" fmla="*/ 708 w 708"/>
                <a:gd name="T1" fmla="*/ 6 h 350"/>
                <a:gd name="T2" fmla="*/ 0 w 708"/>
                <a:gd name="T3" fmla="*/ 298 h 350"/>
                <a:gd name="T4" fmla="*/ 3 w 708"/>
                <a:gd name="T5" fmla="*/ 287 h 350"/>
                <a:gd name="T6" fmla="*/ 698 w 708"/>
                <a:gd name="T7" fmla="*/ 0 h 350"/>
                <a:gd name="T8" fmla="*/ 708 w 708"/>
                <a:gd name="T9" fmla="*/ 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350">
                  <a:moveTo>
                    <a:pt x="708" y="6"/>
                  </a:moveTo>
                  <a:cubicBezTo>
                    <a:pt x="543" y="244"/>
                    <a:pt x="284" y="350"/>
                    <a:pt x="0" y="298"/>
                  </a:cubicBezTo>
                  <a:cubicBezTo>
                    <a:pt x="1" y="294"/>
                    <a:pt x="2" y="291"/>
                    <a:pt x="3" y="287"/>
                  </a:cubicBezTo>
                  <a:cubicBezTo>
                    <a:pt x="282" y="338"/>
                    <a:pt x="536" y="233"/>
                    <a:pt x="698" y="0"/>
                  </a:cubicBezTo>
                  <a:cubicBezTo>
                    <a:pt x="702" y="3"/>
                    <a:pt x="704" y="4"/>
                    <a:pt x="708" y="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-762000" y="3533775"/>
              <a:ext cx="342900" cy="312738"/>
            </a:xfrm>
            <a:custGeom>
              <a:avLst/>
              <a:gdLst>
                <a:gd name="T0" fmla="*/ 33 w 80"/>
                <a:gd name="T1" fmla="*/ 73 h 73"/>
                <a:gd name="T2" fmla="*/ 0 w 80"/>
                <a:gd name="T3" fmla="*/ 0 h 73"/>
                <a:gd name="T4" fmla="*/ 80 w 80"/>
                <a:gd name="T5" fmla="*/ 8 h 73"/>
                <a:gd name="T6" fmla="*/ 33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33" y="73"/>
                  </a:moveTo>
                  <a:cubicBezTo>
                    <a:pt x="18" y="44"/>
                    <a:pt x="12" y="29"/>
                    <a:pt x="0" y="0"/>
                  </a:cubicBezTo>
                  <a:cubicBezTo>
                    <a:pt x="32" y="5"/>
                    <a:pt x="48" y="7"/>
                    <a:pt x="80" y="8"/>
                  </a:cubicBezTo>
                  <a:cubicBezTo>
                    <a:pt x="63" y="35"/>
                    <a:pt x="54" y="47"/>
                    <a:pt x="33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-277812" y="3551238"/>
              <a:ext cx="339725" cy="304800"/>
            </a:xfrm>
            <a:custGeom>
              <a:avLst/>
              <a:gdLst>
                <a:gd name="T0" fmla="*/ 44 w 79"/>
                <a:gd name="T1" fmla="*/ 71 h 71"/>
                <a:gd name="T2" fmla="*/ 0 w 79"/>
                <a:gd name="T3" fmla="*/ 5 h 71"/>
                <a:gd name="T4" fmla="*/ 79 w 79"/>
                <a:gd name="T5" fmla="*/ 0 h 71"/>
                <a:gd name="T6" fmla="*/ 44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44" y="71"/>
                  </a:moveTo>
                  <a:cubicBezTo>
                    <a:pt x="25" y="45"/>
                    <a:pt x="16" y="32"/>
                    <a:pt x="0" y="5"/>
                  </a:cubicBezTo>
                  <a:cubicBezTo>
                    <a:pt x="32" y="5"/>
                    <a:pt x="48" y="3"/>
                    <a:pt x="79" y="0"/>
                  </a:cubicBezTo>
                  <a:cubicBezTo>
                    <a:pt x="67" y="28"/>
                    <a:pt x="60" y="43"/>
                    <a:pt x="44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8438" y="3452813"/>
              <a:ext cx="325438" cy="325438"/>
            </a:xfrm>
            <a:custGeom>
              <a:avLst/>
              <a:gdLst>
                <a:gd name="T0" fmla="*/ 54 w 76"/>
                <a:gd name="T1" fmla="*/ 76 h 76"/>
                <a:gd name="T2" fmla="*/ 0 w 76"/>
                <a:gd name="T3" fmla="*/ 18 h 76"/>
                <a:gd name="T4" fmla="*/ 76 w 76"/>
                <a:gd name="T5" fmla="*/ 0 h 76"/>
                <a:gd name="T6" fmla="*/ 5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54" y="76"/>
                  </a:moveTo>
                  <a:cubicBezTo>
                    <a:pt x="31" y="53"/>
                    <a:pt x="20" y="42"/>
                    <a:pt x="0" y="18"/>
                  </a:cubicBezTo>
                  <a:cubicBezTo>
                    <a:pt x="31" y="12"/>
                    <a:pt x="46" y="9"/>
                    <a:pt x="76" y="0"/>
                  </a:cubicBezTo>
                  <a:cubicBezTo>
                    <a:pt x="69" y="30"/>
                    <a:pt x="65" y="45"/>
                    <a:pt x="5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57225" y="3276600"/>
              <a:ext cx="309563" cy="338138"/>
            </a:xfrm>
            <a:custGeom>
              <a:avLst/>
              <a:gdLst>
                <a:gd name="T0" fmla="*/ 63 w 72"/>
                <a:gd name="T1" fmla="*/ 79 h 79"/>
                <a:gd name="T2" fmla="*/ 0 w 72"/>
                <a:gd name="T3" fmla="*/ 30 h 79"/>
                <a:gd name="T4" fmla="*/ 72 w 72"/>
                <a:gd name="T5" fmla="*/ 0 h 79"/>
                <a:gd name="T6" fmla="*/ 63 w 72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9">
                  <a:moveTo>
                    <a:pt x="63" y="79"/>
                  </a:moveTo>
                  <a:cubicBezTo>
                    <a:pt x="37" y="61"/>
                    <a:pt x="24" y="51"/>
                    <a:pt x="0" y="30"/>
                  </a:cubicBezTo>
                  <a:cubicBezTo>
                    <a:pt x="30" y="20"/>
                    <a:pt x="44" y="14"/>
                    <a:pt x="72" y="0"/>
                  </a:cubicBezTo>
                  <a:cubicBezTo>
                    <a:pt x="70" y="31"/>
                    <a:pt x="68" y="47"/>
                    <a:pt x="63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090613" y="3032125"/>
              <a:ext cx="300038" cy="338138"/>
            </a:xfrm>
            <a:custGeom>
              <a:avLst/>
              <a:gdLst>
                <a:gd name="T0" fmla="*/ 70 w 70"/>
                <a:gd name="T1" fmla="*/ 79 h 79"/>
                <a:gd name="T2" fmla="*/ 0 w 70"/>
                <a:gd name="T3" fmla="*/ 42 h 79"/>
                <a:gd name="T4" fmla="*/ 66 w 70"/>
                <a:gd name="T5" fmla="*/ 0 h 79"/>
                <a:gd name="T6" fmla="*/ 70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70" y="79"/>
                  </a:moveTo>
                  <a:cubicBezTo>
                    <a:pt x="41" y="65"/>
                    <a:pt x="27" y="58"/>
                    <a:pt x="0" y="42"/>
                  </a:cubicBezTo>
                  <a:cubicBezTo>
                    <a:pt x="27" y="27"/>
                    <a:pt x="40" y="18"/>
                    <a:pt x="66" y="0"/>
                  </a:cubicBezTo>
                  <a:cubicBezTo>
                    <a:pt x="69" y="31"/>
                    <a:pt x="70" y="47"/>
                    <a:pt x="70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485900" y="2719388"/>
              <a:ext cx="325438" cy="333375"/>
            </a:xfrm>
            <a:custGeom>
              <a:avLst/>
              <a:gdLst>
                <a:gd name="T0" fmla="*/ 76 w 76"/>
                <a:gd name="T1" fmla="*/ 78 h 78"/>
                <a:gd name="T2" fmla="*/ 0 w 76"/>
                <a:gd name="T3" fmla="*/ 53 h 78"/>
                <a:gd name="T4" fmla="*/ 58 w 76"/>
                <a:gd name="T5" fmla="*/ 0 h 78"/>
                <a:gd name="T6" fmla="*/ 76 w 76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8">
                  <a:moveTo>
                    <a:pt x="76" y="78"/>
                  </a:moveTo>
                  <a:cubicBezTo>
                    <a:pt x="44" y="69"/>
                    <a:pt x="29" y="64"/>
                    <a:pt x="0" y="53"/>
                  </a:cubicBezTo>
                  <a:cubicBezTo>
                    <a:pt x="24" y="33"/>
                    <a:pt x="36" y="23"/>
                    <a:pt x="58" y="0"/>
                  </a:cubicBezTo>
                  <a:cubicBezTo>
                    <a:pt x="67" y="30"/>
                    <a:pt x="70" y="46"/>
                    <a:pt x="76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833563" y="2341563"/>
              <a:ext cx="338138" cy="322263"/>
            </a:xfrm>
            <a:custGeom>
              <a:avLst/>
              <a:gdLst>
                <a:gd name="T0" fmla="*/ 79 w 79"/>
                <a:gd name="T1" fmla="*/ 75 h 75"/>
                <a:gd name="T2" fmla="*/ 0 w 79"/>
                <a:gd name="T3" fmla="*/ 64 h 75"/>
                <a:gd name="T4" fmla="*/ 50 w 79"/>
                <a:gd name="T5" fmla="*/ 0 h 75"/>
                <a:gd name="T6" fmla="*/ 79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79" y="75"/>
                  </a:moveTo>
                  <a:cubicBezTo>
                    <a:pt x="47" y="72"/>
                    <a:pt x="31" y="70"/>
                    <a:pt x="0" y="64"/>
                  </a:cubicBezTo>
                  <a:cubicBezTo>
                    <a:pt x="21" y="40"/>
                    <a:pt x="31" y="27"/>
                    <a:pt x="50" y="0"/>
                  </a:cubicBezTo>
                  <a:cubicBezTo>
                    <a:pt x="63" y="29"/>
                    <a:pt x="69" y="44"/>
                    <a:pt x="79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7641433" y="951991"/>
            <a:ext cx="511969" cy="511969"/>
          </a:xfrm>
          <a:prstGeom prst="ellipse">
            <a:avLst/>
          </a:prstGeom>
          <a:solidFill>
            <a:srgbClr val="FFD0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3" name="Freeform 56"/>
          <p:cNvSpPr>
            <a:spLocks/>
          </p:cNvSpPr>
          <p:nvPr/>
        </p:nvSpPr>
        <p:spPr bwMode="auto">
          <a:xfrm>
            <a:off x="4008836" y="1084149"/>
            <a:ext cx="309563" cy="151210"/>
          </a:xfrm>
          <a:custGeom>
            <a:avLst/>
            <a:gdLst>
              <a:gd name="T0" fmla="*/ 1 w 96"/>
              <a:gd name="T1" fmla="*/ 47 h 47"/>
              <a:gd name="T2" fmla="*/ 0 w 96"/>
              <a:gd name="T3" fmla="*/ 42 h 47"/>
              <a:gd name="T4" fmla="*/ 3 w 96"/>
              <a:gd name="T5" fmla="*/ 31 h 47"/>
              <a:gd name="T6" fmla="*/ 16 w 96"/>
              <a:gd name="T7" fmla="*/ 21 h 47"/>
              <a:gd name="T8" fmla="*/ 28 w 96"/>
              <a:gd name="T9" fmla="*/ 21 h 47"/>
              <a:gd name="T10" fmla="*/ 32 w 96"/>
              <a:gd name="T11" fmla="*/ 23 h 47"/>
              <a:gd name="T12" fmla="*/ 33 w 96"/>
              <a:gd name="T13" fmla="*/ 15 h 47"/>
              <a:gd name="T14" fmla="*/ 38 w 96"/>
              <a:gd name="T15" fmla="*/ 7 h 47"/>
              <a:gd name="T16" fmla="*/ 42 w 96"/>
              <a:gd name="T17" fmla="*/ 4 h 47"/>
              <a:gd name="T18" fmla="*/ 54 w 96"/>
              <a:gd name="T19" fmla="*/ 0 h 47"/>
              <a:gd name="T20" fmla="*/ 66 w 96"/>
              <a:gd name="T21" fmla="*/ 4 h 47"/>
              <a:gd name="T22" fmla="*/ 66 w 96"/>
              <a:gd name="T23" fmla="*/ 4 h 47"/>
              <a:gd name="T24" fmla="*/ 76 w 96"/>
              <a:gd name="T25" fmla="*/ 16 h 47"/>
              <a:gd name="T26" fmla="*/ 76 w 96"/>
              <a:gd name="T27" fmla="*/ 27 h 47"/>
              <a:gd name="T28" fmla="*/ 75 w 96"/>
              <a:gd name="T29" fmla="*/ 30 h 47"/>
              <a:gd name="T30" fmla="*/ 79 w 96"/>
              <a:gd name="T31" fmla="*/ 29 h 47"/>
              <a:gd name="T32" fmla="*/ 95 w 96"/>
              <a:gd name="T33" fmla="*/ 47 h 47"/>
              <a:gd name="T34" fmla="*/ 1 w 96"/>
              <a:gd name="T3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47">
                <a:moveTo>
                  <a:pt x="1" y="47"/>
                </a:moveTo>
                <a:cubicBezTo>
                  <a:pt x="1" y="45"/>
                  <a:pt x="0" y="44"/>
                  <a:pt x="0" y="42"/>
                </a:cubicBezTo>
                <a:cubicBezTo>
                  <a:pt x="0" y="38"/>
                  <a:pt x="1" y="34"/>
                  <a:pt x="3" y="31"/>
                </a:cubicBezTo>
                <a:cubicBezTo>
                  <a:pt x="6" y="27"/>
                  <a:pt x="11" y="23"/>
                  <a:pt x="16" y="21"/>
                </a:cubicBezTo>
                <a:cubicBezTo>
                  <a:pt x="22" y="20"/>
                  <a:pt x="22" y="21"/>
                  <a:pt x="28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0"/>
                  <a:pt x="32" y="18"/>
                  <a:pt x="33" y="15"/>
                </a:cubicBezTo>
                <a:cubicBezTo>
                  <a:pt x="34" y="12"/>
                  <a:pt x="35" y="9"/>
                  <a:pt x="38" y="7"/>
                </a:cubicBezTo>
                <a:cubicBezTo>
                  <a:pt x="39" y="6"/>
                  <a:pt x="40" y="5"/>
                  <a:pt x="42" y="4"/>
                </a:cubicBezTo>
                <a:cubicBezTo>
                  <a:pt x="45" y="1"/>
                  <a:pt x="50" y="0"/>
                  <a:pt x="54" y="0"/>
                </a:cubicBezTo>
                <a:cubicBezTo>
                  <a:pt x="59" y="0"/>
                  <a:pt x="63" y="1"/>
                  <a:pt x="66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71" y="6"/>
                  <a:pt x="74" y="11"/>
                  <a:pt x="76" y="16"/>
                </a:cubicBezTo>
                <a:cubicBezTo>
                  <a:pt x="77" y="19"/>
                  <a:pt x="77" y="24"/>
                  <a:pt x="76" y="27"/>
                </a:cubicBezTo>
                <a:cubicBezTo>
                  <a:pt x="76" y="28"/>
                  <a:pt x="75" y="29"/>
                  <a:pt x="75" y="30"/>
                </a:cubicBezTo>
                <a:cubicBezTo>
                  <a:pt x="76" y="30"/>
                  <a:pt x="78" y="29"/>
                  <a:pt x="79" y="29"/>
                </a:cubicBezTo>
                <a:cubicBezTo>
                  <a:pt x="91" y="29"/>
                  <a:pt x="96" y="39"/>
                  <a:pt x="95" y="47"/>
                </a:cubicBezTo>
                <a:lnTo>
                  <a:pt x="1" y="47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4" name="Freeform 57"/>
          <p:cNvSpPr>
            <a:spLocks/>
          </p:cNvSpPr>
          <p:nvPr/>
        </p:nvSpPr>
        <p:spPr bwMode="auto">
          <a:xfrm>
            <a:off x="5395914" y="1337753"/>
            <a:ext cx="610791" cy="251222"/>
          </a:xfrm>
          <a:custGeom>
            <a:avLst/>
            <a:gdLst>
              <a:gd name="T0" fmla="*/ 190 w 190"/>
              <a:gd name="T1" fmla="*/ 78 h 78"/>
              <a:gd name="T2" fmla="*/ 163 w 190"/>
              <a:gd name="T3" fmla="*/ 51 h 78"/>
              <a:gd name="T4" fmla="*/ 133 w 190"/>
              <a:gd name="T5" fmla="*/ 55 h 78"/>
              <a:gd name="T6" fmla="*/ 133 w 190"/>
              <a:gd name="T7" fmla="*/ 54 h 78"/>
              <a:gd name="T8" fmla="*/ 105 w 190"/>
              <a:gd name="T9" fmla="*/ 36 h 78"/>
              <a:gd name="T10" fmla="*/ 105 w 190"/>
              <a:gd name="T11" fmla="*/ 36 h 78"/>
              <a:gd name="T12" fmla="*/ 70 w 190"/>
              <a:gd name="T13" fmla="*/ 0 h 78"/>
              <a:gd name="T14" fmla="*/ 34 w 190"/>
              <a:gd name="T15" fmla="*/ 36 h 78"/>
              <a:gd name="T16" fmla="*/ 37 w 190"/>
              <a:gd name="T17" fmla="*/ 48 h 78"/>
              <a:gd name="T18" fmla="*/ 32 w 190"/>
              <a:gd name="T19" fmla="*/ 48 h 78"/>
              <a:gd name="T20" fmla="*/ 0 w 190"/>
              <a:gd name="T21" fmla="*/ 78 h 78"/>
              <a:gd name="T22" fmla="*/ 190 w 190"/>
              <a:gd name="T2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0" h="78">
                <a:moveTo>
                  <a:pt x="190" y="78"/>
                </a:moveTo>
                <a:cubicBezTo>
                  <a:pt x="187" y="65"/>
                  <a:pt x="177" y="54"/>
                  <a:pt x="163" y="51"/>
                </a:cubicBezTo>
                <a:cubicBezTo>
                  <a:pt x="153" y="48"/>
                  <a:pt x="142" y="50"/>
                  <a:pt x="133" y="55"/>
                </a:cubicBezTo>
                <a:cubicBezTo>
                  <a:pt x="133" y="54"/>
                  <a:pt x="133" y="54"/>
                  <a:pt x="133" y="54"/>
                </a:cubicBezTo>
                <a:cubicBezTo>
                  <a:pt x="127" y="44"/>
                  <a:pt x="116" y="38"/>
                  <a:pt x="105" y="36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5" y="16"/>
                  <a:pt x="89" y="0"/>
                  <a:pt x="70" y="0"/>
                </a:cubicBezTo>
                <a:cubicBezTo>
                  <a:pt x="50" y="0"/>
                  <a:pt x="34" y="16"/>
                  <a:pt x="34" y="36"/>
                </a:cubicBezTo>
                <a:cubicBezTo>
                  <a:pt x="34" y="40"/>
                  <a:pt x="35" y="44"/>
                  <a:pt x="37" y="48"/>
                </a:cubicBezTo>
                <a:cubicBezTo>
                  <a:pt x="35" y="48"/>
                  <a:pt x="34" y="48"/>
                  <a:pt x="32" y="48"/>
                </a:cubicBezTo>
                <a:cubicBezTo>
                  <a:pt x="12" y="48"/>
                  <a:pt x="1" y="63"/>
                  <a:pt x="0" y="78"/>
                </a:cubicBezTo>
                <a:lnTo>
                  <a:pt x="190" y="7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5" name="Freeform 58"/>
          <p:cNvSpPr>
            <a:spLocks/>
          </p:cNvSpPr>
          <p:nvPr/>
        </p:nvSpPr>
        <p:spPr bwMode="auto">
          <a:xfrm>
            <a:off x="8652273" y="1502060"/>
            <a:ext cx="404813" cy="198835"/>
          </a:xfrm>
          <a:custGeom>
            <a:avLst/>
            <a:gdLst>
              <a:gd name="T0" fmla="*/ 1 w 126"/>
              <a:gd name="T1" fmla="*/ 62 h 62"/>
              <a:gd name="T2" fmla="*/ 120 w 126"/>
              <a:gd name="T3" fmla="*/ 62 h 62"/>
              <a:gd name="T4" fmla="*/ 95 w 126"/>
              <a:gd name="T5" fmla="*/ 23 h 62"/>
              <a:gd name="T6" fmla="*/ 90 w 126"/>
              <a:gd name="T7" fmla="*/ 23 h 62"/>
              <a:gd name="T8" fmla="*/ 66 w 126"/>
              <a:gd name="T9" fmla="*/ 0 h 62"/>
              <a:gd name="T10" fmla="*/ 43 w 126"/>
              <a:gd name="T11" fmla="*/ 31 h 62"/>
              <a:gd name="T12" fmla="*/ 33 w 126"/>
              <a:gd name="T13" fmla="*/ 29 h 62"/>
              <a:gd name="T14" fmla="*/ 1 w 126"/>
              <a:gd name="T15" fmla="*/ 61 h 62"/>
              <a:gd name="T16" fmla="*/ 1 w 126"/>
              <a:gd name="T17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62">
                <a:moveTo>
                  <a:pt x="1" y="62"/>
                </a:moveTo>
                <a:cubicBezTo>
                  <a:pt x="120" y="62"/>
                  <a:pt x="120" y="62"/>
                  <a:pt x="120" y="62"/>
                </a:cubicBezTo>
                <a:cubicBezTo>
                  <a:pt x="126" y="46"/>
                  <a:pt x="118" y="23"/>
                  <a:pt x="95" y="23"/>
                </a:cubicBezTo>
                <a:cubicBezTo>
                  <a:pt x="93" y="23"/>
                  <a:pt x="91" y="23"/>
                  <a:pt x="90" y="23"/>
                </a:cubicBezTo>
                <a:cubicBezTo>
                  <a:pt x="89" y="12"/>
                  <a:pt x="81" y="0"/>
                  <a:pt x="66" y="0"/>
                </a:cubicBezTo>
                <a:cubicBezTo>
                  <a:pt x="48" y="0"/>
                  <a:pt x="40" y="17"/>
                  <a:pt x="43" y="31"/>
                </a:cubicBezTo>
                <a:cubicBezTo>
                  <a:pt x="40" y="30"/>
                  <a:pt x="36" y="29"/>
                  <a:pt x="33" y="29"/>
                </a:cubicBezTo>
                <a:cubicBezTo>
                  <a:pt x="16" y="29"/>
                  <a:pt x="0" y="44"/>
                  <a:pt x="1" y="61"/>
                </a:cubicBezTo>
                <a:lnTo>
                  <a:pt x="1" y="62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6" name="Freeform 59"/>
          <p:cNvSpPr>
            <a:spLocks/>
          </p:cNvSpPr>
          <p:nvPr/>
        </p:nvSpPr>
        <p:spPr bwMode="auto">
          <a:xfrm>
            <a:off x="6724650" y="1322274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7" name="Freeform 60"/>
          <p:cNvSpPr>
            <a:spLocks/>
          </p:cNvSpPr>
          <p:nvPr/>
        </p:nvSpPr>
        <p:spPr bwMode="auto">
          <a:xfrm>
            <a:off x="7535466" y="1785428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8" name="Freeform 61"/>
          <p:cNvSpPr>
            <a:spLocks/>
          </p:cNvSpPr>
          <p:nvPr/>
        </p:nvSpPr>
        <p:spPr bwMode="auto">
          <a:xfrm>
            <a:off x="4613673" y="1025809"/>
            <a:ext cx="360760" cy="16430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9" name="Freeform 104"/>
          <p:cNvSpPr>
            <a:spLocks/>
          </p:cNvSpPr>
          <p:nvPr/>
        </p:nvSpPr>
        <p:spPr bwMode="auto">
          <a:xfrm>
            <a:off x="9385699" y="1914017"/>
            <a:ext cx="370285" cy="173831"/>
          </a:xfrm>
          <a:custGeom>
            <a:avLst/>
            <a:gdLst>
              <a:gd name="T0" fmla="*/ 115 w 115"/>
              <a:gd name="T1" fmla="*/ 54 h 54"/>
              <a:gd name="T2" fmla="*/ 86 w 115"/>
              <a:gd name="T3" fmla="*/ 23 h 54"/>
              <a:gd name="T4" fmla="*/ 82 w 115"/>
              <a:gd name="T5" fmla="*/ 23 h 54"/>
              <a:gd name="T6" fmla="*/ 58 w 115"/>
              <a:gd name="T7" fmla="*/ 0 h 54"/>
              <a:gd name="T8" fmla="*/ 33 w 115"/>
              <a:gd name="T9" fmla="*/ 29 h 54"/>
              <a:gd name="T10" fmla="*/ 24 w 115"/>
              <a:gd name="T11" fmla="*/ 28 h 54"/>
              <a:gd name="T12" fmla="*/ 2 w 115"/>
              <a:gd name="T13" fmla="*/ 54 h 54"/>
              <a:gd name="T14" fmla="*/ 115 w 115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54">
                <a:moveTo>
                  <a:pt x="115" y="54"/>
                </a:moveTo>
                <a:cubicBezTo>
                  <a:pt x="115" y="39"/>
                  <a:pt x="106" y="23"/>
                  <a:pt x="86" y="23"/>
                </a:cubicBezTo>
                <a:cubicBezTo>
                  <a:pt x="85" y="23"/>
                  <a:pt x="84" y="23"/>
                  <a:pt x="82" y="23"/>
                </a:cubicBezTo>
                <a:cubicBezTo>
                  <a:pt x="81" y="11"/>
                  <a:pt x="73" y="0"/>
                  <a:pt x="58" y="0"/>
                </a:cubicBezTo>
                <a:cubicBezTo>
                  <a:pt x="40" y="0"/>
                  <a:pt x="31" y="15"/>
                  <a:pt x="33" y="29"/>
                </a:cubicBezTo>
                <a:cubicBezTo>
                  <a:pt x="30" y="28"/>
                  <a:pt x="28" y="28"/>
                  <a:pt x="24" y="28"/>
                </a:cubicBezTo>
                <a:cubicBezTo>
                  <a:pt x="8" y="28"/>
                  <a:pt x="0" y="41"/>
                  <a:pt x="2" y="54"/>
                </a:cubicBezTo>
                <a:lnTo>
                  <a:pt x="115" y="54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01600" y="4765458"/>
            <a:ext cx="11988799" cy="1634383"/>
            <a:chOff x="44450" y="4062455"/>
            <a:chExt cx="11814175" cy="2887672"/>
          </a:xfrm>
        </p:grpSpPr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8169275" y="5348288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8431213" y="5799138"/>
              <a:ext cx="385763" cy="882650"/>
            </a:xfrm>
            <a:custGeom>
              <a:avLst/>
              <a:gdLst>
                <a:gd name="T0" fmla="*/ 243 w 243"/>
                <a:gd name="T1" fmla="*/ 97 h 556"/>
                <a:gd name="T2" fmla="*/ 138 w 243"/>
                <a:gd name="T3" fmla="*/ 159 h 556"/>
                <a:gd name="T4" fmla="*/ 122 w 243"/>
                <a:gd name="T5" fmla="*/ 0 h 556"/>
                <a:gd name="T6" fmla="*/ 106 w 243"/>
                <a:gd name="T7" fmla="*/ 159 h 556"/>
                <a:gd name="T8" fmla="*/ 0 w 243"/>
                <a:gd name="T9" fmla="*/ 97 h 556"/>
                <a:gd name="T10" fmla="*/ 97 w 243"/>
                <a:gd name="T11" fmla="*/ 210 h 556"/>
                <a:gd name="T12" fmla="*/ 100 w 243"/>
                <a:gd name="T13" fmla="*/ 556 h 556"/>
                <a:gd name="T14" fmla="*/ 151 w 243"/>
                <a:gd name="T15" fmla="*/ 556 h 556"/>
                <a:gd name="T16" fmla="*/ 146 w 243"/>
                <a:gd name="T17" fmla="*/ 210 h 556"/>
                <a:gd name="T18" fmla="*/ 243 w 243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556">
                  <a:moveTo>
                    <a:pt x="243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7" y="210"/>
                  </a:lnTo>
                  <a:lnTo>
                    <a:pt x="100" y="556"/>
                  </a:lnTo>
                  <a:lnTo>
                    <a:pt x="151" y="556"/>
                  </a:lnTo>
                  <a:lnTo>
                    <a:pt x="146" y="210"/>
                  </a:lnTo>
                  <a:lnTo>
                    <a:pt x="243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1760538" y="4062455"/>
              <a:ext cx="1882775" cy="1295400"/>
            </a:xfrm>
            <a:custGeom>
              <a:avLst/>
              <a:gdLst>
                <a:gd name="T0" fmla="*/ 406 w 439"/>
                <a:gd name="T1" fmla="*/ 302 h 302"/>
                <a:gd name="T2" fmla="*/ 412 w 439"/>
                <a:gd name="T3" fmla="*/ 280 h 302"/>
                <a:gd name="T4" fmla="*/ 257 w 439"/>
                <a:gd name="T5" fmla="*/ 27 h 302"/>
                <a:gd name="T6" fmla="*/ 4 w 439"/>
                <a:gd name="T7" fmla="*/ 182 h 302"/>
                <a:gd name="T8" fmla="*/ 0 w 439"/>
                <a:gd name="T9" fmla="*/ 204 h 302"/>
                <a:gd name="T10" fmla="*/ 406 w 439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302">
                  <a:moveTo>
                    <a:pt x="406" y="302"/>
                  </a:moveTo>
                  <a:cubicBezTo>
                    <a:pt x="409" y="295"/>
                    <a:pt x="411" y="288"/>
                    <a:pt x="412" y="280"/>
                  </a:cubicBezTo>
                  <a:cubicBezTo>
                    <a:pt x="439" y="168"/>
                    <a:pt x="370" y="54"/>
                    <a:pt x="257" y="27"/>
                  </a:cubicBezTo>
                  <a:cubicBezTo>
                    <a:pt x="144" y="0"/>
                    <a:pt x="31" y="69"/>
                    <a:pt x="4" y="182"/>
                  </a:cubicBezTo>
                  <a:cubicBezTo>
                    <a:pt x="2" y="190"/>
                    <a:pt x="1" y="197"/>
                    <a:pt x="0" y="204"/>
                  </a:cubicBezTo>
                  <a:cubicBezTo>
                    <a:pt x="406" y="302"/>
                    <a:pt x="406" y="302"/>
                    <a:pt x="406" y="302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1893888" y="4230733"/>
              <a:ext cx="1595438" cy="1093788"/>
            </a:xfrm>
            <a:custGeom>
              <a:avLst/>
              <a:gdLst>
                <a:gd name="T0" fmla="*/ 344 w 372"/>
                <a:gd name="T1" fmla="*/ 255 h 255"/>
                <a:gd name="T2" fmla="*/ 349 w 372"/>
                <a:gd name="T3" fmla="*/ 237 h 255"/>
                <a:gd name="T4" fmla="*/ 218 w 372"/>
                <a:gd name="T5" fmla="*/ 23 h 255"/>
                <a:gd name="T6" fmla="*/ 3 w 372"/>
                <a:gd name="T7" fmla="*/ 154 h 255"/>
                <a:gd name="T8" fmla="*/ 0 w 372"/>
                <a:gd name="T9" fmla="*/ 172 h 255"/>
                <a:gd name="T10" fmla="*/ 344 w 372"/>
                <a:gd name="T11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5">
                  <a:moveTo>
                    <a:pt x="344" y="255"/>
                  </a:moveTo>
                  <a:cubicBezTo>
                    <a:pt x="346" y="249"/>
                    <a:pt x="348" y="243"/>
                    <a:pt x="349" y="237"/>
                  </a:cubicBezTo>
                  <a:cubicBezTo>
                    <a:pt x="372" y="142"/>
                    <a:pt x="313" y="46"/>
                    <a:pt x="218" y="23"/>
                  </a:cubicBezTo>
                  <a:cubicBezTo>
                    <a:pt x="122" y="0"/>
                    <a:pt x="26" y="59"/>
                    <a:pt x="3" y="154"/>
                  </a:cubicBezTo>
                  <a:cubicBezTo>
                    <a:pt x="2" y="160"/>
                    <a:pt x="1" y="166"/>
                    <a:pt x="0" y="172"/>
                  </a:cubicBezTo>
                  <a:cubicBezTo>
                    <a:pt x="344" y="255"/>
                    <a:pt x="344" y="255"/>
                    <a:pt x="344" y="255"/>
                  </a:cubicBezTo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2073275" y="4432345"/>
              <a:ext cx="1209675" cy="849313"/>
            </a:xfrm>
            <a:custGeom>
              <a:avLst/>
              <a:gdLst>
                <a:gd name="T0" fmla="*/ 259 w 282"/>
                <a:gd name="T1" fmla="*/ 198 h 198"/>
                <a:gd name="T2" fmla="*/ 265 w 282"/>
                <a:gd name="T3" fmla="*/ 180 h 198"/>
                <a:gd name="T4" fmla="*/ 166 w 282"/>
                <a:gd name="T5" fmla="*/ 18 h 198"/>
                <a:gd name="T6" fmla="*/ 3 w 282"/>
                <a:gd name="T7" fmla="*/ 117 h 198"/>
                <a:gd name="T8" fmla="*/ 0 w 282"/>
                <a:gd name="T9" fmla="*/ 136 h 198"/>
                <a:gd name="T10" fmla="*/ 259 w 282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2" h="198">
                  <a:moveTo>
                    <a:pt x="259" y="198"/>
                  </a:moveTo>
                  <a:cubicBezTo>
                    <a:pt x="262" y="192"/>
                    <a:pt x="264" y="186"/>
                    <a:pt x="265" y="180"/>
                  </a:cubicBezTo>
                  <a:cubicBezTo>
                    <a:pt x="282" y="108"/>
                    <a:pt x="238" y="35"/>
                    <a:pt x="166" y="18"/>
                  </a:cubicBezTo>
                  <a:cubicBezTo>
                    <a:pt x="93" y="0"/>
                    <a:pt x="21" y="45"/>
                    <a:pt x="3" y="117"/>
                  </a:cubicBezTo>
                  <a:cubicBezTo>
                    <a:pt x="2" y="123"/>
                    <a:pt x="1" y="130"/>
                    <a:pt x="0" y="136"/>
                  </a:cubicBezTo>
                  <a:cubicBezTo>
                    <a:pt x="259" y="198"/>
                    <a:pt x="259" y="198"/>
                    <a:pt x="259" y="198"/>
                  </a:cubicBezTo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2274888" y="4654601"/>
              <a:ext cx="788988" cy="579438"/>
            </a:xfrm>
            <a:custGeom>
              <a:avLst/>
              <a:gdLst>
                <a:gd name="T0" fmla="*/ 166 w 184"/>
                <a:gd name="T1" fmla="*/ 135 h 135"/>
                <a:gd name="T2" fmla="*/ 172 w 184"/>
                <a:gd name="T3" fmla="*/ 117 h 135"/>
                <a:gd name="T4" fmla="*/ 108 w 184"/>
                <a:gd name="T5" fmla="*/ 11 h 135"/>
                <a:gd name="T6" fmla="*/ 2 w 184"/>
                <a:gd name="T7" fmla="*/ 76 h 135"/>
                <a:gd name="T8" fmla="*/ 0 w 184"/>
                <a:gd name="T9" fmla="*/ 95 h 135"/>
                <a:gd name="T10" fmla="*/ 166 w 184"/>
                <a:gd name="T1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35">
                  <a:moveTo>
                    <a:pt x="166" y="135"/>
                  </a:moveTo>
                  <a:cubicBezTo>
                    <a:pt x="169" y="129"/>
                    <a:pt x="171" y="123"/>
                    <a:pt x="172" y="117"/>
                  </a:cubicBezTo>
                  <a:cubicBezTo>
                    <a:pt x="184" y="70"/>
                    <a:pt x="155" y="23"/>
                    <a:pt x="108" y="11"/>
                  </a:cubicBezTo>
                  <a:cubicBezTo>
                    <a:pt x="61" y="0"/>
                    <a:pt x="13" y="29"/>
                    <a:pt x="2" y="76"/>
                  </a:cubicBezTo>
                  <a:cubicBezTo>
                    <a:pt x="0" y="82"/>
                    <a:pt x="0" y="89"/>
                    <a:pt x="0" y="95"/>
                  </a:cubicBezTo>
                  <a:cubicBezTo>
                    <a:pt x="166" y="135"/>
                    <a:pt x="166" y="135"/>
                    <a:pt x="166" y="135"/>
                  </a:cubicBezTo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2459038" y="4860970"/>
              <a:ext cx="400050" cy="325438"/>
            </a:xfrm>
            <a:custGeom>
              <a:avLst/>
              <a:gdLst>
                <a:gd name="T0" fmla="*/ 79 w 93"/>
                <a:gd name="T1" fmla="*/ 76 h 76"/>
                <a:gd name="T2" fmla="*/ 87 w 93"/>
                <a:gd name="T3" fmla="*/ 59 h 76"/>
                <a:gd name="T4" fmla="*/ 55 w 93"/>
                <a:gd name="T5" fmla="*/ 6 h 76"/>
                <a:gd name="T6" fmla="*/ 1 w 93"/>
                <a:gd name="T7" fmla="*/ 38 h 76"/>
                <a:gd name="T8" fmla="*/ 1 w 93"/>
                <a:gd name="T9" fmla="*/ 57 h 76"/>
                <a:gd name="T10" fmla="*/ 79 w 93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76">
                  <a:moveTo>
                    <a:pt x="79" y="76"/>
                  </a:moveTo>
                  <a:cubicBezTo>
                    <a:pt x="83" y="71"/>
                    <a:pt x="86" y="65"/>
                    <a:pt x="87" y="59"/>
                  </a:cubicBezTo>
                  <a:cubicBezTo>
                    <a:pt x="93" y="35"/>
                    <a:pt x="78" y="11"/>
                    <a:pt x="55" y="6"/>
                  </a:cubicBezTo>
                  <a:cubicBezTo>
                    <a:pt x="31" y="0"/>
                    <a:pt x="7" y="15"/>
                    <a:pt x="1" y="38"/>
                  </a:cubicBezTo>
                  <a:cubicBezTo>
                    <a:pt x="0" y="45"/>
                    <a:pt x="0" y="51"/>
                    <a:pt x="1" y="57"/>
                  </a:cubicBezTo>
                  <a:cubicBezTo>
                    <a:pt x="79" y="76"/>
                    <a:pt x="79" y="76"/>
                    <a:pt x="79" y="76"/>
                  </a:cubicBezTo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44450" y="4432345"/>
              <a:ext cx="3011488" cy="2517775"/>
            </a:xfrm>
            <a:custGeom>
              <a:avLst/>
              <a:gdLst>
                <a:gd name="T0" fmla="*/ 702 w 702"/>
                <a:gd name="T1" fmla="*/ 587 h 587"/>
                <a:gd name="T2" fmla="*/ 702 w 702"/>
                <a:gd name="T3" fmla="*/ 573 h 587"/>
                <a:gd name="T4" fmla="*/ 351 w 702"/>
                <a:gd name="T5" fmla="*/ 0 h 587"/>
                <a:gd name="T6" fmla="*/ 0 w 702"/>
                <a:gd name="T7" fmla="*/ 573 h 587"/>
                <a:gd name="T8" fmla="*/ 0 w 702"/>
                <a:gd name="T9" fmla="*/ 587 h 587"/>
                <a:gd name="T10" fmla="*/ 702 w 702"/>
                <a:gd name="T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2" h="587">
                  <a:moveTo>
                    <a:pt x="702" y="587"/>
                  </a:moveTo>
                  <a:cubicBezTo>
                    <a:pt x="702" y="582"/>
                    <a:pt x="702" y="578"/>
                    <a:pt x="702" y="573"/>
                  </a:cubicBezTo>
                  <a:cubicBezTo>
                    <a:pt x="702" y="257"/>
                    <a:pt x="545" y="0"/>
                    <a:pt x="351" y="0"/>
                  </a:cubicBezTo>
                  <a:cubicBezTo>
                    <a:pt x="157" y="0"/>
                    <a:pt x="0" y="257"/>
                    <a:pt x="0" y="573"/>
                  </a:cubicBezTo>
                  <a:cubicBezTo>
                    <a:pt x="0" y="578"/>
                    <a:pt x="0" y="582"/>
                    <a:pt x="0" y="587"/>
                  </a:cubicBezTo>
                  <a:cubicBezTo>
                    <a:pt x="702" y="587"/>
                    <a:pt x="702" y="587"/>
                    <a:pt x="702" y="587"/>
                  </a:cubicBezTo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44450" y="6527800"/>
              <a:ext cx="0" cy="85725"/>
            </a:xfrm>
            <a:custGeom>
              <a:avLst/>
              <a:gdLst>
                <a:gd name="T0" fmla="*/ 20 h 20"/>
                <a:gd name="T1" fmla="*/ 19 h 20"/>
                <a:gd name="T2" fmla="*/ 19 h 20"/>
                <a:gd name="T3" fmla="*/ 18 h 20"/>
                <a:gd name="T4" fmla="*/ 18 h 20"/>
                <a:gd name="T5" fmla="*/ 18 h 20"/>
                <a:gd name="T6" fmla="*/ 17 h 20"/>
                <a:gd name="T7" fmla="*/ 17 h 20"/>
                <a:gd name="T8" fmla="*/ 16 h 20"/>
                <a:gd name="T9" fmla="*/ 16 h 20"/>
                <a:gd name="T10" fmla="*/ 15 h 20"/>
                <a:gd name="T11" fmla="*/ 15 h 20"/>
                <a:gd name="T12" fmla="*/ 14 h 20"/>
                <a:gd name="T13" fmla="*/ 14 h 20"/>
                <a:gd name="T14" fmla="*/ 13 h 20"/>
                <a:gd name="T15" fmla="*/ 13 h 20"/>
                <a:gd name="T16" fmla="*/ 12 h 20"/>
                <a:gd name="T17" fmla="*/ 12 h 20"/>
                <a:gd name="T18" fmla="*/ 11 h 20"/>
                <a:gd name="T19" fmla="*/ 11 h 20"/>
                <a:gd name="T20" fmla="*/ 11 h 20"/>
                <a:gd name="T21" fmla="*/ 10 h 20"/>
                <a:gd name="T22" fmla="*/ 10 h 20"/>
                <a:gd name="T23" fmla="*/ 9 h 20"/>
                <a:gd name="T24" fmla="*/ 9 h 20"/>
                <a:gd name="T25" fmla="*/ 8 h 20"/>
                <a:gd name="T26" fmla="*/ 8 h 20"/>
                <a:gd name="T27" fmla="*/ 7 h 20"/>
                <a:gd name="T28" fmla="*/ 7 h 20"/>
                <a:gd name="T29" fmla="*/ 6 h 20"/>
                <a:gd name="T30" fmla="*/ 6 h 20"/>
                <a:gd name="T31" fmla="*/ 5 h 20"/>
                <a:gd name="T32" fmla="*/ 5 h 20"/>
                <a:gd name="T33" fmla="*/ 5 h 20"/>
                <a:gd name="T34" fmla="*/ 4 h 20"/>
                <a:gd name="T35" fmla="*/ 4 h 20"/>
                <a:gd name="T36" fmla="*/ 3 h 20"/>
                <a:gd name="T37" fmla="*/ 3 h 20"/>
                <a:gd name="T38" fmla="*/ 2 h 20"/>
                <a:gd name="T39" fmla="*/ 2 h 20"/>
                <a:gd name="T40" fmla="*/ 1 h 20"/>
                <a:gd name="T41" fmla="*/ 1 h 20"/>
                <a:gd name="T42" fmla="*/ 0 h 20"/>
                <a:gd name="T43" fmla="*/ 0 h 20"/>
                <a:gd name="T44" fmla="*/ 0 h 2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</a:cxnLst>
              <a:rect l="0" t="0" r="r" b="b"/>
              <a:pathLst>
                <a:path h="20">
                  <a:moveTo>
                    <a:pt x="0" y="19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44450" y="4435525"/>
              <a:ext cx="1458913" cy="2514600"/>
            </a:xfrm>
            <a:custGeom>
              <a:avLst/>
              <a:gdLst>
                <a:gd name="T0" fmla="*/ 0 w 340"/>
                <a:gd name="T1" fmla="*/ 552 h 586"/>
                <a:gd name="T2" fmla="*/ 0 w 340"/>
                <a:gd name="T3" fmla="*/ 552 h 586"/>
                <a:gd name="T4" fmla="*/ 0 w 340"/>
                <a:gd name="T5" fmla="*/ 552 h 586"/>
                <a:gd name="T6" fmla="*/ 0 w 340"/>
                <a:gd name="T7" fmla="*/ 553 h 586"/>
                <a:gd name="T8" fmla="*/ 0 w 340"/>
                <a:gd name="T9" fmla="*/ 553 h 586"/>
                <a:gd name="T10" fmla="*/ 0 w 340"/>
                <a:gd name="T11" fmla="*/ 554 h 586"/>
                <a:gd name="T12" fmla="*/ 0 w 340"/>
                <a:gd name="T13" fmla="*/ 554 h 586"/>
                <a:gd name="T14" fmla="*/ 0 w 340"/>
                <a:gd name="T15" fmla="*/ 555 h 586"/>
                <a:gd name="T16" fmla="*/ 0 w 340"/>
                <a:gd name="T17" fmla="*/ 555 h 586"/>
                <a:gd name="T18" fmla="*/ 0 w 340"/>
                <a:gd name="T19" fmla="*/ 556 h 586"/>
                <a:gd name="T20" fmla="*/ 0 w 340"/>
                <a:gd name="T21" fmla="*/ 556 h 586"/>
                <a:gd name="T22" fmla="*/ 0 w 340"/>
                <a:gd name="T23" fmla="*/ 556 h 586"/>
                <a:gd name="T24" fmla="*/ 0 w 340"/>
                <a:gd name="T25" fmla="*/ 557 h 586"/>
                <a:gd name="T26" fmla="*/ 0 w 340"/>
                <a:gd name="T27" fmla="*/ 557 h 586"/>
                <a:gd name="T28" fmla="*/ 0 w 340"/>
                <a:gd name="T29" fmla="*/ 558 h 586"/>
                <a:gd name="T30" fmla="*/ 0 w 340"/>
                <a:gd name="T31" fmla="*/ 558 h 586"/>
                <a:gd name="T32" fmla="*/ 0 w 340"/>
                <a:gd name="T33" fmla="*/ 559 h 586"/>
                <a:gd name="T34" fmla="*/ 0 w 340"/>
                <a:gd name="T35" fmla="*/ 559 h 586"/>
                <a:gd name="T36" fmla="*/ 0 w 340"/>
                <a:gd name="T37" fmla="*/ 560 h 586"/>
                <a:gd name="T38" fmla="*/ 0 w 340"/>
                <a:gd name="T39" fmla="*/ 560 h 586"/>
                <a:gd name="T40" fmla="*/ 0 w 340"/>
                <a:gd name="T41" fmla="*/ 560 h 586"/>
                <a:gd name="T42" fmla="*/ 0 w 340"/>
                <a:gd name="T43" fmla="*/ 561 h 586"/>
                <a:gd name="T44" fmla="*/ 0 w 340"/>
                <a:gd name="T45" fmla="*/ 561 h 586"/>
                <a:gd name="T46" fmla="*/ 0 w 340"/>
                <a:gd name="T47" fmla="*/ 562 h 586"/>
                <a:gd name="T48" fmla="*/ 0 w 340"/>
                <a:gd name="T49" fmla="*/ 562 h 586"/>
                <a:gd name="T50" fmla="*/ 0 w 340"/>
                <a:gd name="T51" fmla="*/ 563 h 586"/>
                <a:gd name="T52" fmla="*/ 0 w 340"/>
                <a:gd name="T53" fmla="*/ 563 h 586"/>
                <a:gd name="T54" fmla="*/ 0 w 340"/>
                <a:gd name="T55" fmla="*/ 564 h 586"/>
                <a:gd name="T56" fmla="*/ 0 w 340"/>
                <a:gd name="T57" fmla="*/ 564 h 586"/>
                <a:gd name="T58" fmla="*/ 0 w 340"/>
                <a:gd name="T59" fmla="*/ 565 h 586"/>
                <a:gd name="T60" fmla="*/ 0 w 340"/>
                <a:gd name="T61" fmla="*/ 565 h 586"/>
                <a:gd name="T62" fmla="*/ 0 w 340"/>
                <a:gd name="T63" fmla="*/ 565 h 586"/>
                <a:gd name="T64" fmla="*/ 0 w 340"/>
                <a:gd name="T65" fmla="*/ 566 h 586"/>
                <a:gd name="T66" fmla="*/ 0 w 340"/>
                <a:gd name="T67" fmla="*/ 566 h 586"/>
                <a:gd name="T68" fmla="*/ 0 w 340"/>
                <a:gd name="T69" fmla="*/ 567 h 586"/>
                <a:gd name="T70" fmla="*/ 0 w 340"/>
                <a:gd name="T71" fmla="*/ 567 h 586"/>
                <a:gd name="T72" fmla="*/ 0 w 340"/>
                <a:gd name="T73" fmla="*/ 568 h 586"/>
                <a:gd name="T74" fmla="*/ 0 w 340"/>
                <a:gd name="T75" fmla="*/ 568 h 586"/>
                <a:gd name="T76" fmla="*/ 0 w 340"/>
                <a:gd name="T77" fmla="*/ 569 h 586"/>
                <a:gd name="T78" fmla="*/ 0 w 340"/>
                <a:gd name="T79" fmla="*/ 569 h 586"/>
                <a:gd name="T80" fmla="*/ 0 w 340"/>
                <a:gd name="T81" fmla="*/ 570 h 586"/>
                <a:gd name="T82" fmla="*/ 0 w 340"/>
                <a:gd name="T83" fmla="*/ 570 h 586"/>
                <a:gd name="T84" fmla="*/ 0 w 340"/>
                <a:gd name="T85" fmla="*/ 571 h 586"/>
                <a:gd name="T86" fmla="*/ 0 w 340"/>
                <a:gd name="T87" fmla="*/ 571 h 586"/>
                <a:gd name="T88" fmla="*/ 0 w 340"/>
                <a:gd name="T89" fmla="*/ 571 h 586"/>
                <a:gd name="T90" fmla="*/ 0 w 340"/>
                <a:gd name="T91" fmla="*/ 586 h 586"/>
                <a:gd name="T92" fmla="*/ 340 w 340"/>
                <a:gd name="T9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586">
                  <a:moveTo>
                    <a:pt x="340" y="0"/>
                  </a:moveTo>
                  <a:cubicBezTo>
                    <a:pt x="156" y="9"/>
                    <a:pt x="7" y="251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0" y="577"/>
                    <a:pt x="0" y="581"/>
                    <a:pt x="0" y="586"/>
                  </a:cubicBezTo>
                  <a:cubicBezTo>
                    <a:pt x="340" y="586"/>
                    <a:pt x="340" y="586"/>
                    <a:pt x="340" y="586"/>
                  </a:cubicBezTo>
                  <a:cubicBezTo>
                    <a:pt x="340" y="0"/>
                    <a:pt x="340" y="0"/>
                    <a:pt x="340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>
              <a:off x="1952625" y="4981627"/>
              <a:ext cx="2355850" cy="1968500"/>
            </a:xfrm>
            <a:custGeom>
              <a:avLst/>
              <a:gdLst>
                <a:gd name="T0" fmla="*/ 549 w 549"/>
                <a:gd name="T1" fmla="*/ 459 h 459"/>
                <a:gd name="T2" fmla="*/ 549 w 549"/>
                <a:gd name="T3" fmla="*/ 448 h 459"/>
                <a:gd name="T4" fmla="*/ 275 w 549"/>
                <a:gd name="T5" fmla="*/ 0 h 459"/>
                <a:gd name="T6" fmla="*/ 0 w 549"/>
                <a:gd name="T7" fmla="*/ 448 h 459"/>
                <a:gd name="T8" fmla="*/ 1 w 549"/>
                <a:gd name="T9" fmla="*/ 459 h 459"/>
                <a:gd name="T10" fmla="*/ 549 w 549"/>
                <a:gd name="T11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459">
                  <a:moveTo>
                    <a:pt x="549" y="459"/>
                  </a:moveTo>
                  <a:cubicBezTo>
                    <a:pt x="549" y="455"/>
                    <a:pt x="549" y="452"/>
                    <a:pt x="549" y="448"/>
                  </a:cubicBezTo>
                  <a:cubicBezTo>
                    <a:pt x="549" y="201"/>
                    <a:pt x="427" y="0"/>
                    <a:pt x="275" y="0"/>
                  </a:cubicBezTo>
                  <a:cubicBezTo>
                    <a:pt x="123" y="0"/>
                    <a:pt x="0" y="201"/>
                    <a:pt x="0" y="448"/>
                  </a:cubicBezTo>
                  <a:cubicBezTo>
                    <a:pt x="0" y="452"/>
                    <a:pt x="1" y="455"/>
                    <a:pt x="1" y="459"/>
                  </a:cubicBezTo>
                  <a:cubicBezTo>
                    <a:pt x="549" y="459"/>
                    <a:pt x="549" y="459"/>
                    <a:pt x="549" y="459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2" name="Freeform 33"/>
            <p:cNvSpPr>
              <a:spLocks noEditPoints="1"/>
            </p:cNvSpPr>
            <p:nvPr/>
          </p:nvSpPr>
          <p:spPr bwMode="auto">
            <a:xfrm>
              <a:off x="1952625" y="6527800"/>
              <a:ext cx="4763" cy="93663"/>
            </a:xfrm>
            <a:custGeom>
              <a:avLst/>
              <a:gdLst>
                <a:gd name="T0" fmla="*/ 0 w 1"/>
                <a:gd name="T1" fmla="*/ 22 h 22"/>
                <a:gd name="T2" fmla="*/ 0 w 1"/>
                <a:gd name="T3" fmla="*/ 22 h 22"/>
                <a:gd name="T4" fmla="*/ 0 w 1"/>
                <a:gd name="T5" fmla="*/ 21 h 22"/>
                <a:gd name="T6" fmla="*/ 0 w 1"/>
                <a:gd name="T7" fmla="*/ 21 h 22"/>
                <a:gd name="T8" fmla="*/ 0 w 1"/>
                <a:gd name="T9" fmla="*/ 21 h 22"/>
                <a:gd name="T10" fmla="*/ 1 w 1"/>
                <a:gd name="T11" fmla="*/ 20 h 22"/>
                <a:gd name="T12" fmla="*/ 1 w 1"/>
                <a:gd name="T13" fmla="*/ 20 h 22"/>
                <a:gd name="T14" fmla="*/ 1 w 1"/>
                <a:gd name="T15" fmla="*/ 20 h 22"/>
                <a:gd name="T16" fmla="*/ 1 w 1"/>
                <a:gd name="T17" fmla="*/ 19 h 22"/>
                <a:gd name="T18" fmla="*/ 1 w 1"/>
                <a:gd name="T19" fmla="*/ 19 h 22"/>
                <a:gd name="T20" fmla="*/ 1 w 1"/>
                <a:gd name="T21" fmla="*/ 19 h 22"/>
                <a:gd name="T22" fmla="*/ 1 w 1"/>
                <a:gd name="T23" fmla="*/ 18 h 22"/>
                <a:gd name="T24" fmla="*/ 1 w 1"/>
                <a:gd name="T25" fmla="*/ 18 h 22"/>
                <a:gd name="T26" fmla="*/ 1 w 1"/>
                <a:gd name="T27" fmla="*/ 18 h 22"/>
                <a:gd name="T28" fmla="*/ 1 w 1"/>
                <a:gd name="T29" fmla="*/ 17 h 22"/>
                <a:gd name="T30" fmla="*/ 1 w 1"/>
                <a:gd name="T31" fmla="*/ 17 h 22"/>
                <a:gd name="T32" fmla="*/ 1 w 1"/>
                <a:gd name="T33" fmla="*/ 16 h 22"/>
                <a:gd name="T34" fmla="*/ 1 w 1"/>
                <a:gd name="T35" fmla="*/ 16 h 22"/>
                <a:gd name="T36" fmla="*/ 1 w 1"/>
                <a:gd name="T37" fmla="*/ 16 h 22"/>
                <a:gd name="T38" fmla="*/ 1 w 1"/>
                <a:gd name="T39" fmla="*/ 15 h 22"/>
                <a:gd name="T40" fmla="*/ 1 w 1"/>
                <a:gd name="T41" fmla="*/ 15 h 22"/>
                <a:gd name="T42" fmla="*/ 1 w 1"/>
                <a:gd name="T43" fmla="*/ 15 h 22"/>
                <a:gd name="T44" fmla="*/ 1 w 1"/>
                <a:gd name="T45" fmla="*/ 14 h 22"/>
                <a:gd name="T46" fmla="*/ 1 w 1"/>
                <a:gd name="T47" fmla="*/ 14 h 22"/>
                <a:gd name="T48" fmla="*/ 1 w 1"/>
                <a:gd name="T49" fmla="*/ 14 h 22"/>
                <a:gd name="T50" fmla="*/ 1 w 1"/>
                <a:gd name="T51" fmla="*/ 13 h 22"/>
                <a:gd name="T52" fmla="*/ 1 w 1"/>
                <a:gd name="T53" fmla="*/ 13 h 22"/>
                <a:gd name="T54" fmla="*/ 1 w 1"/>
                <a:gd name="T55" fmla="*/ 13 h 22"/>
                <a:gd name="T56" fmla="*/ 1 w 1"/>
                <a:gd name="T57" fmla="*/ 12 h 22"/>
                <a:gd name="T58" fmla="*/ 1 w 1"/>
                <a:gd name="T59" fmla="*/ 12 h 22"/>
                <a:gd name="T60" fmla="*/ 1 w 1"/>
                <a:gd name="T61" fmla="*/ 12 h 22"/>
                <a:gd name="T62" fmla="*/ 1 w 1"/>
                <a:gd name="T63" fmla="*/ 11 h 22"/>
                <a:gd name="T64" fmla="*/ 1 w 1"/>
                <a:gd name="T65" fmla="*/ 11 h 22"/>
                <a:gd name="T66" fmla="*/ 1 w 1"/>
                <a:gd name="T67" fmla="*/ 10 h 22"/>
                <a:gd name="T68" fmla="*/ 1 w 1"/>
                <a:gd name="T69" fmla="*/ 10 h 22"/>
                <a:gd name="T70" fmla="*/ 1 w 1"/>
                <a:gd name="T71" fmla="*/ 10 h 22"/>
                <a:gd name="T72" fmla="*/ 1 w 1"/>
                <a:gd name="T73" fmla="*/ 9 h 22"/>
                <a:gd name="T74" fmla="*/ 1 w 1"/>
                <a:gd name="T75" fmla="*/ 9 h 22"/>
                <a:gd name="T76" fmla="*/ 1 w 1"/>
                <a:gd name="T77" fmla="*/ 9 h 22"/>
                <a:gd name="T78" fmla="*/ 1 w 1"/>
                <a:gd name="T79" fmla="*/ 8 h 22"/>
                <a:gd name="T80" fmla="*/ 1 w 1"/>
                <a:gd name="T81" fmla="*/ 8 h 22"/>
                <a:gd name="T82" fmla="*/ 1 w 1"/>
                <a:gd name="T83" fmla="*/ 8 h 22"/>
                <a:gd name="T84" fmla="*/ 1 w 1"/>
                <a:gd name="T8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" h="22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1" y="20"/>
                  </a:moveTo>
                  <a:cubicBezTo>
                    <a:pt x="1" y="20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1952625" y="4984800"/>
              <a:ext cx="1141413" cy="1965325"/>
            </a:xfrm>
            <a:custGeom>
              <a:avLst/>
              <a:gdLst>
                <a:gd name="T0" fmla="*/ 1 w 266"/>
                <a:gd name="T1" fmla="*/ 424 h 458"/>
                <a:gd name="T2" fmla="*/ 1 w 266"/>
                <a:gd name="T3" fmla="*/ 432 h 458"/>
                <a:gd name="T4" fmla="*/ 1 w 266"/>
                <a:gd name="T5" fmla="*/ 432 h 458"/>
                <a:gd name="T6" fmla="*/ 1 w 266"/>
                <a:gd name="T7" fmla="*/ 432 h 458"/>
                <a:gd name="T8" fmla="*/ 1 w 266"/>
                <a:gd name="T9" fmla="*/ 433 h 458"/>
                <a:gd name="T10" fmla="*/ 1 w 266"/>
                <a:gd name="T11" fmla="*/ 433 h 458"/>
                <a:gd name="T12" fmla="*/ 1 w 266"/>
                <a:gd name="T13" fmla="*/ 433 h 458"/>
                <a:gd name="T14" fmla="*/ 1 w 266"/>
                <a:gd name="T15" fmla="*/ 434 h 458"/>
                <a:gd name="T16" fmla="*/ 1 w 266"/>
                <a:gd name="T17" fmla="*/ 434 h 458"/>
                <a:gd name="T18" fmla="*/ 1 w 266"/>
                <a:gd name="T19" fmla="*/ 434 h 458"/>
                <a:gd name="T20" fmla="*/ 1 w 266"/>
                <a:gd name="T21" fmla="*/ 435 h 458"/>
                <a:gd name="T22" fmla="*/ 1 w 266"/>
                <a:gd name="T23" fmla="*/ 435 h 458"/>
                <a:gd name="T24" fmla="*/ 1 w 266"/>
                <a:gd name="T25" fmla="*/ 436 h 458"/>
                <a:gd name="T26" fmla="*/ 1 w 266"/>
                <a:gd name="T27" fmla="*/ 436 h 458"/>
                <a:gd name="T28" fmla="*/ 1 w 266"/>
                <a:gd name="T29" fmla="*/ 436 h 458"/>
                <a:gd name="T30" fmla="*/ 1 w 266"/>
                <a:gd name="T31" fmla="*/ 437 h 458"/>
                <a:gd name="T32" fmla="*/ 1 w 266"/>
                <a:gd name="T33" fmla="*/ 437 h 458"/>
                <a:gd name="T34" fmla="*/ 1 w 266"/>
                <a:gd name="T35" fmla="*/ 437 h 458"/>
                <a:gd name="T36" fmla="*/ 1 w 266"/>
                <a:gd name="T37" fmla="*/ 438 h 458"/>
                <a:gd name="T38" fmla="*/ 1 w 266"/>
                <a:gd name="T39" fmla="*/ 438 h 458"/>
                <a:gd name="T40" fmla="*/ 1 w 266"/>
                <a:gd name="T41" fmla="*/ 438 h 458"/>
                <a:gd name="T42" fmla="*/ 1 w 266"/>
                <a:gd name="T43" fmla="*/ 439 h 458"/>
                <a:gd name="T44" fmla="*/ 1 w 266"/>
                <a:gd name="T45" fmla="*/ 439 h 458"/>
                <a:gd name="T46" fmla="*/ 1 w 266"/>
                <a:gd name="T47" fmla="*/ 439 h 458"/>
                <a:gd name="T48" fmla="*/ 1 w 266"/>
                <a:gd name="T49" fmla="*/ 440 h 458"/>
                <a:gd name="T50" fmla="*/ 1 w 266"/>
                <a:gd name="T51" fmla="*/ 440 h 458"/>
                <a:gd name="T52" fmla="*/ 1 w 266"/>
                <a:gd name="T53" fmla="*/ 440 h 458"/>
                <a:gd name="T54" fmla="*/ 1 w 266"/>
                <a:gd name="T55" fmla="*/ 441 h 458"/>
                <a:gd name="T56" fmla="*/ 1 w 266"/>
                <a:gd name="T57" fmla="*/ 441 h 458"/>
                <a:gd name="T58" fmla="*/ 1 w 266"/>
                <a:gd name="T59" fmla="*/ 442 h 458"/>
                <a:gd name="T60" fmla="*/ 1 w 266"/>
                <a:gd name="T61" fmla="*/ 442 h 458"/>
                <a:gd name="T62" fmla="*/ 1 w 266"/>
                <a:gd name="T63" fmla="*/ 442 h 458"/>
                <a:gd name="T64" fmla="*/ 1 w 266"/>
                <a:gd name="T65" fmla="*/ 443 h 458"/>
                <a:gd name="T66" fmla="*/ 1 w 266"/>
                <a:gd name="T67" fmla="*/ 443 h 458"/>
                <a:gd name="T68" fmla="*/ 1 w 266"/>
                <a:gd name="T69" fmla="*/ 443 h 458"/>
                <a:gd name="T70" fmla="*/ 1 w 266"/>
                <a:gd name="T71" fmla="*/ 444 h 458"/>
                <a:gd name="T72" fmla="*/ 1 w 266"/>
                <a:gd name="T73" fmla="*/ 444 h 458"/>
                <a:gd name="T74" fmla="*/ 1 w 266"/>
                <a:gd name="T75" fmla="*/ 444 h 458"/>
                <a:gd name="T76" fmla="*/ 0 w 266"/>
                <a:gd name="T77" fmla="*/ 445 h 458"/>
                <a:gd name="T78" fmla="*/ 0 w 266"/>
                <a:gd name="T79" fmla="*/ 445 h 458"/>
                <a:gd name="T80" fmla="*/ 0 w 266"/>
                <a:gd name="T81" fmla="*/ 445 h 458"/>
                <a:gd name="T82" fmla="*/ 0 w 266"/>
                <a:gd name="T83" fmla="*/ 446 h 458"/>
                <a:gd name="T84" fmla="*/ 0 w 266"/>
                <a:gd name="T85" fmla="*/ 446 h 458"/>
                <a:gd name="T86" fmla="*/ 0 w 266"/>
                <a:gd name="T87" fmla="*/ 447 h 458"/>
                <a:gd name="T88" fmla="*/ 1 w 266"/>
                <a:gd name="T89" fmla="*/ 458 h 458"/>
                <a:gd name="T90" fmla="*/ 266 w 266"/>
                <a:gd name="T9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6" h="458">
                  <a:moveTo>
                    <a:pt x="266" y="0"/>
                  </a:moveTo>
                  <a:cubicBezTo>
                    <a:pt x="123" y="7"/>
                    <a:pt x="8" y="192"/>
                    <a:pt x="1" y="424"/>
                  </a:cubicBezTo>
                  <a:cubicBezTo>
                    <a:pt x="1" y="424"/>
                    <a:pt x="1" y="424"/>
                    <a:pt x="1" y="424"/>
                  </a:cubicBezTo>
                  <a:cubicBezTo>
                    <a:pt x="1" y="427"/>
                    <a:pt x="1" y="429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5"/>
                    <a:pt x="1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51"/>
                    <a:pt x="1" y="454"/>
                    <a:pt x="1" y="458"/>
                  </a:cubicBezTo>
                  <a:cubicBezTo>
                    <a:pt x="266" y="458"/>
                    <a:pt x="266" y="458"/>
                    <a:pt x="266" y="458"/>
                  </a:cubicBezTo>
                  <a:cubicBezTo>
                    <a:pt x="266" y="0"/>
                    <a:pt x="266" y="0"/>
                    <a:pt x="266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10499725" y="5537200"/>
              <a:ext cx="1358900" cy="1136650"/>
            </a:xfrm>
            <a:custGeom>
              <a:avLst/>
              <a:gdLst>
                <a:gd name="T0" fmla="*/ 317 w 317"/>
                <a:gd name="T1" fmla="*/ 265 h 265"/>
                <a:gd name="T2" fmla="*/ 317 w 317"/>
                <a:gd name="T3" fmla="*/ 259 h 265"/>
                <a:gd name="T4" fmla="*/ 159 w 317"/>
                <a:gd name="T5" fmla="*/ 0 h 265"/>
                <a:gd name="T6" fmla="*/ 0 w 317"/>
                <a:gd name="T7" fmla="*/ 259 h 265"/>
                <a:gd name="T8" fmla="*/ 1 w 317"/>
                <a:gd name="T9" fmla="*/ 265 h 265"/>
                <a:gd name="T10" fmla="*/ 317 w 317"/>
                <a:gd name="T1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65">
                  <a:moveTo>
                    <a:pt x="317" y="265"/>
                  </a:moveTo>
                  <a:cubicBezTo>
                    <a:pt x="317" y="263"/>
                    <a:pt x="317" y="261"/>
                    <a:pt x="317" y="259"/>
                  </a:cubicBezTo>
                  <a:cubicBezTo>
                    <a:pt x="317" y="116"/>
                    <a:pt x="247" y="0"/>
                    <a:pt x="159" y="0"/>
                  </a:cubicBezTo>
                  <a:cubicBezTo>
                    <a:pt x="71" y="0"/>
                    <a:pt x="0" y="116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317" y="265"/>
                    <a:pt x="317" y="265"/>
                    <a:pt x="317" y="265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10499725" y="6570663"/>
              <a:ext cx="3175" cy="73025"/>
            </a:xfrm>
            <a:custGeom>
              <a:avLst/>
              <a:gdLst>
                <a:gd name="T0" fmla="*/ 0 w 1"/>
                <a:gd name="T1" fmla="*/ 17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16 h 17"/>
                <a:gd name="T8" fmla="*/ 1 w 1"/>
                <a:gd name="T9" fmla="*/ 15 h 17"/>
                <a:gd name="T10" fmla="*/ 1 w 1"/>
                <a:gd name="T11" fmla="*/ 15 h 17"/>
                <a:gd name="T12" fmla="*/ 1 w 1"/>
                <a:gd name="T13" fmla="*/ 15 h 17"/>
                <a:gd name="T14" fmla="*/ 1 w 1"/>
                <a:gd name="T15" fmla="*/ 15 h 17"/>
                <a:gd name="T16" fmla="*/ 1 w 1"/>
                <a:gd name="T17" fmla="*/ 15 h 17"/>
                <a:gd name="T18" fmla="*/ 1 w 1"/>
                <a:gd name="T19" fmla="*/ 14 h 17"/>
                <a:gd name="T20" fmla="*/ 1 w 1"/>
                <a:gd name="T21" fmla="*/ 14 h 17"/>
                <a:gd name="T22" fmla="*/ 1 w 1"/>
                <a:gd name="T23" fmla="*/ 14 h 17"/>
                <a:gd name="T24" fmla="*/ 1 w 1"/>
                <a:gd name="T25" fmla="*/ 14 h 17"/>
                <a:gd name="T26" fmla="*/ 1 w 1"/>
                <a:gd name="T27" fmla="*/ 13 h 17"/>
                <a:gd name="T28" fmla="*/ 1 w 1"/>
                <a:gd name="T29" fmla="*/ 13 h 17"/>
                <a:gd name="T30" fmla="*/ 1 w 1"/>
                <a:gd name="T31" fmla="*/ 13 h 17"/>
                <a:gd name="T32" fmla="*/ 1 w 1"/>
                <a:gd name="T33" fmla="*/ 12 h 17"/>
                <a:gd name="T34" fmla="*/ 1 w 1"/>
                <a:gd name="T35" fmla="*/ 12 h 17"/>
                <a:gd name="T36" fmla="*/ 1 w 1"/>
                <a:gd name="T37" fmla="*/ 12 h 17"/>
                <a:gd name="T38" fmla="*/ 1 w 1"/>
                <a:gd name="T39" fmla="*/ 11 h 17"/>
                <a:gd name="T40" fmla="*/ 1 w 1"/>
                <a:gd name="T41" fmla="*/ 11 h 17"/>
                <a:gd name="T42" fmla="*/ 1 w 1"/>
                <a:gd name="T43" fmla="*/ 11 h 17"/>
                <a:gd name="T44" fmla="*/ 1 w 1"/>
                <a:gd name="T45" fmla="*/ 10 h 17"/>
                <a:gd name="T46" fmla="*/ 1 w 1"/>
                <a:gd name="T47" fmla="*/ 10 h 17"/>
                <a:gd name="T48" fmla="*/ 1 w 1"/>
                <a:gd name="T49" fmla="*/ 10 h 17"/>
                <a:gd name="T50" fmla="*/ 1 w 1"/>
                <a:gd name="T51" fmla="*/ 10 h 17"/>
                <a:gd name="T52" fmla="*/ 1 w 1"/>
                <a:gd name="T53" fmla="*/ 10 h 17"/>
                <a:gd name="T54" fmla="*/ 1 w 1"/>
                <a:gd name="T55" fmla="*/ 9 h 17"/>
                <a:gd name="T56" fmla="*/ 1 w 1"/>
                <a:gd name="T57" fmla="*/ 9 h 17"/>
                <a:gd name="T58" fmla="*/ 1 w 1"/>
                <a:gd name="T59" fmla="*/ 9 h 17"/>
                <a:gd name="T60" fmla="*/ 1 w 1"/>
                <a:gd name="T61" fmla="*/ 9 h 17"/>
                <a:gd name="T62" fmla="*/ 1 w 1"/>
                <a:gd name="T63" fmla="*/ 8 h 17"/>
                <a:gd name="T64" fmla="*/ 1 w 1"/>
                <a:gd name="T65" fmla="*/ 8 h 17"/>
                <a:gd name="T66" fmla="*/ 1 w 1"/>
                <a:gd name="T67" fmla="*/ 8 h 17"/>
                <a:gd name="T68" fmla="*/ 1 w 1"/>
                <a:gd name="T69" fmla="*/ 7 h 17"/>
                <a:gd name="T70" fmla="*/ 1 w 1"/>
                <a:gd name="T71" fmla="*/ 7 h 17"/>
                <a:gd name="T72" fmla="*/ 1 w 1"/>
                <a:gd name="T73" fmla="*/ 7 h 17"/>
                <a:gd name="T74" fmla="*/ 1 w 1"/>
                <a:gd name="T75" fmla="*/ 6 h 17"/>
                <a:gd name="T76" fmla="*/ 1 w 1"/>
                <a:gd name="T77" fmla="*/ 6 h 17"/>
                <a:gd name="T78" fmla="*/ 1 w 1"/>
                <a:gd name="T79" fmla="*/ 6 h 17"/>
                <a:gd name="T80" fmla="*/ 1 w 1"/>
                <a:gd name="T81" fmla="*/ 6 h 17"/>
                <a:gd name="T82" fmla="*/ 1 w 1"/>
                <a:gd name="T83" fmla="*/ 6 h 17"/>
                <a:gd name="T84" fmla="*/ 1 w 1"/>
                <a:gd name="T85" fmla="*/ 5 h 17"/>
                <a:gd name="T86" fmla="*/ 1 w 1"/>
                <a:gd name="T87" fmla="*/ 5 h 17"/>
                <a:gd name="T88" fmla="*/ 1 w 1"/>
                <a:gd name="T89" fmla="*/ 5 h 17"/>
                <a:gd name="T90" fmla="*/ 1 w 1"/>
                <a:gd name="T91" fmla="*/ 5 h 17"/>
                <a:gd name="T92" fmla="*/ 1 w 1"/>
                <a:gd name="T93" fmla="*/ 4 h 17"/>
                <a:gd name="T94" fmla="*/ 1 w 1"/>
                <a:gd name="T95" fmla="*/ 4 h 17"/>
                <a:gd name="T96" fmla="*/ 1 w 1"/>
                <a:gd name="T97" fmla="*/ 4 h 17"/>
                <a:gd name="T98" fmla="*/ 1 w 1"/>
                <a:gd name="T99" fmla="*/ 3 h 17"/>
                <a:gd name="T100" fmla="*/ 1 w 1"/>
                <a:gd name="T101" fmla="*/ 3 h 17"/>
                <a:gd name="T102" fmla="*/ 1 w 1"/>
                <a:gd name="T103" fmla="*/ 3 h 17"/>
                <a:gd name="T104" fmla="*/ 1 w 1"/>
                <a:gd name="T105" fmla="*/ 2 h 17"/>
                <a:gd name="T106" fmla="*/ 1 w 1"/>
                <a:gd name="T107" fmla="*/ 2 h 17"/>
                <a:gd name="T108" fmla="*/ 1 w 1"/>
                <a:gd name="T109" fmla="*/ 2 h 17"/>
                <a:gd name="T110" fmla="*/ 1 w 1"/>
                <a:gd name="T111" fmla="*/ 2 h 17"/>
                <a:gd name="T112" fmla="*/ 1 w 1"/>
                <a:gd name="T113" fmla="*/ 2 h 17"/>
                <a:gd name="T114" fmla="*/ 1 w 1"/>
                <a:gd name="T115" fmla="*/ 1 h 17"/>
                <a:gd name="T116" fmla="*/ 1 w 1"/>
                <a:gd name="T117" fmla="*/ 1 h 17"/>
                <a:gd name="T118" fmla="*/ 1 w 1"/>
                <a:gd name="T119" fmla="*/ 1 h 17"/>
                <a:gd name="T120" fmla="*/ 1 w 1"/>
                <a:gd name="T1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2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10499725" y="5537200"/>
              <a:ext cx="660400" cy="1136650"/>
            </a:xfrm>
            <a:custGeom>
              <a:avLst/>
              <a:gdLst>
                <a:gd name="T0" fmla="*/ 1 w 154"/>
                <a:gd name="T1" fmla="*/ 241 h 265"/>
                <a:gd name="T2" fmla="*/ 1 w 154"/>
                <a:gd name="T3" fmla="*/ 242 h 265"/>
                <a:gd name="T4" fmla="*/ 1 w 154"/>
                <a:gd name="T5" fmla="*/ 242 h 265"/>
                <a:gd name="T6" fmla="*/ 1 w 154"/>
                <a:gd name="T7" fmla="*/ 243 h 265"/>
                <a:gd name="T8" fmla="*/ 1 w 154"/>
                <a:gd name="T9" fmla="*/ 243 h 265"/>
                <a:gd name="T10" fmla="*/ 1 w 154"/>
                <a:gd name="T11" fmla="*/ 243 h 265"/>
                <a:gd name="T12" fmla="*/ 1 w 154"/>
                <a:gd name="T13" fmla="*/ 244 h 265"/>
                <a:gd name="T14" fmla="*/ 1 w 154"/>
                <a:gd name="T15" fmla="*/ 244 h 265"/>
                <a:gd name="T16" fmla="*/ 1 w 154"/>
                <a:gd name="T17" fmla="*/ 245 h 265"/>
                <a:gd name="T18" fmla="*/ 1 w 154"/>
                <a:gd name="T19" fmla="*/ 245 h 265"/>
                <a:gd name="T20" fmla="*/ 1 w 154"/>
                <a:gd name="T21" fmla="*/ 245 h 265"/>
                <a:gd name="T22" fmla="*/ 1 w 154"/>
                <a:gd name="T23" fmla="*/ 246 h 265"/>
                <a:gd name="T24" fmla="*/ 1 w 154"/>
                <a:gd name="T25" fmla="*/ 246 h 265"/>
                <a:gd name="T26" fmla="*/ 1 w 154"/>
                <a:gd name="T27" fmla="*/ 247 h 265"/>
                <a:gd name="T28" fmla="*/ 1 w 154"/>
                <a:gd name="T29" fmla="*/ 247 h 265"/>
                <a:gd name="T30" fmla="*/ 1 w 154"/>
                <a:gd name="T31" fmla="*/ 247 h 265"/>
                <a:gd name="T32" fmla="*/ 1 w 154"/>
                <a:gd name="T33" fmla="*/ 248 h 265"/>
                <a:gd name="T34" fmla="*/ 1 w 154"/>
                <a:gd name="T35" fmla="*/ 248 h 265"/>
                <a:gd name="T36" fmla="*/ 1 w 154"/>
                <a:gd name="T37" fmla="*/ 249 h 265"/>
                <a:gd name="T38" fmla="*/ 1 w 154"/>
                <a:gd name="T39" fmla="*/ 249 h 265"/>
                <a:gd name="T40" fmla="*/ 1 w 154"/>
                <a:gd name="T41" fmla="*/ 249 h 265"/>
                <a:gd name="T42" fmla="*/ 1 w 154"/>
                <a:gd name="T43" fmla="*/ 250 h 265"/>
                <a:gd name="T44" fmla="*/ 1 w 154"/>
                <a:gd name="T45" fmla="*/ 250 h 265"/>
                <a:gd name="T46" fmla="*/ 1 w 154"/>
                <a:gd name="T47" fmla="*/ 251 h 265"/>
                <a:gd name="T48" fmla="*/ 1 w 154"/>
                <a:gd name="T49" fmla="*/ 251 h 265"/>
                <a:gd name="T50" fmla="*/ 1 w 154"/>
                <a:gd name="T51" fmla="*/ 251 h 265"/>
                <a:gd name="T52" fmla="*/ 1 w 154"/>
                <a:gd name="T53" fmla="*/ 252 h 265"/>
                <a:gd name="T54" fmla="*/ 1 w 154"/>
                <a:gd name="T55" fmla="*/ 252 h 265"/>
                <a:gd name="T56" fmla="*/ 1 w 154"/>
                <a:gd name="T57" fmla="*/ 253 h 265"/>
                <a:gd name="T58" fmla="*/ 1 w 154"/>
                <a:gd name="T59" fmla="*/ 253 h 265"/>
                <a:gd name="T60" fmla="*/ 1 w 154"/>
                <a:gd name="T61" fmla="*/ 254 h 265"/>
                <a:gd name="T62" fmla="*/ 1 w 154"/>
                <a:gd name="T63" fmla="*/ 254 h 265"/>
                <a:gd name="T64" fmla="*/ 1 w 154"/>
                <a:gd name="T65" fmla="*/ 254 h 265"/>
                <a:gd name="T66" fmla="*/ 1 w 154"/>
                <a:gd name="T67" fmla="*/ 255 h 265"/>
                <a:gd name="T68" fmla="*/ 1 w 154"/>
                <a:gd name="T69" fmla="*/ 255 h 265"/>
                <a:gd name="T70" fmla="*/ 1 w 154"/>
                <a:gd name="T71" fmla="*/ 256 h 265"/>
                <a:gd name="T72" fmla="*/ 1 w 154"/>
                <a:gd name="T73" fmla="*/ 256 h 265"/>
                <a:gd name="T74" fmla="*/ 1 w 154"/>
                <a:gd name="T75" fmla="*/ 256 h 265"/>
                <a:gd name="T76" fmla="*/ 0 w 154"/>
                <a:gd name="T77" fmla="*/ 257 h 265"/>
                <a:gd name="T78" fmla="*/ 0 w 154"/>
                <a:gd name="T79" fmla="*/ 257 h 265"/>
                <a:gd name="T80" fmla="*/ 0 w 154"/>
                <a:gd name="T81" fmla="*/ 258 h 265"/>
                <a:gd name="T82" fmla="*/ 0 w 154"/>
                <a:gd name="T83" fmla="*/ 259 h 265"/>
                <a:gd name="T84" fmla="*/ 1 w 154"/>
                <a:gd name="T85" fmla="*/ 265 h 265"/>
                <a:gd name="T86" fmla="*/ 154 w 154"/>
                <a:gd name="T8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265">
                  <a:moveTo>
                    <a:pt x="154" y="0"/>
                  </a:moveTo>
                  <a:cubicBezTo>
                    <a:pt x="72" y="4"/>
                    <a:pt x="6" y="109"/>
                    <a:pt x="1" y="241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7"/>
                    <a:pt x="1" y="257"/>
                    <a:pt x="1" y="257"/>
                  </a:cubicBezTo>
                  <a:cubicBezTo>
                    <a:pt x="1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0"/>
                    <a:pt x="154" y="0"/>
                    <a:pt x="154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8877300" y="6132513"/>
              <a:ext cx="1093788" cy="415925"/>
            </a:xfrm>
            <a:custGeom>
              <a:avLst/>
              <a:gdLst>
                <a:gd name="T0" fmla="*/ 0 w 255"/>
                <a:gd name="T1" fmla="*/ 97 h 97"/>
                <a:gd name="T2" fmla="*/ 255 w 255"/>
                <a:gd name="T3" fmla="*/ 97 h 97"/>
                <a:gd name="T4" fmla="*/ 254 w 255"/>
                <a:gd name="T5" fmla="*/ 89 h 97"/>
                <a:gd name="T6" fmla="*/ 249 w 255"/>
                <a:gd name="T7" fmla="*/ 78 h 97"/>
                <a:gd name="T8" fmla="*/ 232 w 255"/>
                <a:gd name="T9" fmla="*/ 61 h 97"/>
                <a:gd name="T10" fmla="*/ 232 w 255"/>
                <a:gd name="T11" fmla="*/ 61 h 97"/>
                <a:gd name="T12" fmla="*/ 209 w 255"/>
                <a:gd name="T13" fmla="*/ 54 h 97"/>
                <a:gd name="T14" fmla="*/ 202 w 255"/>
                <a:gd name="T15" fmla="*/ 55 h 97"/>
                <a:gd name="T16" fmla="*/ 202 w 255"/>
                <a:gd name="T17" fmla="*/ 52 h 97"/>
                <a:gd name="T18" fmla="*/ 159 w 255"/>
                <a:gd name="T19" fmla="*/ 9 h 97"/>
                <a:gd name="T20" fmla="*/ 135 w 255"/>
                <a:gd name="T21" fmla="*/ 16 h 97"/>
                <a:gd name="T22" fmla="*/ 108 w 255"/>
                <a:gd name="T23" fmla="*/ 0 h 97"/>
                <a:gd name="T24" fmla="*/ 78 w 255"/>
                <a:gd name="T25" fmla="*/ 26 h 97"/>
                <a:gd name="T26" fmla="*/ 67 w 255"/>
                <a:gd name="T27" fmla="*/ 24 h 97"/>
                <a:gd name="T28" fmla="*/ 37 w 255"/>
                <a:gd name="T29" fmla="*/ 55 h 97"/>
                <a:gd name="T30" fmla="*/ 38 w 255"/>
                <a:gd name="T31" fmla="*/ 62 h 97"/>
                <a:gd name="T32" fmla="*/ 37 w 255"/>
                <a:gd name="T33" fmla="*/ 62 h 97"/>
                <a:gd name="T34" fmla="*/ 0 w 255"/>
                <a:gd name="T3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97">
                  <a:moveTo>
                    <a:pt x="0" y="97"/>
                  </a:moveTo>
                  <a:cubicBezTo>
                    <a:pt x="255" y="97"/>
                    <a:pt x="255" y="97"/>
                    <a:pt x="255" y="97"/>
                  </a:cubicBezTo>
                  <a:cubicBezTo>
                    <a:pt x="255" y="94"/>
                    <a:pt x="254" y="91"/>
                    <a:pt x="254" y="89"/>
                  </a:cubicBezTo>
                  <a:cubicBezTo>
                    <a:pt x="252" y="85"/>
                    <a:pt x="251" y="81"/>
                    <a:pt x="249" y="78"/>
                  </a:cubicBezTo>
                  <a:cubicBezTo>
                    <a:pt x="245" y="71"/>
                    <a:pt x="239" y="65"/>
                    <a:pt x="232" y="61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25" y="57"/>
                    <a:pt x="217" y="54"/>
                    <a:pt x="209" y="54"/>
                  </a:cubicBezTo>
                  <a:cubicBezTo>
                    <a:pt x="206" y="55"/>
                    <a:pt x="204" y="55"/>
                    <a:pt x="202" y="55"/>
                  </a:cubicBezTo>
                  <a:cubicBezTo>
                    <a:pt x="202" y="54"/>
                    <a:pt x="202" y="53"/>
                    <a:pt x="202" y="52"/>
                  </a:cubicBezTo>
                  <a:cubicBezTo>
                    <a:pt x="202" y="29"/>
                    <a:pt x="182" y="9"/>
                    <a:pt x="159" y="9"/>
                  </a:cubicBezTo>
                  <a:cubicBezTo>
                    <a:pt x="150" y="9"/>
                    <a:pt x="142" y="12"/>
                    <a:pt x="135" y="16"/>
                  </a:cubicBezTo>
                  <a:cubicBezTo>
                    <a:pt x="130" y="7"/>
                    <a:pt x="121" y="0"/>
                    <a:pt x="108" y="0"/>
                  </a:cubicBezTo>
                  <a:cubicBezTo>
                    <a:pt x="90" y="0"/>
                    <a:pt x="80" y="12"/>
                    <a:pt x="78" y="26"/>
                  </a:cubicBezTo>
                  <a:cubicBezTo>
                    <a:pt x="74" y="25"/>
                    <a:pt x="71" y="24"/>
                    <a:pt x="67" y="24"/>
                  </a:cubicBezTo>
                  <a:cubicBezTo>
                    <a:pt x="50" y="24"/>
                    <a:pt x="37" y="38"/>
                    <a:pt x="37" y="55"/>
                  </a:cubicBezTo>
                  <a:cubicBezTo>
                    <a:pt x="37" y="57"/>
                    <a:pt x="37" y="60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18" y="62"/>
                    <a:pt x="1" y="78"/>
                    <a:pt x="0" y="97"/>
                  </a:cubicBezTo>
                </a:path>
              </a:pathLst>
            </a:custGeom>
            <a:solidFill>
              <a:srgbClr val="F7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9426575" y="6167438"/>
              <a:ext cx="544513" cy="381000"/>
            </a:xfrm>
            <a:custGeom>
              <a:avLst/>
              <a:gdLst>
                <a:gd name="T0" fmla="*/ 0 w 127"/>
                <a:gd name="T1" fmla="*/ 0 h 89"/>
                <a:gd name="T2" fmla="*/ 0 w 127"/>
                <a:gd name="T3" fmla="*/ 89 h 89"/>
                <a:gd name="T4" fmla="*/ 127 w 127"/>
                <a:gd name="T5" fmla="*/ 89 h 89"/>
                <a:gd name="T6" fmla="*/ 126 w 127"/>
                <a:gd name="T7" fmla="*/ 81 h 89"/>
                <a:gd name="T8" fmla="*/ 121 w 127"/>
                <a:gd name="T9" fmla="*/ 70 h 89"/>
                <a:gd name="T10" fmla="*/ 104 w 127"/>
                <a:gd name="T11" fmla="*/ 53 h 89"/>
                <a:gd name="T12" fmla="*/ 104 w 127"/>
                <a:gd name="T13" fmla="*/ 53 h 89"/>
                <a:gd name="T14" fmla="*/ 81 w 127"/>
                <a:gd name="T15" fmla="*/ 46 h 89"/>
                <a:gd name="T16" fmla="*/ 74 w 127"/>
                <a:gd name="T17" fmla="*/ 47 h 89"/>
                <a:gd name="T18" fmla="*/ 74 w 127"/>
                <a:gd name="T19" fmla="*/ 47 h 89"/>
                <a:gd name="T20" fmla="*/ 74 w 127"/>
                <a:gd name="T21" fmla="*/ 47 h 89"/>
                <a:gd name="T22" fmla="*/ 74 w 127"/>
                <a:gd name="T23" fmla="*/ 44 h 89"/>
                <a:gd name="T24" fmla="*/ 31 w 127"/>
                <a:gd name="T25" fmla="*/ 1 h 89"/>
                <a:gd name="T26" fmla="*/ 7 w 127"/>
                <a:gd name="T27" fmla="*/ 8 h 89"/>
                <a:gd name="T28" fmla="*/ 7 w 127"/>
                <a:gd name="T29" fmla="*/ 8 h 89"/>
                <a:gd name="T30" fmla="*/ 7 w 127"/>
                <a:gd name="T31" fmla="*/ 8 h 89"/>
                <a:gd name="T32" fmla="*/ 7 w 127"/>
                <a:gd name="T33" fmla="*/ 8 h 89"/>
                <a:gd name="T34" fmla="*/ 0 w 127"/>
                <a:gd name="T3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89">
                  <a:moveTo>
                    <a:pt x="0" y="0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127" y="89"/>
                    <a:pt x="127" y="89"/>
                    <a:pt x="127" y="89"/>
                  </a:cubicBezTo>
                  <a:cubicBezTo>
                    <a:pt x="127" y="86"/>
                    <a:pt x="126" y="83"/>
                    <a:pt x="126" y="81"/>
                  </a:cubicBezTo>
                  <a:cubicBezTo>
                    <a:pt x="124" y="77"/>
                    <a:pt x="123" y="73"/>
                    <a:pt x="121" y="70"/>
                  </a:cubicBezTo>
                  <a:cubicBezTo>
                    <a:pt x="117" y="63"/>
                    <a:pt x="111" y="57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97" y="49"/>
                    <a:pt x="89" y="46"/>
                    <a:pt x="81" y="46"/>
                  </a:cubicBezTo>
                  <a:cubicBezTo>
                    <a:pt x="78" y="47"/>
                    <a:pt x="76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5"/>
                    <a:pt x="74" y="44"/>
                  </a:cubicBezTo>
                  <a:cubicBezTo>
                    <a:pt x="74" y="21"/>
                    <a:pt x="54" y="1"/>
                    <a:pt x="31" y="1"/>
                  </a:cubicBezTo>
                  <a:cubicBezTo>
                    <a:pt x="22" y="1"/>
                    <a:pt x="14" y="4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5" y="5"/>
                    <a:pt x="3" y="2"/>
                    <a:pt x="0" y="0"/>
                  </a:cubicBezTo>
                </a:path>
              </a:pathLst>
            </a:custGeom>
            <a:solidFill>
              <a:srgbClr val="F9D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9" name="Freeform 40"/>
            <p:cNvSpPr>
              <a:spLocks/>
            </p:cNvSpPr>
            <p:nvPr/>
          </p:nvSpPr>
          <p:spPr bwMode="auto">
            <a:xfrm>
              <a:off x="9061450" y="6369050"/>
              <a:ext cx="120650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9250363" y="6223000"/>
              <a:ext cx="138113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9302750" y="6381750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9491663" y="6270625"/>
              <a:ext cx="119063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9628188" y="6389688"/>
              <a:ext cx="120650" cy="95250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3789363" y="6081713"/>
              <a:ext cx="974725" cy="471488"/>
            </a:xfrm>
            <a:custGeom>
              <a:avLst/>
              <a:gdLst>
                <a:gd name="T0" fmla="*/ 226 w 227"/>
                <a:gd name="T1" fmla="*/ 110 h 110"/>
                <a:gd name="T2" fmla="*/ 227 w 227"/>
                <a:gd name="T3" fmla="*/ 97 h 110"/>
                <a:gd name="T4" fmla="*/ 170 w 227"/>
                <a:gd name="T5" fmla="*/ 40 h 110"/>
                <a:gd name="T6" fmla="*/ 165 w 227"/>
                <a:gd name="T7" fmla="*/ 40 h 110"/>
                <a:gd name="T8" fmla="*/ 115 w 227"/>
                <a:gd name="T9" fmla="*/ 0 h 110"/>
                <a:gd name="T10" fmla="*/ 63 w 227"/>
                <a:gd name="T11" fmla="*/ 51 h 110"/>
                <a:gd name="T12" fmla="*/ 49 w 227"/>
                <a:gd name="T13" fmla="*/ 49 h 110"/>
                <a:gd name="T14" fmla="*/ 0 w 227"/>
                <a:gd name="T15" fmla="*/ 99 h 110"/>
                <a:gd name="T16" fmla="*/ 1 w 227"/>
                <a:gd name="T17" fmla="*/ 110 h 110"/>
                <a:gd name="T18" fmla="*/ 226 w 227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110">
                  <a:moveTo>
                    <a:pt x="226" y="110"/>
                  </a:moveTo>
                  <a:cubicBezTo>
                    <a:pt x="227" y="106"/>
                    <a:pt x="227" y="102"/>
                    <a:pt x="227" y="97"/>
                  </a:cubicBezTo>
                  <a:cubicBezTo>
                    <a:pt x="227" y="66"/>
                    <a:pt x="201" y="39"/>
                    <a:pt x="170" y="40"/>
                  </a:cubicBezTo>
                  <a:cubicBezTo>
                    <a:pt x="168" y="40"/>
                    <a:pt x="166" y="40"/>
                    <a:pt x="165" y="40"/>
                  </a:cubicBezTo>
                  <a:cubicBezTo>
                    <a:pt x="159" y="17"/>
                    <a:pt x="139" y="0"/>
                    <a:pt x="115" y="0"/>
                  </a:cubicBezTo>
                  <a:cubicBezTo>
                    <a:pt x="87" y="0"/>
                    <a:pt x="64" y="24"/>
                    <a:pt x="63" y="51"/>
                  </a:cubicBezTo>
                  <a:cubicBezTo>
                    <a:pt x="59" y="50"/>
                    <a:pt x="54" y="49"/>
                    <a:pt x="49" y="49"/>
                  </a:cubicBezTo>
                  <a:cubicBezTo>
                    <a:pt x="23" y="49"/>
                    <a:pt x="0" y="72"/>
                    <a:pt x="0" y="99"/>
                  </a:cubicBezTo>
                  <a:cubicBezTo>
                    <a:pt x="0" y="102"/>
                    <a:pt x="1" y="106"/>
                    <a:pt x="1" y="110"/>
                  </a:cubicBezTo>
                  <a:cubicBezTo>
                    <a:pt x="226" y="110"/>
                    <a:pt x="226" y="110"/>
                    <a:pt x="226" y="110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4114800" y="6369050"/>
              <a:ext cx="120650" cy="133350"/>
            </a:xfrm>
            <a:custGeom>
              <a:avLst/>
              <a:gdLst>
                <a:gd name="T0" fmla="*/ 25 w 28"/>
                <a:gd name="T1" fmla="*/ 7 h 31"/>
                <a:gd name="T2" fmla="*/ 11 w 28"/>
                <a:gd name="T3" fmla="*/ 2 h 31"/>
                <a:gd name="T4" fmla="*/ 5 w 28"/>
                <a:gd name="T5" fmla="*/ 5 h 31"/>
                <a:gd name="T6" fmla="*/ 1 w 28"/>
                <a:gd name="T7" fmla="*/ 18 h 31"/>
                <a:gd name="T8" fmla="*/ 23 w 28"/>
                <a:gd name="T9" fmla="*/ 24 h 31"/>
                <a:gd name="T10" fmla="*/ 25 w 28"/>
                <a:gd name="T1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25" y="7"/>
                  </a:moveTo>
                  <a:cubicBezTo>
                    <a:pt x="23" y="1"/>
                    <a:pt x="16" y="0"/>
                    <a:pt x="11" y="2"/>
                  </a:cubicBezTo>
                  <a:cubicBezTo>
                    <a:pt x="8" y="2"/>
                    <a:pt x="6" y="3"/>
                    <a:pt x="5" y="5"/>
                  </a:cubicBezTo>
                  <a:cubicBezTo>
                    <a:pt x="1" y="9"/>
                    <a:pt x="0" y="13"/>
                    <a:pt x="1" y="18"/>
                  </a:cubicBezTo>
                  <a:cubicBezTo>
                    <a:pt x="4" y="27"/>
                    <a:pt x="16" y="31"/>
                    <a:pt x="23" y="24"/>
                  </a:cubicBezTo>
                  <a:cubicBezTo>
                    <a:pt x="28" y="19"/>
                    <a:pt x="28" y="13"/>
                    <a:pt x="25" y="7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137025" y="6215063"/>
              <a:ext cx="153988" cy="119063"/>
            </a:xfrm>
            <a:custGeom>
              <a:avLst/>
              <a:gdLst>
                <a:gd name="T0" fmla="*/ 20 w 36"/>
                <a:gd name="T1" fmla="*/ 0 h 28"/>
                <a:gd name="T2" fmla="*/ 20 w 36"/>
                <a:gd name="T3" fmla="*/ 28 h 28"/>
                <a:gd name="T4" fmla="*/ 20 w 3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36" y="28"/>
                    <a:pt x="36" y="0"/>
                    <a:pt x="20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346575" y="6343650"/>
              <a:ext cx="115888" cy="128588"/>
            </a:xfrm>
            <a:custGeom>
              <a:avLst/>
              <a:gdLst>
                <a:gd name="T0" fmla="*/ 24 w 27"/>
                <a:gd name="T1" fmla="*/ 6 h 30"/>
                <a:gd name="T2" fmla="*/ 20 w 27"/>
                <a:gd name="T3" fmla="*/ 3 h 30"/>
                <a:gd name="T4" fmla="*/ 7 w 27"/>
                <a:gd name="T5" fmla="*/ 3 h 30"/>
                <a:gd name="T6" fmla="*/ 2 w 27"/>
                <a:gd name="T7" fmla="*/ 8 h 30"/>
                <a:gd name="T8" fmla="*/ 0 w 27"/>
                <a:gd name="T9" fmla="*/ 15 h 30"/>
                <a:gd name="T10" fmla="*/ 10 w 27"/>
                <a:gd name="T11" fmla="*/ 28 h 30"/>
                <a:gd name="T12" fmla="*/ 26 w 27"/>
                <a:gd name="T13" fmla="*/ 22 h 30"/>
                <a:gd name="T14" fmla="*/ 27 w 27"/>
                <a:gd name="T15" fmla="*/ 15 h 30"/>
                <a:gd name="T16" fmla="*/ 24 w 27"/>
                <a:gd name="T17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0">
                  <a:moveTo>
                    <a:pt x="24" y="6"/>
                  </a:moveTo>
                  <a:cubicBezTo>
                    <a:pt x="23" y="5"/>
                    <a:pt x="22" y="3"/>
                    <a:pt x="20" y="3"/>
                  </a:cubicBezTo>
                  <a:cubicBezTo>
                    <a:pt x="16" y="0"/>
                    <a:pt x="11" y="0"/>
                    <a:pt x="7" y="3"/>
                  </a:cubicBezTo>
                  <a:cubicBezTo>
                    <a:pt x="4" y="4"/>
                    <a:pt x="3" y="6"/>
                    <a:pt x="2" y="8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21"/>
                    <a:pt x="4" y="27"/>
                    <a:pt x="10" y="28"/>
                  </a:cubicBezTo>
                  <a:cubicBezTo>
                    <a:pt x="16" y="30"/>
                    <a:pt x="22" y="27"/>
                    <a:pt x="26" y="22"/>
                  </a:cubicBezTo>
                  <a:cubicBezTo>
                    <a:pt x="27" y="20"/>
                    <a:pt x="27" y="17"/>
                    <a:pt x="27" y="15"/>
                  </a:cubicBezTo>
                  <a:cubicBezTo>
                    <a:pt x="27" y="12"/>
                    <a:pt x="26" y="9"/>
                    <a:pt x="24" y="6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514850" y="6373813"/>
              <a:ext cx="153988" cy="115888"/>
            </a:xfrm>
            <a:custGeom>
              <a:avLst/>
              <a:gdLst>
                <a:gd name="T0" fmla="*/ 16 w 36"/>
                <a:gd name="T1" fmla="*/ 0 h 27"/>
                <a:gd name="T2" fmla="*/ 16 w 36"/>
                <a:gd name="T3" fmla="*/ 27 h 27"/>
                <a:gd name="T4" fmla="*/ 16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6" y="0"/>
                  </a:moveTo>
                  <a:cubicBezTo>
                    <a:pt x="0" y="0"/>
                    <a:pt x="0" y="27"/>
                    <a:pt x="16" y="27"/>
                  </a:cubicBezTo>
                  <a:cubicBezTo>
                    <a:pt x="36" y="27"/>
                    <a:pt x="36" y="0"/>
                    <a:pt x="16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0" name="Freeform 51"/>
            <p:cNvSpPr>
              <a:spLocks noEditPoints="1"/>
            </p:cNvSpPr>
            <p:nvPr/>
          </p:nvSpPr>
          <p:spPr bwMode="auto">
            <a:xfrm>
              <a:off x="3789363" y="6291263"/>
              <a:ext cx="269875" cy="214313"/>
            </a:xfrm>
            <a:custGeom>
              <a:avLst/>
              <a:gdLst>
                <a:gd name="T0" fmla="*/ 63 w 63"/>
                <a:gd name="T1" fmla="*/ 2 h 50"/>
                <a:gd name="T2" fmla="*/ 63 w 63"/>
                <a:gd name="T3" fmla="*/ 2 h 50"/>
                <a:gd name="T4" fmla="*/ 63 w 63"/>
                <a:gd name="T5" fmla="*/ 2 h 50"/>
                <a:gd name="T6" fmla="*/ 63 w 63"/>
                <a:gd name="T7" fmla="*/ 2 h 50"/>
                <a:gd name="T8" fmla="*/ 63 w 63"/>
                <a:gd name="T9" fmla="*/ 2 h 50"/>
                <a:gd name="T10" fmla="*/ 63 w 63"/>
                <a:gd name="T11" fmla="*/ 2 h 50"/>
                <a:gd name="T12" fmla="*/ 63 w 63"/>
                <a:gd name="T13" fmla="*/ 2 h 50"/>
                <a:gd name="T14" fmla="*/ 63 w 63"/>
                <a:gd name="T15" fmla="*/ 2 h 50"/>
                <a:gd name="T16" fmla="*/ 63 w 63"/>
                <a:gd name="T17" fmla="*/ 2 h 50"/>
                <a:gd name="T18" fmla="*/ 63 w 63"/>
                <a:gd name="T19" fmla="*/ 2 h 50"/>
                <a:gd name="T20" fmla="*/ 63 w 63"/>
                <a:gd name="T21" fmla="*/ 2 h 50"/>
                <a:gd name="T22" fmla="*/ 63 w 63"/>
                <a:gd name="T23" fmla="*/ 2 h 50"/>
                <a:gd name="T24" fmla="*/ 63 w 63"/>
                <a:gd name="T25" fmla="*/ 1 h 50"/>
                <a:gd name="T26" fmla="*/ 63 w 63"/>
                <a:gd name="T27" fmla="*/ 2 h 50"/>
                <a:gd name="T28" fmla="*/ 63 w 63"/>
                <a:gd name="T29" fmla="*/ 1 h 50"/>
                <a:gd name="T30" fmla="*/ 63 w 63"/>
                <a:gd name="T31" fmla="*/ 1 h 50"/>
                <a:gd name="T32" fmla="*/ 63 w 63"/>
                <a:gd name="T33" fmla="*/ 1 h 50"/>
                <a:gd name="T34" fmla="*/ 63 w 63"/>
                <a:gd name="T35" fmla="*/ 1 h 50"/>
                <a:gd name="T36" fmla="*/ 63 w 63"/>
                <a:gd name="T37" fmla="*/ 1 h 50"/>
                <a:gd name="T38" fmla="*/ 63 w 63"/>
                <a:gd name="T39" fmla="*/ 1 h 50"/>
                <a:gd name="T40" fmla="*/ 63 w 63"/>
                <a:gd name="T41" fmla="*/ 1 h 50"/>
                <a:gd name="T42" fmla="*/ 63 w 63"/>
                <a:gd name="T43" fmla="*/ 1 h 50"/>
                <a:gd name="T44" fmla="*/ 63 w 63"/>
                <a:gd name="T45" fmla="*/ 1 h 50"/>
                <a:gd name="T46" fmla="*/ 63 w 63"/>
                <a:gd name="T47" fmla="*/ 1 h 50"/>
                <a:gd name="T48" fmla="*/ 63 w 63"/>
                <a:gd name="T49" fmla="*/ 1 h 50"/>
                <a:gd name="T50" fmla="*/ 63 w 63"/>
                <a:gd name="T51" fmla="*/ 1 h 50"/>
                <a:gd name="T52" fmla="*/ 63 w 63"/>
                <a:gd name="T53" fmla="*/ 1 h 50"/>
                <a:gd name="T54" fmla="*/ 63 w 63"/>
                <a:gd name="T55" fmla="*/ 1 h 50"/>
                <a:gd name="T56" fmla="*/ 63 w 63"/>
                <a:gd name="T57" fmla="*/ 1 h 50"/>
                <a:gd name="T58" fmla="*/ 63 w 63"/>
                <a:gd name="T59" fmla="*/ 1 h 50"/>
                <a:gd name="T60" fmla="*/ 63 w 63"/>
                <a:gd name="T61" fmla="*/ 0 h 50"/>
                <a:gd name="T62" fmla="*/ 63 w 63"/>
                <a:gd name="T63" fmla="*/ 1 h 50"/>
                <a:gd name="T64" fmla="*/ 63 w 63"/>
                <a:gd name="T65" fmla="*/ 0 h 50"/>
                <a:gd name="T66" fmla="*/ 63 w 63"/>
                <a:gd name="T67" fmla="*/ 0 h 50"/>
                <a:gd name="T68" fmla="*/ 63 w 63"/>
                <a:gd name="T69" fmla="*/ 0 h 50"/>
                <a:gd name="T70" fmla="*/ 63 w 63"/>
                <a:gd name="T71" fmla="*/ 0 h 50"/>
                <a:gd name="T72" fmla="*/ 49 w 63"/>
                <a:gd name="T73" fmla="*/ 0 h 50"/>
                <a:gd name="T74" fmla="*/ 0 w 63"/>
                <a:gd name="T75" fmla="*/ 50 h 50"/>
                <a:gd name="T76" fmla="*/ 0 w 63"/>
                <a:gd name="T77" fmla="*/ 50 h 50"/>
                <a:gd name="T78" fmla="*/ 49 w 63"/>
                <a:gd name="T79" fmla="*/ 0 h 50"/>
                <a:gd name="T80" fmla="*/ 63 w 63"/>
                <a:gd name="T81" fmla="*/ 2 h 50"/>
                <a:gd name="T82" fmla="*/ 63 w 63"/>
                <a:gd name="T83" fmla="*/ 2 h 50"/>
                <a:gd name="T84" fmla="*/ 63 w 63"/>
                <a:gd name="T85" fmla="*/ 2 h 50"/>
                <a:gd name="T86" fmla="*/ 49 w 63"/>
                <a:gd name="T87" fmla="*/ 0 h 50"/>
                <a:gd name="T88" fmla="*/ 63 w 63"/>
                <a:gd name="T89" fmla="*/ 0 h 50"/>
                <a:gd name="T90" fmla="*/ 63 w 63"/>
                <a:gd name="T91" fmla="*/ 0 h 50"/>
                <a:gd name="T92" fmla="*/ 63 w 63"/>
                <a:gd name="T93" fmla="*/ 0 h 50"/>
                <a:gd name="T94" fmla="*/ 63 w 63"/>
                <a:gd name="T95" fmla="*/ 0 h 50"/>
                <a:gd name="T96" fmla="*/ 63 w 63"/>
                <a:gd name="T97" fmla="*/ 0 h 50"/>
                <a:gd name="T98" fmla="*/ 63 w 63"/>
                <a:gd name="T99" fmla="*/ 0 h 50"/>
                <a:gd name="T100" fmla="*/ 63 w 63"/>
                <a:gd name="T101" fmla="*/ 0 h 50"/>
                <a:gd name="T102" fmla="*/ 63 w 63"/>
                <a:gd name="T103" fmla="*/ 0 h 50"/>
                <a:gd name="T104" fmla="*/ 63 w 63"/>
                <a:gd name="T105" fmla="*/ 0 h 50"/>
                <a:gd name="T106" fmla="*/ 63 w 63"/>
                <a:gd name="T107" fmla="*/ 0 h 50"/>
                <a:gd name="T108" fmla="*/ 63 w 63"/>
                <a:gd name="T109" fmla="*/ 0 h 50"/>
                <a:gd name="T110" fmla="*/ 63 w 63"/>
                <a:gd name="T111" fmla="*/ 0 h 50"/>
                <a:gd name="T112" fmla="*/ 63 w 63"/>
                <a:gd name="T113" fmla="*/ 0 h 50"/>
                <a:gd name="T114" fmla="*/ 63 w 63"/>
                <a:gd name="T115" fmla="*/ 0 h 50"/>
                <a:gd name="T116" fmla="*/ 63 w 63"/>
                <a:gd name="T1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50"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1"/>
                  </a:move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0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49" y="0"/>
                  </a:moveTo>
                  <a:cubicBezTo>
                    <a:pt x="23" y="0"/>
                    <a:pt x="0" y="23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49" y="0"/>
                  </a:cubicBezTo>
                  <a:cubicBezTo>
                    <a:pt x="54" y="0"/>
                    <a:pt x="59" y="1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9" y="1"/>
                    <a:pt x="54" y="0"/>
                    <a:pt x="49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</a:path>
              </a:pathLst>
            </a:custGeom>
            <a:solidFill>
              <a:srgbClr val="F2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1" name="Freeform 52"/>
            <p:cNvSpPr>
              <a:spLocks noEditPoints="1"/>
            </p:cNvSpPr>
            <p:nvPr/>
          </p:nvSpPr>
          <p:spPr bwMode="auto">
            <a:xfrm>
              <a:off x="3789363" y="6086475"/>
              <a:ext cx="458788" cy="466725"/>
            </a:xfrm>
            <a:custGeom>
              <a:avLst/>
              <a:gdLst>
                <a:gd name="T0" fmla="*/ 37 w 107"/>
                <a:gd name="T1" fmla="*/ 93 h 109"/>
                <a:gd name="T2" fmla="*/ 37 w 107"/>
                <a:gd name="T3" fmla="*/ 68 h 109"/>
                <a:gd name="T4" fmla="*/ 37 w 107"/>
                <a:gd name="T5" fmla="*/ 93 h 109"/>
                <a:gd name="T6" fmla="*/ 90 w 107"/>
                <a:gd name="T7" fmla="*/ 94 h 109"/>
                <a:gd name="T8" fmla="*/ 77 w 107"/>
                <a:gd name="T9" fmla="*/ 84 h 109"/>
                <a:gd name="T10" fmla="*/ 81 w 107"/>
                <a:gd name="T11" fmla="*/ 71 h 109"/>
                <a:gd name="T12" fmla="*/ 87 w 107"/>
                <a:gd name="T13" fmla="*/ 68 h 109"/>
                <a:gd name="T14" fmla="*/ 92 w 107"/>
                <a:gd name="T15" fmla="*/ 67 h 109"/>
                <a:gd name="T16" fmla="*/ 101 w 107"/>
                <a:gd name="T17" fmla="*/ 73 h 109"/>
                <a:gd name="T18" fmla="*/ 99 w 107"/>
                <a:gd name="T19" fmla="*/ 90 h 109"/>
                <a:gd name="T20" fmla="*/ 90 w 107"/>
                <a:gd name="T21" fmla="*/ 94 h 109"/>
                <a:gd name="T22" fmla="*/ 107 w 107"/>
                <a:gd name="T23" fmla="*/ 0 h 109"/>
                <a:gd name="T24" fmla="*/ 63 w 107"/>
                <a:gd name="T25" fmla="*/ 48 h 109"/>
                <a:gd name="T26" fmla="*/ 63 w 107"/>
                <a:gd name="T27" fmla="*/ 48 h 109"/>
                <a:gd name="T28" fmla="*/ 63 w 107"/>
                <a:gd name="T29" fmla="*/ 48 h 109"/>
                <a:gd name="T30" fmla="*/ 63 w 107"/>
                <a:gd name="T31" fmla="*/ 48 h 109"/>
                <a:gd name="T32" fmla="*/ 63 w 107"/>
                <a:gd name="T33" fmla="*/ 48 h 109"/>
                <a:gd name="T34" fmla="*/ 63 w 107"/>
                <a:gd name="T35" fmla="*/ 48 h 109"/>
                <a:gd name="T36" fmla="*/ 63 w 107"/>
                <a:gd name="T37" fmla="*/ 48 h 109"/>
                <a:gd name="T38" fmla="*/ 63 w 107"/>
                <a:gd name="T39" fmla="*/ 48 h 109"/>
                <a:gd name="T40" fmla="*/ 63 w 107"/>
                <a:gd name="T41" fmla="*/ 48 h 109"/>
                <a:gd name="T42" fmla="*/ 63 w 107"/>
                <a:gd name="T43" fmla="*/ 48 h 109"/>
                <a:gd name="T44" fmla="*/ 63 w 107"/>
                <a:gd name="T45" fmla="*/ 48 h 109"/>
                <a:gd name="T46" fmla="*/ 63 w 107"/>
                <a:gd name="T47" fmla="*/ 48 h 109"/>
                <a:gd name="T48" fmla="*/ 63 w 107"/>
                <a:gd name="T49" fmla="*/ 48 h 109"/>
                <a:gd name="T50" fmla="*/ 63 w 107"/>
                <a:gd name="T51" fmla="*/ 49 h 109"/>
                <a:gd name="T52" fmla="*/ 63 w 107"/>
                <a:gd name="T53" fmla="*/ 49 h 109"/>
                <a:gd name="T54" fmla="*/ 63 w 107"/>
                <a:gd name="T55" fmla="*/ 49 h 109"/>
                <a:gd name="T56" fmla="*/ 63 w 107"/>
                <a:gd name="T57" fmla="*/ 49 h 109"/>
                <a:gd name="T58" fmla="*/ 63 w 107"/>
                <a:gd name="T59" fmla="*/ 49 h 109"/>
                <a:gd name="T60" fmla="*/ 63 w 107"/>
                <a:gd name="T61" fmla="*/ 49 h 109"/>
                <a:gd name="T62" fmla="*/ 63 w 107"/>
                <a:gd name="T63" fmla="*/ 49 h 109"/>
                <a:gd name="T64" fmla="*/ 63 w 107"/>
                <a:gd name="T65" fmla="*/ 49 h 109"/>
                <a:gd name="T66" fmla="*/ 63 w 107"/>
                <a:gd name="T67" fmla="*/ 49 h 109"/>
                <a:gd name="T68" fmla="*/ 63 w 107"/>
                <a:gd name="T69" fmla="*/ 49 h 109"/>
                <a:gd name="T70" fmla="*/ 63 w 107"/>
                <a:gd name="T71" fmla="*/ 49 h 109"/>
                <a:gd name="T72" fmla="*/ 63 w 107"/>
                <a:gd name="T73" fmla="*/ 49 h 109"/>
                <a:gd name="T74" fmla="*/ 63 w 107"/>
                <a:gd name="T75" fmla="*/ 50 h 109"/>
                <a:gd name="T76" fmla="*/ 63 w 107"/>
                <a:gd name="T77" fmla="*/ 50 h 109"/>
                <a:gd name="T78" fmla="*/ 63 w 107"/>
                <a:gd name="T79" fmla="*/ 50 h 109"/>
                <a:gd name="T80" fmla="*/ 63 w 107"/>
                <a:gd name="T81" fmla="*/ 50 h 109"/>
                <a:gd name="T82" fmla="*/ 63 w 107"/>
                <a:gd name="T83" fmla="*/ 50 h 109"/>
                <a:gd name="T84" fmla="*/ 63 w 107"/>
                <a:gd name="T85" fmla="*/ 50 h 109"/>
                <a:gd name="T86" fmla="*/ 63 w 107"/>
                <a:gd name="T87" fmla="*/ 50 h 109"/>
                <a:gd name="T88" fmla="*/ 63 w 107"/>
                <a:gd name="T89" fmla="*/ 50 h 109"/>
                <a:gd name="T90" fmla="*/ 63 w 107"/>
                <a:gd name="T91" fmla="*/ 50 h 109"/>
                <a:gd name="T92" fmla="*/ 63 w 107"/>
                <a:gd name="T93" fmla="*/ 50 h 109"/>
                <a:gd name="T94" fmla="*/ 63 w 107"/>
                <a:gd name="T95" fmla="*/ 50 h 109"/>
                <a:gd name="T96" fmla="*/ 49 w 107"/>
                <a:gd name="T97" fmla="*/ 48 h 109"/>
                <a:gd name="T98" fmla="*/ 0 w 107"/>
                <a:gd name="T99" fmla="*/ 98 h 109"/>
                <a:gd name="T100" fmla="*/ 1 w 107"/>
                <a:gd name="T101" fmla="*/ 109 h 109"/>
                <a:gd name="T102" fmla="*/ 107 w 107"/>
                <a:gd name="T103" fmla="*/ 109 h 109"/>
                <a:gd name="T104" fmla="*/ 107 w 107"/>
                <a:gd name="T105" fmla="*/ 56 h 109"/>
                <a:gd name="T106" fmla="*/ 101 w 107"/>
                <a:gd name="T107" fmla="*/ 58 h 109"/>
                <a:gd name="T108" fmla="*/ 101 w 107"/>
                <a:gd name="T109" fmla="*/ 30 h 109"/>
                <a:gd name="T110" fmla="*/ 107 w 107"/>
                <a:gd name="T111" fmla="*/ 31 h 109"/>
                <a:gd name="T112" fmla="*/ 107 w 107"/>
                <a:gd name="T1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" h="109">
                  <a:moveTo>
                    <a:pt x="37" y="93"/>
                  </a:moveTo>
                  <a:cubicBezTo>
                    <a:pt x="21" y="93"/>
                    <a:pt x="21" y="68"/>
                    <a:pt x="37" y="68"/>
                  </a:cubicBezTo>
                  <a:cubicBezTo>
                    <a:pt x="53" y="68"/>
                    <a:pt x="53" y="93"/>
                    <a:pt x="37" y="93"/>
                  </a:cubicBezTo>
                  <a:moveTo>
                    <a:pt x="90" y="94"/>
                  </a:moveTo>
                  <a:cubicBezTo>
                    <a:pt x="85" y="94"/>
                    <a:pt x="79" y="90"/>
                    <a:pt x="77" y="84"/>
                  </a:cubicBezTo>
                  <a:cubicBezTo>
                    <a:pt x="76" y="79"/>
                    <a:pt x="77" y="75"/>
                    <a:pt x="81" y="71"/>
                  </a:cubicBezTo>
                  <a:cubicBezTo>
                    <a:pt x="82" y="69"/>
                    <a:pt x="84" y="68"/>
                    <a:pt x="87" y="68"/>
                  </a:cubicBezTo>
                  <a:cubicBezTo>
                    <a:pt x="88" y="67"/>
                    <a:pt x="90" y="67"/>
                    <a:pt x="92" y="67"/>
                  </a:cubicBezTo>
                  <a:cubicBezTo>
                    <a:pt x="96" y="67"/>
                    <a:pt x="99" y="69"/>
                    <a:pt x="101" y="73"/>
                  </a:cubicBezTo>
                  <a:cubicBezTo>
                    <a:pt x="104" y="79"/>
                    <a:pt x="104" y="85"/>
                    <a:pt x="99" y="90"/>
                  </a:cubicBezTo>
                  <a:cubicBezTo>
                    <a:pt x="97" y="92"/>
                    <a:pt x="93" y="94"/>
                    <a:pt x="90" y="94"/>
                  </a:cubicBezTo>
                  <a:moveTo>
                    <a:pt x="107" y="0"/>
                  </a:moveTo>
                  <a:cubicBezTo>
                    <a:pt x="83" y="4"/>
                    <a:pt x="65" y="24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59" y="49"/>
                    <a:pt x="54" y="48"/>
                    <a:pt x="49" y="48"/>
                  </a:cubicBezTo>
                  <a:cubicBezTo>
                    <a:pt x="23" y="48"/>
                    <a:pt x="0" y="71"/>
                    <a:pt x="0" y="98"/>
                  </a:cubicBezTo>
                  <a:cubicBezTo>
                    <a:pt x="0" y="101"/>
                    <a:pt x="1" y="105"/>
                    <a:pt x="1" y="109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07" y="56"/>
                    <a:pt x="107" y="56"/>
                    <a:pt x="107" y="56"/>
                  </a:cubicBezTo>
                  <a:cubicBezTo>
                    <a:pt x="105" y="57"/>
                    <a:pt x="103" y="58"/>
                    <a:pt x="101" y="58"/>
                  </a:cubicBezTo>
                  <a:cubicBezTo>
                    <a:pt x="81" y="58"/>
                    <a:pt x="81" y="30"/>
                    <a:pt x="101" y="30"/>
                  </a:cubicBezTo>
                  <a:cubicBezTo>
                    <a:pt x="103" y="30"/>
                    <a:pt x="105" y="30"/>
                    <a:pt x="107" y="3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114800" y="6373813"/>
              <a:ext cx="120650" cy="115888"/>
            </a:xfrm>
            <a:custGeom>
              <a:avLst/>
              <a:gdLst>
                <a:gd name="T0" fmla="*/ 16 w 28"/>
                <a:gd name="T1" fmla="*/ 0 h 27"/>
                <a:gd name="T2" fmla="*/ 11 w 28"/>
                <a:gd name="T3" fmla="*/ 1 h 27"/>
                <a:gd name="T4" fmla="*/ 5 w 28"/>
                <a:gd name="T5" fmla="*/ 4 h 27"/>
                <a:gd name="T6" fmla="*/ 1 w 28"/>
                <a:gd name="T7" fmla="*/ 17 h 27"/>
                <a:gd name="T8" fmla="*/ 14 w 28"/>
                <a:gd name="T9" fmla="*/ 27 h 27"/>
                <a:gd name="T10" fmla="*/ 23 w 28"/>
                <a:gd name="T11" fmla="*/ 23 h 27"/>
                <a:gd name="T12" fmla="*/ 25 w 28"/>
                <a:gd name="T13" fmla="*/ 6 h 27"/>
                <a:gd name="T14" fmla="*/ 16 w 28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7">
                  <a:moveTo>
                    <a:pt x="16" y="0"/>
                  </a:moveTo>
                  <a:cubicBezTo>
                    <a:pt x="14" y="0"/>
                    <a:pt x="12" y="0"/>
                    <a:pt x="11" y="1"/>
                  </a:cubicBezTo>
                  <a:cubicBezTo>
                    <a:pt x="8" y="1"/>
                    <a:pt x="6" y="2"/>
                    <a:pt x="5" y="4"/>
                  </a:cubicBezTo>
                  <a:cubicBezTo>
                    <a:pt x="1" y="8"/>
                    <a:pt x="0" y="12"/>
                    <a:pt x="1" y="17"/>
                  </a:cubicBezTo>
                  <a:cubicBezTo>
                    <a:pt x="3" y="23"/>
                    <a:pt x="9" y="27"/>
                    <a:pt x="14" y="27"/>
                  </a:cubicBezTo>
                  <a:cubicBezTo>
                    <a:pt x="17" y="27"/>
                    <a:pt x="21" y="25"/>
                    <a:pt x="23" y="23"/>
                  </a:cubicBezTo>
                  <a:cubicBezTo>
                    <a:pt x="28" y="18"/>
                    <a:pt x="28" y="12"/>
                    <a:pt x="25" y="6"/>
                  </a:cubicBezTo>
                  <a:cubicBezTo>
                    <a:pt x="23" y="2"/>
                    <a:pt x="20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137025" y="6215063"/>
              <a:ext cx="111125" cy="119063"/>
            </a:xfrm>
            <a:custGeom>
              <a:avLst/>
              <a:gdLst>
                <a:gd name="T0" fmla="*/ 20 w 26"/>
                <a:gd name="T1" fmla="*/ 0 h 28"/>
                <a:gd name="T2" fmla="*/ 20 w 26"/>
                <a:gd name="T3" fmla="*/ 28 h 28"/>
                <a:gd name="T4" fmla="*/ 26 w 26"/>
                <a:gd name="T5" fmla="*/ 26 h 28"/>
                <a:gd name="T6" fmla="*/ 26 w 26"/>
                <a:gd name="T7" fmla="*/ 1 h 28"/>
                <a:gd name="T8" fmla="*/ 20 w 2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22" y="28"/>
                    <a:pt x="24" y="27"/>
                    <a:pt x="26" y="2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2773363" y="6069013"/>
              <a:ext cx="158750" cy="698500"/>
            </a:xfrm>
            <a:custGeom>
              <a:avLst/>
              <a:gdLst>
                <a:gd name="T0" fmla="*/ 7 w 37"/>
                <a:gd name="T1" fmla="*/ 163 h 163"/>
                <a:gd name="T2" fmla="*/ 7 w 37"/>
                <a:gd name="T3" fmla="*/ 156 h 163"/>
                <a:gd name="T4" fmla="*/ 9 w 37"/>
                <a:gd name="T5" fmla="*/ 137 h 163"/>
                <a:gd name="T6" fmla="*/ 11 w 37"/>
                <a:gd name="T7" fmla="*/ 81 h 163"/>
                <a:gd name="T8" fmla="*/ 11 w 37"/>
                <a:gd name="T9" fmla="*/ 66 h 163"/>
                <a:gd name="T10" fmla="*/ 10 w 37"/>
                <a:gd name="T11" fmla="*/ 51 h 163"/>
                <a:gd name="T12" fmla="*/ 9 w 37"/>
                <a:gd name="T13" fmla="*/ 37 h 163"/>
                <a:gd name="T14" fmla="*/ 7 w 37"/>
                <a:gd name="T15" fmla="*/ 25 h 163"/>
                <a:gd name="T16" fmla="*/ 5 w 37"/>
                <a:gd name="T17" fmla="*/ 14 h 163"/>
                <a:gd name="T18" fmla="*/ 2 w 37"/>
                <a:gd name="T19" fmla="*/ 6 h 163"/>
                <a:gd name="T20" fmla="*/ 0 w 37"/>
                <a:gd name="T21" fmla="*/ 0 h 163"/>
                <a:gd name="T22" fmla="*/ 3 w 37"/>
                <a:gd name="T23" fmla="*/ 6 h 163"/>
                <a:gd name="T24" fmla="*/ 7 w 37"/>
                <a:gd name="T25" fmla="*/ 13 h 163"/>
                <a:gd name="T26" fmla="*/ 11 w 37"/>
                <a:gd name="T27" fmla="*/ 23 h 163"/>
                <a:gd name="T28" fmla="*/ 16 w 37"/>
                <a:gd name="T29" fmla="*/ 35 h 163"/>
                <a:gd name="T30" fmla="*/ 20 w 37"/>
                <a:gd name="T31" fmla="*/ 49 h 163"/>
                <a:gd name="T32" fmla="*/ 23 w 37"/>
                <a:gd name="T33" fmla="*/ 64 h 163"/>
                <a:gd name="T34" fmla="*/ 26 w 37"/>
                <a:gd name="T35" fmla="*/ 79 h 163"/>
                <a:gd name="T36" fmla="*/ 35 w 37"/>
                <a:gd name="T37" fmla="*/ 137 h 163"/>
                <a:gd name="T38" fmla="*/ 37 w 37"/>
                <a:gd name="T39" fmla="*/ 156 h 163"/>
                <a:gd name="T40" fmla="*/ 37 w 37"/>
                <a:gd name="T41" fmla="*/ 163 h 163"/>
                <a:gd name="T42" fmla="*/ 7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7" y="163"/>
                  </a:moveTo>
                  <a:cubicBezTo>
                    <a:pt x="7" y="163"/>
                    <a:pt x="7" y="160"/>
                    <a:pt x="7" y="156"/>
                  </a:cubicBezTo>
                  <a:cubicBezTo>
                    <a:pt x="8" y="151"/>
                    <a:pt x="8" y="145"/>
                    <a:pt x="9" y="137"/>
                  </a:cubicBezTo>
                  <a:cubicBezTo>
                    <a:pt x="10" y="122"/>
                    <a:pt x="11" y="101"/>
                    <a:pt x="11" y="81"/>
                  </a:cubicBezTo>
                  <a:cubicBezTo>
                    <a:pt x="11" y="76"/>
                    <a:pt x="11" y="71"/>
                    <a:pt x="11" y="66"/>
                  </a:cubicBezTo>
                  <a:cubicBezTo>
                    <a:pt x="11" y="60"/>
                    <a:pt x="10" y="56"/>
                    <a:pt x="10" y="51"/>
                  </a:cubicBezTo>
                  <a:cubicBezTo>
                    <a:pt x="9" y="46"/>
                    <a:pt x="9" y="41"/>
                    <a:pt x="9" y="37"/>
                  </a:cubicBezTo>
                  <a:cubicBezTo>
                    <a:pt x="8" y="33"/>
                    <a:pt x="8" y="28"/>
                    <a:pt x="7" y="25"/>
                  </a:cubicBezTo>
                  <a:cubicBezTo>
                    <a:pt x="6" y="21"/>
                    <a:pt x="5" y="17"/>
                    <a:pt x="5" y="14"/>
                  </a:cubicBezTo>
                  <a:cubicBezTo>
                    <a:pt x="4" y="11"/>
                    <a:pt x="3" y="9"/>
                    <a:pt x="2" y="6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1" y="2"/>
                    <a:pt x="3" y="6"/>
                  </a:cubicBezTo>
                  <a:cubicBezTo>
                    <a:pt x="5" y="8"/>
                    <a:pt x="6" y="10"/>
                    <a:pt x="7" y="13"/>
                  </a:cubicBezTo>
                  <a:cubicBezTo>
                    <a:pt x="9" y="16"/>
                    <a:pt x="10" y="20"/>
                    <a:pt x="11" y="23"/>
                  </a:cubicBezTo>
                  <a:cubicBezTo>
                    <a:pt x="13" y="27"/>
                    <a:pt x="14" y="31"/>
                    <a:pt x="16" y="35"/>
                  </a:cubicBezTo>
                  <a:cubicBezTo>
                    <a:pt x="17" y="40"/>
                    <a:pt x="18" y="44"/>
                    <a:pt x="20" y="49"/>
                  </a:cubicBezTo>
                  <a:cubicBezTo>
                    <a:pt x="21" y="54"/>
                    <a:pt x="22" y="59"/>
                    <a:pt x="23" y="64"/>
                  </a:cubicBezTo>
                  <a:cubicBezTo>
                    <a:pt x="24" y="69"/>
                    <a:pt x="25" y="74"/>
                    <a:pt x="26" y="79"/>
                  </a:cubicBezTo>
                  <a:cubicBezTo>
                    <a:pt x="30" y="100"/>
                    <a:pt x="33" y="121"/>
                    <a:pt x="35" y="137"/>
                  </a:cubicBezTo>
                  <a:cubicBezTo>
                    <a:pt x="36" y="145"/>
                    <a:pt x="36" y="151"/>
                    <a:pt x="37" y="156"/>
                  </a:cubicBezTo>
                  <a:cubicBezTo>
                    <a:pt x="37" y="160"/>
                    <a:pt x="37" y="163"/>
                    <a:pt x="37" y="163"/>
                  </a:cubicBezTo>
                  <a:lnTo>
                    <a:pt x="7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506663" y="5772150"/>
              <a:ext cx="531813" cy="561975"/>
            </a:xfrm>
            <a:custGeom>
              <a:avLst/>
              <a:gdLst>
                <a:gd name="T0" fmla="*/ 105 w 124"/>
                <a:gd name="T1" fmla="*/ 55 h 131"/>
                <a:gd name="T2" fmla="*/ 92 w 124"/>
                <a:gd name="T3" fmla="*/ 52 h 131"/>
                <a:gd name="T4" fmla="*/ 82 w 124"/>
                <a:gd name="T5" fmla="*/ 11 h 131"/>
                <a:gd name="T6" fmla="*/ 41 w 124"/>
                <a:gd name="T7" fmla="*/ 33 h 131"/>
                <a:gd name="T8" fmla="*/ 30 w 124"/>
                <a:gd name="T9" fmla="*/ 31 h 131"/>
                <a:gd name="T10" fmla="*/ 20 w 124"/>
                <a:gd name="T11" fmla="*/ 34 h 131"/>
                <a:gd name="T12" fmla="*/ 20 w 124"/>
                <a:gd name="T13" fmla="*/ 34 h 131"/>
                <a:gd name="T14" fmla="*/ 7 w 124"/>
                <a:gd name="T15" fmla="*/ 46 h 131"/>
                <a:gd name="T16" fmla="*/ 17 w 124"/>
                <a:gd name="T17" fmla="*/ 80 h 131"/>
                <a:gd name="T18" fmla="*/ 21 w 124"/>
                <a:gd name="T19" fmla="*/ 81 h 131"/>
                <a:gd name="T20" fmla="*/ 18 w 124"/>
                <a:gd name="T21" fmla="*/ 86 h 131"/>
                <a:gd name="T22" fmla="*/ 30 w 124"/>
                <a:gd name="T23" fmla="*/ 124 h 131"/>
                <a:gd name="T24" fmla="*/ 68 w 124"/>
                <a:gd name="T25" fmla="*/ 112 h 131"/>
                <a:gd name="T26" fmla="*/ 71 w 124"/>
                <a:gd name="T27" fmla="*/ 102 h 131"/>
                <a:gd name="T28" fmla="*/ 72 w 124"/>
                <a:gd name="T29" fmla="*/ 104 h 131"/>
                <a:gd name="T30" fmla="*/ 84 w 124"/>
                <a:gd name="T31" fmla="*/ 110 h 131"/>
                <a:gd name="T32" fmla="*/ 90 w 124"/>
                <a:gd name="T33" fmla="*/ 110 h 131"/>
                <a:gd name="T34" fmla="*/ 96 w 124"/>
                <a:gd name="T35" fmla="*/ 110 h 131"/>
                <a:gd name="T36" fmla="*/ 100 w 124"/>
                <a:gd name="T37" fmla="*/ 109 h 131"/>
                <a:gd name="T38" fmla="*/ 117 w 124"/>
                <a:gd name="T39" fmla="*/ 94 h 131"/>
                <a:gd name="T40" fmla="*/ 105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05" y="55"/>
                  </a:moveTo>
                  <a:cubicBezTo>
                    <a:pt x="101" y="53"/>
                    <a:pt x="97" y="52"/>
                    <a:pt x="92" y="52"/>
                  </a:cubicBezTo>
                  <a:cubicBezTo>
                    <a:pt x="101" y="39"/>
                    <a:pt x="100" y="20"/>
                    <a:pt x="82" y="11"/>
                  </a:cubicBezTo>
                  <a:cubicBezTo>
                    <a:pt x="62" y="0"/>
                    <a:pt x="44" y="15"/>
                    <a:pt x="41" y="33"/>
                  </a:cubicBezTo>
                  <a:cubicBezTo>
                    <a:pt x="37" y="31"/>
                    <a:pt x="34" y="31"/>
                    <a:pt x="30" y="31"/>
                  </a:cubicBezTo>
                  <a:cubicBezTo>
                    <a:pt x="27" y="31"/>
                    <a:pt x="23" y="32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4" y="36"/>
                    <a:pt x="9" y="41"/>
                    <a:pt x="7" y="46"/>
                  </a:cubicBezTo>
                  <a:cubicBezTo>
                    <a:pt x="0" y="58"/>
                    <a:pt x="5" y="73"/>
                    <a:pt x="17" y="80"/>
                  </a:cubicBezTo>
                  <a:cubicBezTo>
                    <a:pt x="19" y="80"/>
                    <a:pt x="20" y="81"/>
                    <a:pt x="21" y="81"/>
                  </a:cubicBezTo>
                  <a:cubicBezTo>
                    <a:pt x="20" y="83"/>
                    <a:pt x="19" y="84"/>
                    <a:pt x="18" y="86"/>
                  </a:cubicBezTo>
                  <a:cubicBezTo>
                    <a:pt x="11" y="99"/>
                    <a:pt x="17" y="117"/>
                    <a:pt x="30" y="124"/>
                  </a:cubicBezTo>
                  <a:cubicBezTo>
                    <a:pt x="44" y="131"/>
                    <a:pt x="61" y="125"/>
                    <a:pt x="68" y="112"/>
                  </a:cubicBezTo>
                  <a:cubicBezTo>
                    <a:pt x="70" y="109"/>
                    <a:pt x="70" y="106"/>
                    <a:pt x="71" y="102"/>
                  </a:cubicBezTo>
                  <a:cubicBezTo>
                    <a:pt x="71" y="103"/>
                    <a:pt x="72" y="103"/>
                    <a:pt x="72" y="104"/>
                  </a:cubicBezTo>
                  <a:cubicBezTo>
                    <a:pt x="76" y="107"/>
                    <a:pt x="79" y="109"/>
                    <a:pt x="84" y="110"/>
                  </a:cubicBezTo>
                  <a:cubicBezTo>
                    <a:pt x="86" y="110"/>
                    <a:pt x="88" y="110"/>
                    <a:pt x="90" y="110"/>
                  </a:cubicBezTo>
                  <a:cubicBezTo>
                    <a:pt x="92" y="110"/>
                    <a:pt x="94" y="110"/>
                    <a:pt x="96" y="110"/>
                  </a:cubicBezTo>
                  <a:cubicBezTo>
                    <a:pt x="97" y="109"/>
                    <a:pt x="98" y="109"/>
                    <a:pt x="100" y="109"/>
                  </a:cubicBezTo>
                  <a:cubicBezTo>
                    <a:pt x="107" y="106"/>
                    <a:pt x="114" y="101"/>
                    <a:pt x="117" y="94"/>
                  </a:cubicBezTo>
                  <a:cubicBezTo>
                    <a:pt x="124" y="80"/>
                    <a:pt x="119" y="63"/>
                    <a:pt x="105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2597150" y="5915025"/>
              <a:ext cx="320675" cy="295275"/>
            </a:xfrm>
            <a:custGeom>
              <a:avLst/>
              <a:gdLst>
                <a:gd name="T0" fmla="*/ 48 w 75"/>
                <a:gd name="T1" fmla="*/ 15 h 69"/>
                <a:gd name="T2" fmla="*/ 27 w 75"/>
                <a:gd name="T3" fmla="*/ 55 h 69"/>
                <a:gd name="T4" fmla="*/ 48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48" y="15"/>
                  </a:moveTo>
                  <a:cubicBezTo>
                    <a:pt x="21" y="0"/>
                    <a:pt x="0" y="41"/>
                    <a:pt x="27" y="55"/>
                  </a:cubicBezTo>
                  <a:cubicBezTo>
                    <a:pt x="54" y="69"/>
                    <a:pt x="75" y="29"/>
                    <a:pt x="48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2862263" y="6283325"/>
              <a:ext cx="236538" cy="188913"/>
            </a:xfrm>
            <a:custGeom>
              <a:avLst/>
              <a:gdLst>
                <a:gd name="T0" fmla="*/ 7 w 55"/>
                <a:gd name="T1" fmla="*/ 44 h 44"/>
                <a:gd name="T2" fmla="*/ 43 w 55"/>
                <a:gd name="T3" fmla="*/ 0 h 44"/>
                <a:gd name="T4" fmla="*/ 7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7" y="44"/>
                  </a:moveTo>
                  <a:cubicBezTo>
                    <a:pt x="7" y="44"/>
                    <a:pt x="0" y="5"/>
                    <a:pt x="43" y="0"/>
                  </a:cubicBezTo>
                  <a:cubicBezTo>
                    <a:pt x="43" y="0"/>
                    <a:pt x="55" y="40"/>
                    <a:pt x="7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2047875" y="6154738"/>
              <a:ext cx="158750" cy="69850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939925" y="5857875"/>
              <a:ext cx="531813" cy="561975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2060575" y="6000750"/>
              <a:ext cx="322263" cy="29527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879600" y="6369050"/>
              <a:ext cx="236538" cy="1889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5646738" y="5154613"/>
              <a:ext cx="257175" cy="806450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646738" y="5035550"/>
              <a:ext cx="257175" cy="136525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4729163" y="5194300"/>
              <a:ext cx="1257300" cy="1350963"/>
            </a:xfrm>
            <a:custGeom>
              <a:avLst/>
              <a:gdLst>
                <a:gd name="T0" fmla="*/ 792 w 792"/>
                <a:gd name="T1" fmla="*/ 851 h 851"/>
                <a:gd name="T2" fmla="*/ 792 w 792"/>
                <a:gd name="T3" fmla="*/ 405 h 851"/>
                <a:gd name="T4" fmla="*/ 397 w 792"/>
                <a:gd name="T5" fmla="*/ 0 h 851"/>
                <a:gd name="T6" fmla="*/ 0 w 792"/>
                <a:gd name="T7" fmla="*/ 405 h 851"/>
                <a:gd name="T8" fmla="*/ 0 w 792"/>
                <a:gd name="T9" fmla="*/ 851 h 851"/>
                <a:gd name="T10" fmla="*/ 792 w 792"/>
                <a:gd name="T11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851">
                  <a:moveTo>
                    <a:pt x="792" y="851"/>
                  </a:moveTo>
                  <a:lnTo>
                    <a:pt x="792" y="405"/>
                  </a:lnTo>
                  <a:lnTo>
                    <a:pt x="397" y="0"/>
                  </a:lnTo>
                  <a:lnTo>
                    <a:pt x="0" y="405"/>
                  </a:lnTo>
                  <a:lnTo>
                    <a:pt x="0" y="851"/>
                  </a:lnTo>
                  <a:lnTo>
                    <a:pt x="792" y="851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4651375" y="5103813"/>
              <a:ext cx="1408113" cy="814388"/>
            </a:xfrm>
            <a:custGeom>
              <a:avLst/>
              <a:gdLst>
                <a:gd name="T0" fmla="*/ 22 w 328"/>
                <a:gd name="T1" fmla="*/ 185 h 190"/>
                <a:gd name="T2" fmla="*/ 163 w 328"/>
                <a:gd name="T3" fmla="*/ 37 h 190"/>
                <a:gd name="T4" fmla="*/ 307 w 328"/>
                <a:gd name="T5" fmla="*/ 190 h 190"/>
                <a:gd name="T6" fmla="*/ 328 w 328"/>
                <a:gd name="T7" fmla="*/ 170 h 190"/>
                <a:gd name="T8" fmla="*/ 174 w 328"/>
                <a:gd name="T9" fmla="*/ 5 h 190"/>
                <a:gd name="T10" fmla="*/ 163 w 328"/>
                <a:gd name="T11" fmla="*/ 0 h 190"/>
                <a:gd name="T12" fmla="*/ 153 w 328"/>
                <a:gd name="T13" fmla="*/ 5 h 190"/>
                <a:gd name="T14" fmla="*/ 0 w 328"/>
                <a:gd name="T15" fmla="*/ 164 h 190"/>
                <a:gd name="T16" fmla="*/ 22 w 328"/>
                <a:gd name="T17" fmla="*/ 18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90">
                  <a:moveTo>
                    <a:pt x="22" y="185"/>
                  </a:moveTo>
                  <a:cubicBezTo>
                    <a:pt x="163" y="37"/>
                    <a:pt x="163" y="37"/>
                    <a:pt x="163" y="37"/>
                  </a:cubicBezTo>
                  <a:cubicBezTo>
                    <a:pt x="307" y="190"/>
                    <a:pt x="307" y="190"/>
                    <a:pt x="307" y="190"/>
                  </a:cubicBezTo>
                  <a:cubicBezTo>
                    <a:pt x="328" y="170"/>
                    <a:pt x="328" y="170"/>
                    <a:pt x="328" y="170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1" y="2"/>
                    <a:pt x="167" y="0"/>
                    <a:pt x="163" y="0"/>
                  </a:cubicBezTo>
                  <a:cubicBezTo>
                    <a:pt x="159" y="0"/>
                    <a:pt x="155" y="2"/>
                    <a:pt x="153" y="5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22" y="185"/>
                    <a:pt x="22" y="185"/>
                    <a:pt x="22" y="185"/>
                  </a:cubicBez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4883150" y="5927725"/>
              <a:ext cx="153988" cy="350838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4840288" y="5884863"/>
              <a:ext cx="239713" cy="436563"/>
            </a:xfrm>
            <a:custGeom>
              <a:avLst/>
              <a:gdLst>
                <a:gd name="T0" fmla="*/ 46 w 56"/>
                <a:gd name="T1" fmla="*/ 92 h 102"/>
                <a:gd name="T2" fmla="*/ 56 w 56"/>
                <a:gd name="T3" fmla="*/ 92 h 102"/>
                <a:gd name="T4" fmla="*/ 56 w 56"/>
                <a:gd name="T5" fmla="*/ 33 h 102"/>
                <a:gd name="T6" fmla="*/ 49 w 56"/>
                <a:gd name="T7" fmla="*/ 11 h 102"/>
                <a:gd name="T8" fmla="*/ 40 w 56"/>
                <a:gd name="T9" fmla="*/ 3 h 102"/>
                <a:gd name="T10" fmla="*/ 28 w 56"/>
                <a:gd name="T11" fmla="*/ 0 h 102"/>
                <a:gd name="T12" fmla="*/ 16 w 56"/>
                <a:gd name="T13" fmla="*/ 3 h 102"/>
                <a:gd name="T14" fmla="*/ 4 w 56"/>
                <a:gd name="T15" fmla="*/ 15 h 102"/>
                <a:gd name="T16" fmla="*/ 0 w 56"/>
                <a:gd name="T17" fmla="*/ 33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6 w 56"/>
                <a:gd name="T25" fmla="*/ 92 h 102"/>
                <a:gd name="T26" fmla="*/ 46 w 56"/>
                <a:gd name="T27" fmla="*/ 82 h 102"/>
                <a:gd name="T28" fmla="*/ 20 w 56"/>
                <a:gd name="T29" fmla="*/ 82 h 102"/>
                <a:gd name="T30" fmla="*/ 20 w 56"/>
                <a:gd name="T31" fmla="*/ 33 h 102"/>
                <a:gd name="T32" fmla="*/ 23 w 56"/>
                <a:gd name="T33" fmla="*/ 23 h 102"/>
                <a:gd name="T34" fmla="*/ 25 w 56"/>
                <a:gd name="T35" fmla="*/ 21 h 102"/>
                <a:gd name="T36" fmla="*/ 28 w 56"/>
                <a:gd name="T37" fmla="*/ 20 h 102"/>
                <a:gd name="T38" fmla="*/ 31 w 56"/>
                <a:gd name="T39" fmla="*/ 21 h 102"/>
                <a:gd name="T40" fmla="*/ 34 w 56"/>
                <a:gd name="T41" fmla="*/ 25 h 102"/>
                <a:gd name="T42" fmla="*/ 36 w 56"/>
                <a:gd name="T43" fmla="*/ 33 h 102"/>
                <a:gd name="T44" fmla="*/ 36 w 56"/>
                <a:gd name="T45" fmla="*/ 92 h 102"/>
                <a:gd name="T46" fmla="*/ 46 w 56"/>
                <a:gd name="T47" fmla="*/ 92 h 102"/>
                <a:gd name="T48" fmla="*/ 46 w 56"/>
                <a:gd name="T49" fmla="*/ 82 h 102"/>
                <a:gd name="T50" fmla="*/ 46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6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4"/>
                    <a:pt x="53" y="17"/>
                    <a:pt x="49" y="11"/>
                  </a:cubicBezTo>
                  <a:cubicBezTo>
                    <a:pt x="46" y="8"/>
                    <a:pt x="43" y="5"/>
                    <a:pt x="40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4" y="0"/>
                    <a:pt x="20" y="1"/>
                    <a:pt x="16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9"/>
                    <a:pt x="21" y="25"/>
                    <a:pt x="23" y="23"/>
                  </a:cubicBezTo>
                  <a:cubicBezTo>
                    <a:pt x="24" y="22"/>
                    <a:pt x="25" y="21"/>
                    <a:pt x="25" y="21"/>
                  </a:cubicBezTo>
                  <a:cubicBezTo>
                    <a:pt x="26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1"/>
                  </a:cubicBezTo>
                  <a:cubicBezTo>
                    <a:pt x="32" y="21"/>
                    <a:pt x="33" y="23"/>
                    <a:pt x="34" y="25"/>
                  </a:cubicBezTo>
                  <a:cubicBezTo>
                    <a:pt x="36" y="27"/>
                    <a:pt x="36" y="30"/>
                    <a:pt x="36" y="3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lnTo>
                    <a:pt x="46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5694363" y="5927725"/>
              <a:ext cx="158750" cy="350838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5651500" y="5884863"/>
              <a:ext cx="239713" cy="436563"/>
            </a:xfrm>
            <a:custGeom>
              <a:avLst/>
              <a:gdLst>
                <a:gd name="T0" fmla="*/ 47 w 56"/>
                <a:gd name="T1" fmla="*/ 92 h 102"/>
                <a:gd name="T2" fmla="*/ 56 w 56"/>
                <a:gd name="T3" fmla="*/ 92 h 102"/>
                <a:gd name="T4" fmla="*/ 56 w 56"/>
                <a:gd name="T5" fmla="*/ 32 h 102"/>
                <a:gd name="T6" fmla="*/ 49 w 56"/>
                <a:gd name="T7" fmla="*/ 10 h 102"/>
                <a:gd name="T8" fmla="*/ 40 w 56"/>
                <a:gd name="T9" fmla="*/ 3 h 102"/>
                <a:gd name="T10" fmla="*/ 28 w 56"/>
                <a:gd name="T11" fmla="*/ 0 h 102"/>
                <a:gd name="T12" fmla="*/ 17 w 56"/>
                <a:gd name="T13" fmla="*/ 3 h 102"/>
                <a:gd name="T14" fmla="*/ 4 w 56"/>
                <a:gd name="T15" fmla="*/ 15 h 102"/>
                <a:gd name="T16" fmla="*/ 0 w 56"/>
                <a:gd name="T17" fmla="*/ 32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7 w 56"/>
                <a:gd name="T25" fmla="*/ 92 h 102"/>
                <a:gd name="T26" fmla="*/ 47 w 56"/>
                <a:gd name="T27" fmla="*/ 82 h 102"/>
                <a:gd name="T28" fmla="*/ 20 w 56"/>
                <a:gd name="T29" fmla="*/ 82 h 102"/>
                <a:gd name="T30" fmla="*/ 20 w 56"/>
                <a:gd name="T31" fmla="*/ 32 h 102"/>
                <a:gd name="T32" fmla="*/ 23 w 56"/>
                <a:gd name="T33" fmla="*/ 23 h 102"/>
                <a:gd name="T34" fmla="*/ 26 w 56"/>
                <a:gd name="T35" fmla="*/ 20 h 102"/>
                <a:gd name="T36" fmla="*/ 28 w 56"/>
                <a:gd name="T37" fmla="*/ 20 h 102"/>
                <a:gd name="T38" fmla="*/ 31 w 56"/>
                <a:gd name="T39" fmla="*/ 20 h 102"/>
                <a:gd name="T40" fmla="*/ 35 w 56"/>
                <a:gd name="T41" fmla="*/ 24 h 102"/>
                <a:gd name="T42" fmla="*/ 37 w 56"/>
                <a:gd name="T43" fmla="*/ 32 h 102"/>
                <a:gd name="T44" fmla="*/ 37 w 56"/>
                <a:gd name="T45" fmla="*/ 92 h 102"/>
                <a:gd name="T46" fmla="*/ 47 w 56"/>
                <a:gd name="T47" fmla="*/ 92 h 102"/>
                <a:gd name="T48" fmla="*/ 47 w 56"/>
                <a:gd name="T49" fmla="*/ 82 h 102"/>
                <a:gd name="T50" fmla="*/ 47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7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24"/>
                    <a:pt x="54" y="16"/>
                    <a:pt x="49" y="10"/>
                  </a:cubicBezTo>
                  <a:cubicBezTo>
                    <a:pt x="46" y="7"/>
                    <a:pt x="43" y="5"/>
                    <a:pt x="40" y="3"/>
                  </a:cubicBezTo>
                  <a:cubicBezTo>
                    <a:pt x="37" y="1"/>
                    <a:pt x="32" y="0"/>
                    <a:pt x="28" y="0"/>
                  </a:cubicBezTo>
                  <a:cubicBezTo>
                    <a:pt x="24" y="0"/>
                    <a:pt x="20" y="1"/>
                    <a:pt x="17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28"/>
                    <a:pt x="21" y="25"/>
                    <a:pt x="23" y="23"/>
                  </a:cubicBezTo>
                  <a:cubicBezTo>
                    <a:pt x="24" y="21"/>
                    <a:pt x="25" y="21"/>
                    <a:pt x="26" y="20"/>
                  </a:cubicBezTo>
                  <a:cubicBezTo>
                    <a:pt x="27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0"/>
                  </a:cubicBezTo>
                  <a:cubicBezTo>
                    <a:pt x="32" y="21"/>
                    <a:pt x="34" y="22"/>
                    <a:pt x="35" y="24"/>
                  </a:cubicBezTo>
                  <a:cubicBezTo>
                    <a:pt x="36" y="27"/>
                    <a:pt x="37" y="29"/>
                    <a:pt x="37" y="3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lnTo>
                    <a:pt x="47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1" name="Oval 78"/>
            <p:cNvSpPr>
              <a:spLocks noChangeArrowheads="1"/>
            </p:cNvSpPr>
            <p:nvPr/>
          </p:nvSpPr>
          <p:spPr bwMode="auto">
            <a:xfrm>
              <a:off x="5192713" y="5549900"/>
              <a:ext cx="330200" cy="330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5149850" y="5511800"/>
              <a:ext cx="415925" cy="411163"/>
            </a:xfrm>
            <a:custGeom>
              <a:avLst/>
              <a:gdLst>
                <a:gd name="T0" fmla="*/ 10 w 97"/>
                <a:gd name="T1" fmla="*/ 48 h 96"/>
                <a:gd name="T2" fmla="*/ 20 w 97"/>
                <a:gd name="T3" fmla="*/ 48 h 96"/>
                <a:gd name="T4" fmla="*/ 28 w 97"/>
                <a:gd name="T5" fmla="*/ 28 h 96"/>
                <a:gd name="T6" fmla="*/ 48 w 97"/>
                <a:gd name="T7" fmla="*/ 19 h 96"/>
                <a:gd name="T8" fmla="*/ 69 w 97"/>
                <a:gd name="T9" fmla="*/ 28 h 96"/>
                <a:gd name="T10" fmla="*/ 77 w 97"/>
                <a:gd name="T11" fmla="*/ 48 h 96"/>
                <a:gd name="T12" fmla="*/ 69 w 97"/>
                <a:gd name="T13" fmla="*/ 68 h 96"/>
                <a:gd name="T14" fmla="*/ 48 w 97"/>
                <a:gd name="T15" fmla="*/ 76 h 96"/>
                <a:gd name="T16" fmla="*/ 28 w 97"/>
                <a:gd name="T17" fmla="*/ 68 h 96"/>
                <a:gd name="T18" fmla="*/ 20 w 97"/>
                <a:gd name="T19" fmla="*/ 48 h 96"/>
                <a:gd name="T20" fmla="*/ 10 w 97"/>
                <a:gd name="T21" fmla="*/ 48 h 96"/>
                <a:gd name="T22" fmla="*/ 0 w 97"/>
                <a:gd name="T23" fmla="*/ 48 h 96"/>
                <a:gd name="T24" fmla="*/ 48 w 97"/>
                <a:gd name="T25" fmla="*/ 96 h 96"/>
                <a:gd name="T26" fmla="*/ 97 w 97"/>
                <a:gd name="T27" fmla="*/ 48 h 96"/>
                <a:gd name="T28" fmla="*/ 48 w 97"/>
                <a:gd name="T29" fmla="*/ 0 h 96"/>
                <a:gd name="T30" fmla="*/ 0 w 97"/>
                <a:gd name="T31" fmla="*/ 48 h 96"/>
                <a:gd name="T32" fmla="*/ 10 w 97"/>
                <a:gd name="T33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6">
                  <a:moveTo>
                    <a:pt x="10" y="48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20" y="40"/>
                    <a:pt x="23" y="33"/>
                    <a:pt x="28" y="28"/>
                  </a:cubicBezTo>
                  <a:cubicBezTo>
                    <a:pt x="34" y="22"/>
                    <a:pt x="41" y="19"/>
                    <a:pt x="48" y="19"/>
                  </a:cubicBezTo>
                  <a:cubicBezTo>
                    <a:pt x="56" y="19"/>
                    <a:pt x="63" y="22"/>
                    <a:pt x="69" y="28"/>
                  </a:cubicBezTo>
                  <a:cubicBezTo>
                    <a:pt x="74" y="33"/>
                    <a:pt x="77" y="40"/>
                    <a:pt x="77" y="48"/>
                  </a:cubicBezTo>
                  <a:cubicBezTo>
                    <a:pt x="77" y="56"/>
                    <a:pt x="74" y="63"/>
                    <a:pt x="69" y="68"/>
                  </a:cubicBezTo>
                  <a:cubicBezTo>
                    <a:pt x="63" y="73"/>
                    <a:pt x="56" y="76"/>
                    <a:pt x="48" y="76"/>
                  </a:cubicBezTo>
                  <a:cubicBezTo>
                    <a:pt x="41" y="76"/>
                    <a:pt x="34" y="73"/>
                    <a:pt x="28" y="68"/>
                  </a:cubicBezTo>
                  <a:cubicBezTo>
                    <a:pt x="23" y="63"/>
                    <a:pt x="20" y="56"/>
                    <a:pt x="2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5" y="96"/>
                    <a:pt x="97" y="74"/>
                    <a:pt x="97" y="48"/>
                  </a:cubicBezTo>
                  <a:cubicBezTo>
                    <a:pt x="97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lnTo>
                    <a:pt x="10" y="48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5195888" y="6119813"/>
              <a:ext cx="322263" cy="425450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6145213" y="5519738"/>
              <a:ext cx="496888" cy="827088"/>
            </a:xfrm>
            <a:custGeom>
              <a:avLst/>
              <a:gdLst>
                <a:gd name="T0" fmla="*/ 313 w 313"/>
                <a:gd name="T1" fmla="*/ 521 h 521"/>
                <a:gd name="T2" fmla="*/ 156 w 313"/>
                <a:gd name="T3" fmla="*/ 0 h 521"/>
                <a:gd name="T4" fmla="*/ 0 w 313"/>
                <a:gd name="T5" fmla="*/ 521 h 521"/>
                <a:gd name="T6" fmla="*/ 313 w 313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521">
                  <a:moveTo>
                    <a:pt x="313" y="521"/>
                  </a:moveTo>
                  <a:lnTo>
                    <a:pt x="156" y="0"/>
                  </a:lnTo>
                  <a:lnTo>
                    <a:pt x="0" y="521"/>
                  </a:lnTo>
                  <a:lnTo>
                    <a:pt x="313" y="521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6342063" y="5875338"/>
              <a:ext cx="107950" cy="673100"/>
            </a:xfrm>
            <a:custGeom>
              <a:avLst/>
              <a:gdLst>
                <a:gd name="T0" fmla="*/ 68 w 68"/>
                <a:gd name="T1" fmla="*/ 424 h 424"/>
                <a:gd name="T2" fmla="*/ 32 w 68"/>
                <a:gd name="T3" fmla="*/ 0 h 424"/>
                <a:gd name="T4" fmla="*/ 0 w 68"/>
                <a:gd name="T5" fmla="*/ 424 h 424"/>
                <a:gd name="T6" fmla="*/ 68 w 68"/>
                <a:gd name="T7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424">
                  <a:moveTo>
                    <a:pt x="68" y="424"/>
                  </a:moveTo>
                  <a:lnTo>
                    <a:pt x="32" y="0"/>
                  </a:lnTo>
                  <a:lnTo>
                    <a:pt x="0" y="424"/>
                  </a:lnTo>
                  <a:lnTo>
                    <a:pt x="68" y="424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395288" y="5437503"/>
              <a:ext cx="498475" cy="1310960"/>
              <a:chOff x="395288" y="5237478"/>
              <a:chExt cx="498475" cy="1310960"/>
            </a:xfrm>
          </p:grpSpPr>
          <p:sp>
            <p:nvSpPr>
              <p:cNvPr id="120" name="Freeform 83"/>
              <p:cNvSpPr>
                <a:spLocks/>
              </p:cNvSpPr>
              <p:nvPr/>
            </p:nvSpPr>
            <p:spPr bwMode="auto">
              <a:xfrm>
                <a:off x="395288" y="5237478"/>
                <a:ext cx="498475" cy="827088"/>
              </a:xfrm>
              <a:custGeom>
                <a:avLst/>
                <a:gdLst>
                  <a:gd name="T0" fmla="*/ 314 w 314"/>
                  <a:gd name="T1" fmla="*/ 521 h 521"/>
                  <a:gd name="T2" fmla="*/ 157 w 314"/>
                  <a:gd name="T3" fmla="*/ 0 h 521"/>
                  <a:gd name="T4" fmla="*/ 0 w 314"/>
                  <a:gd name="T5" fmla="*/ 521 h 521"/>
                  <a:gd name="T6" fmla="*/ 314 w 314"/>
                  <a:gd name="T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521">
                    <a:moveTo>
                      <a:pt x="314" y="521"/>
                    </a:moveTo>
                    <a:lnTo>
                      <a:pt x="157" y="0"/>
                    </a:lnTo>
                    <a:lnTo>
                      <a:pt x="0" y="521"/>
                    </a:lnTo>
                    <a:lnTo>
                      <a:pt x="314" y="521"/>
                    </a:lnTo>
                    <a:close/>
                  </a:path>
                </a:pathLst>
              </a:custGeom>
              <a:solidFill>
                <a:srgbClr val="F59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121" name="Freeform 84"/>
              <p:cNvSpPr>
                <a:spLocks/>
              </p:cNvSpPr>
              <p:nvPr/>
            </p:nvSpPr>
            <p:spPr bwMode="auto">
              <a:xfrm>
                <a:off x="593725" y="5875338"/>
                <a:ext cx="106363" cy="673100"/>
              </a:xfrm>
              <a:custGeom>
                <a:avLst/>
                <a:gdLst>
                  <a:gd name="T0" fmla="*/ 67 w 67"/>
                  <a:gd name="T1" fmla="*/ 424 h 424"/>
                  <a:gd name="T2" fmla="*/ 32 w 67"/>
                  <a:gd name="T3" fmla="*/ 0 h 424"/>
                  <a:gd name="T4" fmla="*/ 0 w 67"/>
                  <a:gd name="T5" fmla="*/ 424 h 424"/>
                  <a:gd name="T6" fmla="*/ 67 w 67"/>
                  <a:gd name="T7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24">
                    <a:moveTo>
                      <a:pt x="67" y="424"/>
                    </a:moveTo>
                    <a:lnTo>
                      <a:pt x="32" y="0"/>
                    </a:lnTo>
                    <a:lnTo>
                      <a:pt x="0" y="424"/>
                    </a:lnTo>
                    <a:lnTo>
                      <a:pt x="67" y="424"/>
                    </a:lnTo>
                    <a:close/>
                  </a:path>
                </a:pathLst>
              </a:custGeom>
              <a:solidFill>
                <a:srgbClr val="8E50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654050" y="5434013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FFE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914400" y="5884863"/>
              <a:ext cx="387350" cy="882650"/>
            </a:xfrm>
            <a:custGeom>
              <a:avLst/>
              <a:gdLst>
                <a:gd name="T0" fmla="*/ 244 w 244"/>
                <a:gd name="T1" fmla="*/ 97 h 556"/>
                <a:gd name="T2" fmla="*/ 138 w 244"/>
                <a:gd name="T3" fmla="*/ 159 h 556"/>
                <a:gd name="T4" fmla="*/ 122 w 244"/>
                <a:gd name="T5" fmla="*/ 0 h 556"/>
                <a:gd name="T6" fmla="*/ 106 w 244"/>
                <a:gd name="T7" fmla="*/ 159 h 556"/>
                <a:gd name="T8" fmla="*/ 0 w 244"/>
                <a:gd name="T9" fmla="*/ 97 h 556"/>
                <a:gd name="T10" fmla="*/ 98 w 244"/>
                <a:gd name="T11" fmla="*/ 210 h 556"/>
                <a:gd name="T12" fmla="*/ 100 w 244"/>
                <a:gd name="T13" fmla="*/ 556 h 556"/>
                <a:gd name="T14" fmla="*/ 152 w 244"/>
                <a:gd name="T15" fmla="*/ 556 h 556"/>
                <a:gd name="T16" fmla="*/ 146 w 244"/>
                <a:gd name="T17" fmla="*/ 210 h 556"/>
                <a:gd name="T18" fmla="*/ 244 w 244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556">
                  <a:moveTo>
                    <a:pt x="244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8" y="210"/>
                  </a:lnTo>
                  <a:lnTo>
                    <a:pt x="100" y="556"/>
                  </a:lnTo>
                  <a:lnTo>
                    <a:pt x="152" y="556"/>
                  </a:lnTo>
                  <a:lnTo>
                    <a:pt x="146" y="210"/>
                  </a:lnTo>
                  <a:lnTo>
                    <a:pt x="244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10709275" y="6030913"/>
              <a:ext cx="120650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0709275" y="6030913"/>
              <a:ext cx="120650" cy="514350"/>
            </a:xfrm>
            <a:custGeom>
              <a:avLst/>
              <a:gdLst>
                <a:gd name="T0" fmla="*/ 0 w 76"/>
                <a:gd name="T1" fmla="*/ 0 h 324"/>
                <a:gd name="T2" fmla="*/ 0 w 76"/>
                <a:gd name="T3" fmla="*/ 324 h 324"/>
                <a:gd name="T4" fmla="*/ 76 w 76"/>
                <a:gd name="T5" fmla="*/ 324 h 324"/>
                <a:gd name="T6" fmla="*/ 76 w 76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324">
                  <a:moveTo>
                    <a:pt x="0" y="0"/>
                  </a:moveTo>
                  <a:lnTo>
                    <a:pt x="0" y="324"/>
                  </a:lnTo>
                  <a:lnTo>
                    <a:pt x="76" y="324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10401300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0401300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01266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01266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98345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98345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9885363" y="6218238"/>
              <a:ext cx="858838" cy="155575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9885363" y="6218238"/>
              <a:ext cx="858838" cy="155575"/>
            </a:xfrm>
            <a:custGeom>
              <a:avLst/>
              <a:gdLst>
                <a:gd name="T0" fmla="*/ 0 w 541"/>
                <a:gd name="T1" fmla="*/ 98 h 98"/>
                <a:gd name="T2" fmla="*/ 541 w 541"/>
                <a:gd name="T3" fmla="*/ 98 h 98"/>
                <a:gd name="T4" fmla="*/ 541 w 541"/>
                <a:gd name="T5" fmla="*/ 0 h 98"/>
                <a:gd name="T6" fmla="*/ 0 w 541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98">
                  <a:moveTo>
                    <a:pt x="0" y="98"/>
                  </a:moveTo>
                  <a:lnTo>
                    <a:pt x="541" y="98"/>
                  </a:lnTo>
                  <a:lnTo>
                    <a:pt x="54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6762750" y="5824538"/>
              <a:ext cx="1355725" cy="617538"/>
            </a:xfrm>
            <a:custGeom>
              <a:avLst/>
              <a:gdLst>
                <a:gd name="T0" fmla="*/ 48 w 316"/>
                <a:gd name="T1" fmla="*/ 56 h 144"/>
                <a:gd name="T2" fmla="*/ 80 w 316"/>
                <a:gd name="T3" fmla="*/ 56 h 144"/>
                <a:gd name="T4" fmla="*/ 80 w 316"/>
                <a:gd name="T5" fmla="*/ 45 h 144"/>
                <a:gd name="T6" fmla="*/ 122 w 316"/>
                <a:gd name="T7" fmla="*/ 0 h 144"/>
                <a:gd name="T8" fmla="*/ 213 w 316"/>
                <a:gd name="T9" fmla="*/ 0 h 144"/>
                <a:gd name="T10" fmla="*/ 256 w 316"/>
                <a:gd name="T11" fmla="*/ 45 h 144"/>
                <a:gd name="T12" fmla="*/ 256 w 316"/>
                <a:gd name="T13" fmla="*/ 56 h 144"/>
                <a:gd name="T14" fmla="*/ 272 w 316"/>
                <a:gd name="T15" fmla="*/ 56 h 144"/>
                <a:gd name="T16" fmla="*/ 316 w 316"/>
                <a:gd name="T17" fmla="*/ 101 h 144"/>
                <a:gd name="T18" fmla="*/ 316 w 316"/>
                <a:gd name="T19" fmla="*/ 99 h 144"/>
                <a:gd name="T20" fmla="*/ 272 w 316"/>
                <a:gd name="T21" fmla="*/ 144 h 144"/>
                <a:gd name="T22" fmla="*/ 201 w 316"/>
                <a:gd name="T23" fmla="*/ 144 h 144"/>
                <a:gd name="T24" fmla="*/ 181 w 316"/>
                <a:gd name="T25" fmla="*/ 144 h 144"/>
                <a:gd name="T26" fmla="*/ 48 w 316"/>
                <a:gd name="T27" fmla="*/ 144 h 144"/>
                <a:gd name="T28" fmla="*/ 0 w 316"/>
                <a:gd name="T29" fmla="*/ 99 h 144"/>
                <a:gd name="T30" fmla="*/ 0 w 316"/>
                <a:gd name="T31" fmla="*/ 101 h 144"/>
                <a:gd name="T32" fmla="*/ 48 w 316"/>
                <a:gd name="T33" fmla="*/ 5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6" h="144">
                  <a:moveTo>
                    <a:pt x="48" y="56"/>
                  </a:moveTo>
                  <a:cubicBezTo>
                    <a:pt x="80" y="56"/>
                    <a:pt x="80" y="56"/>
                    <a:pt x="80" y="56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20"/>
                    <a:pt x="98" y="0"/>
                    <a:pt x="12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37" y="0"/>
                    <a:pt x="256" y="20"/>
                    <a:pt x="256" y="45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72" y="56"/>
                    <a:pt x="272" y="56"/>
                    <a:pt x="272" y="56"/>
                  </a:cubicBezTo>
                  <a:cubicBezTo>
                    <a:pt x="296" y="56"/>
                    <a:pt x="316" y="76"/>
                    <a:pt x="316" y="101"/>
                  </a:cubicBezTo>
                  <a:cubicBezTo>
                    <a:pt x="316" y="99"/>
                    <a:pt x="316" y="99"/>
                    <a:pt x="316" y="99"/>
                  </a:cubicBezTo>
                  <a:cubicBezTo>
                    <a:pt x="316" y="123"/>
                    <a:pt x="296" y="144"/>
                    <a:pt x="272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181" y="144"/>
                    <a:pt x="181" y="144"/>
                    <a:pt x="181" y="144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24" y="144"/>
                    <a:pt x="0" y="123"/>
                    <a:pt x="0" y="99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76"/>
                    <a:pt x="24" y="56"/>
                    <a:pt x="48" y="5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6757988" y="6172200"/>
              <a:ext cx="77788" cy="179388"/>
            </a:xfrm>
            <a:custGeom>
              <a:avLst/>
              <a:gdLst>
                <a:gd name="T0" fmla="*/ 8 w 18"/>
                <a:gd name="T1" fmla="*/ 42 h 42"/>
                <a:gd name="T2" fmla="*/ 0 w 18"/>
                <a:gd name="T3" fmla="*/ 19 h 42"/>
                <a:gd name="T4" fmla="*/ 5 w 18"/>
                <a:gd name="T5" fmla="*/ 0 h 42"/>
                <a:gd name="T6" fmla="*/ 12 w 18"/>
                <a:gd name="T7" fmla="*/ 33 h 42"/>
                <a:gd name="T8" fmla="*/ 8 w 18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8" y="42"/>
                  </a:moveTo>
                  <a:cubicBezTo>
                    <a:pt x="3" y="36"/>
                    <a:pt x="0" y="27"/>
                    <a:pt x="0" y="19"/>
                  </a:cubicBezTo>
                  <a:cubicBezTo>
                    <a:pt x="0" y="12"/>
                    <a:pt x="2" y="6"/>
                    <a:pt x="5" y="0"/>
                  </a:cubicBezTo>
                  <a:cubicBezTo>
                    <a:pt x="15" y="6"/>
                    <a:pt x="18" y="16"/>
                    <a:pt x="12" y="33"/>
                  </a:cubicBezTo>
                  <a:cubicBezTo>
                    <a:pt x="11" y="36"/>
                    <a:pt x="9" y="39"/>
                    <a:pt x="8" y="42"/>
                  </a:cubicBez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7213600" y="5918200"/>
              <a:ext cx="531813" cy="155575"/>
            </a:xfrm>
            <a:custGeom>
              <a:avLst/>
              <a:gdLst>
                <a:gd name="T0" fmla="*/ 0 w 124"/>
                <a:gd name="T1" fmla="*/ 36 h 36"/>
                <a:gd name="T2" fmla="*/ 0 w 124"/>
                <a:gd name="T3" fmla="*/ 11 h 36"/>
                <a:gd name="T4" fmla="*/ 11 w 124"/>
                <a:gd name="T5" fmla="*/ 0 h 36"/>
                <a:gd name="T6" fmla="*/ 113 w 124"/>
                <a:gd name="T7" fmla="*/ 0 h 36"/>
                <a:gd name="T8" fmla="*/ 124 w 124"/>
                <a:gd name="T9" fmla="*/ 11 h 36"/>
                <a:gd name="T10" fmla="*/ 124 w 124"/>
                <a:gd name="T11" fmla="*/ 36 h 36"/>
                <a:gd name="T12" fmla="*/ 0 w 12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6">
                  <a:moveTo>
                    <a:pt x="0" y="36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5"/>
                    <a:pt x="124" y="11"/>
                  </a:cubicBezTo>
                  <a:cubicBezTo>
                    <a:pt x="124" y="36"/>
                    <a:pt x="124" y="36"/>
                    <a:pt x="124" y="36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auto">
            <a:xfrm>
              <a:off x="7586663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auto">
            <a:xfrm>
              <a:off x="7659688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auto">
            <a:xfrm>
              <a:off x="7024688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auto">
            <a:xfrm>
              <a:off x="7097713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6551613" y="5026025"/>
              <a:ext cx="352425" cy="184150"/>
            </a:xfrm>
            <a:custGeom>
              <a:avLst/>
              <a:gdLst>
                <a:gd name="T0" fmla="*/ 45 w 82"/>
                <a:gd name="T1" fmla="*/ 26 h 43"/>
                <a:gd name="T2" fmla="*/ 19 w 82"/>
                <a:gd name="T3" fmla="*/ 3 h 43"/>
                <a:gd name="T4" fmla="*/ 43 w 82"/>
                <a:gd name="T5" fmla="*/ 41 h 43"/>
                <a:gd name="T6" fmla="*/ 45 w 82"/>
                <a:gd name="T7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43">
                  <a:moveTo>
                    <a:pt x="45" y="26"/>
                  </a:moveTo>
                  <a:cubicBezTo>
                    <a:pt x="45" y="26"/>
                    <a:pt x="37" y="0"/>
                    <a:pt x="19" y="3"/>
                  </a:cubicBezTo>
                  <a:cubicBezTo>
                    <a:pt x="0" y="7"/>
                    <a:pt x="5" y="40"/>
                    <a:pt x="43" y="41"/>
                  </a:cubicBezTo>
                  <a:cubicBezTo>
                    <a:pt x="82" y="43"/>
                    <a:pt x="45" y="26"/>
                    <a:pt x="45" y="2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6518275" y="5164138"/>
              <a:ext cx="381000" cy="201613"/>
            </a:xfrm>
            <a:custGeom>
              <a:avLst/>
              <a:gdLst>
                <a:gd name="T0" fmla="*/ 49 w 89"/>
                <a:gd name="T1" fmla="*/ 24 h 47"/>
                <a:gd name="T2" fmla="*/ 18 w 89"/>
                <a:gd name="T3" fmla="*/ 39 h 47"/>
                <a:gd name="T4" fmla="*/ 51 w 89"/>
                <a:gd name="T5" fmla="*/ 9 h 47"/>
                <a:gd name="T6" fmla="*/ 49 w 89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7">
                  <a:moveTo>
                    <a:pt x="49" y="24"/>
                  </a:moveTo>
                  <a:cubicBezTo>
                    <a:pt x="49" y="24"/>
                    <a:pt x="35" y="47"/>
                    <a:pt x="18" y="39"/>
                  </a:cubicBezTo>
                  <a:cubicBezTo>
                    <a:pt x="0" y="31"/>
                    <a:pt x="14" y="0"/>
                    <a:pt x="51" y="9"/>
                  </a:cubicBezTo>
                  <a:cubicBezTo>
                    <a:pt x="89" y="18"/>
                    <a:pt x="49" y="24"/>
                    <a:pt x="49" y="24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621463" y="5051425"/>
              <a:ext cx="385763" cy="211138"/>
            </a:xfrm>
            <a:custGeom>
              <a:avLst/>
              <a:gdLst>
                <a:gd name="T0" fmla="*/ 41 w 90"/>
                <a:gd name="T1" fmla="*/ 22 h 49"/>
                <a:gd name="T2" fmla="*/ 73 w 90"/>
                <a:gd name="T3" fmla="*/ 9 h 49"/>
                <a:gd name="T4" fmla="*/ 37 w 90"/>
                <a:gd name="T5" fmla="*/ 37 h 49"/>
                <a:gd name="T6" fmla="*/ 41 w 90"/>
                <a:gd name="T7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49">
                  <a:moveTo>
                    <a:pt x="41" y="22"/>
                  </a:moveTo>
                  <a:cubicBezTo>
                    <a:pt x="41" y="22"/>
                    <a:pt x="57" y="0"/>
                    <a:pt x="73" y="9"/>
                  </a:cubicBezTo>
                  <a:cubicBezTo>
                    <a:pt x="90" y="19"/>
                    <a:pt x="74" y="49"/>
                    <a:pt x="37" y="37"/>
                  </a:cubicBezTo>
                  <a:cubicBezTo>
                    <a:pt x="0" y="26"/>
                    <a:pt x="41" y="22"/>
                    <a:pt x="41" y="2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6616700" y="5194300"/>
              <a:ext cx="338138" cy="192088"/>
            </a:xfrm>
            <a:custGeom>
              <a:avLst/>
              <a:gdLst>
                <a:gd name="T0" fmla="*/ 36 w 79"/>
                <a:gd name="T1" fmla="*/ 19 h 45"/>
                <a:gd name="T2" fmla="*/ 61 w 79"/>
                <a:gd name="T3" fmla="*/ 43 h 45"/>
                <a:gd name="T4" fmla="*/ 38 w 79"/>
                <a:gd name="T5" fmla="*/ 4 h 45"/>
                <a:gd name="T6" fmla="*/ 36 w 79"/>
                <a:gd name="T7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45">
                  <a:moveTo>
                    <a:pt x="36" y="19"/>
                  </a:moveTo>
                  <a:cubicBezTo>
                    <a:pt x="36" y="19"/>
                    <a:pt x="42" y="45"/>
                    <a:pt x="61" y="43"/>
                  </a:cubicBezTo>
                  <a:cubicBezTo>
                    <a:pt x="79" y="41"/>
                    <a:pt x="77" y="8"/>
                    <a:pt x="38" y="4"/>
                  </a:cubicBezTo>
                  <a:cubicBezTo>
                    <a:pt x="0" y="0"/>
                    <a:pt x="36" y="19"/>
                    <a:pt x="36" y="1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6694488" y="5091113"/>
              <a:ext cx="141288" cy="234950"/>
            </a:xfrm>
            <a:custGeom>
              <a:avLst/>
              <a:gdLst>
                <a:gd name="T0" fmla="*/ 31 w 33"/>
                <a:gd name="T1" fmla="*/ 30 h 55"/>
                <a:gd name="T2" fmla="*/ 12 w 33"/>
                <a:gd name="T3" fmla="*/ 54 h 55"/>
                <a:gd name="T4" fmla="*/ 3 w 33"/>
                <a:gd name="T5" fmla="*/ 25 h 55"/>
                <a:gd name="T6" fmla="*/ 21 w 33"/>
                <a:gd name="T7" fmla="*/ 1 h 55"/>
                <a:gd name="T8" fmla="*/ 31 w 33"/>
                <a:gd name="T9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5">
                  <a:moveTo>
                    <a:pt x="31" y="30"/>
                  </a:moveTo>
                  <a:cubicBezTo>
                    <a:pt x="28" y="44"/>
                    <a:pt x="20" y="55"/>
                    <a:pt x="12" y="54"/>
                  </a:cubicBezTo>
                  <a:cubicBezTo>
                    <a:pt x="4" y="53"/>
                    <a:pt x="0" y="40"/>
                    <a:pt x="3" y="25"/>
                  </a:cubicBezTo>
                  <a:cubicBezTo>
                    <a:pt x="5" y="10"/>
                    <a:pt x="13" y="0"/>
                    <a:pt x="21" y="1"/>
                  </a:cubicBezTo>
                  <a:cubicBezTo>
                    <a:pt x="29" y="2"/>
                    <a:pt x="33" y="15"/>
                    <a:pt x="31" y="30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710363" y="5133975"/>
              <a:ext cx="115888" cy="63500"/>
            </a:xfrm>
            <a:custGeom>
              <a:avLst/>
              <a:gdLst>
                <a:gd name="T0" fmla="*/ 27 w 27"/>
                <a:gd name="T1" fmla="*/ 15 h 15"/>
                <a:gd name="T2" fmla="*/ 27 w 27"/>
                <a:gd name="T3" fmla="*/ 4 h 15"/>
                <a:gd name="T4" fmla="*/ 4 w 27"/>
                <a:gd name="T5" fmla="*/ 0 h 15"/>
                <a:gd name="T6" fmla="*/ 0 w 27"/>
                <a:gd name="T7" fmla="*/ 10 h 15"/>
                <a:gd name="T8" fmla="*/ 27 w 2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27" y="15"/>
                  </a:moveTo>
                  <a:cubicBezTo>
                    <a:pt x="27" y="11"/>
                    <a:pt x="27" y="7"/>
                    <a:pt x="27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10"/>
                  </a:cubicBezTo>
                  <a:lnTo>
                    <a:pt x="27" y="15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6702425" y="5240338"/>
              <a:ext cx="111125" cy="60325"/>
            </a:xfrm>
            <a:custGeom>
              <a:avLst/>
              <a:gdLst>
                <a:gd name="T0" fmla="*/ 20 w 26"/>
                <a:gd name="T1" fmla="*/ 14 h 14"/>
                <a:gd name="T2" fmla="*/ 26 w 26"/>
                <a:gd name="T3" fmla="*/ 5 h 14"/>
                <a:gd name="T4" fmla="*/ 0 w 26"/>
                <a:gd name="T5" fmla="*/ 0 h 14"/>
                <a:gd name="T6" fmla="*/ 2 w 26"/>
                <a:gd name="T7" fmla="*/ 11 h 14"/>
                <a:gd name="T8" fmla="*/ 20 w 2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0" y="14"/>
                  </a:moveTo>
                  <a:cubicBezTo>
                    <a:pt x="22" y="12"/>
                    <a:pt x="24" y="9"/>
                    <a:pt x="26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1"/>
                  </a:cubicBezTo>
                  <a:lnTo>
                    <a:pt x="20" y="1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4330700" y="4730750"/>
              <a:ext cx="222250" cy="3635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4217988" y="4821238"/>
              <a:ext cx="292100" cy="290513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389438" y="4849813"/>
              <a:ext cx="274638" cy="304800"/>
            </a:xfrm>
            <a:custGeom>
              <a:avLst/>
              <a:gdLst>
                <a:gd name="T0" fmla="*/ 29 w 64"/>
                <a:gd name="T1" fmla="*/ 29 h 71"/>
                <a:gd name="T2" fmla="*/ 60 w 64"/>
                <a:gd name="T3" fmla="*/ 45 h 71"/>
                <a:gd name="T4" fmla="*/ 15 w 64"/>
                <a:gd name="T5" fmla="*/ 36 h 71"/>
                <a:gd name="T6" fmla="*/ 29 w 64"/>
                <a:gd name="T7" fmla="*/ 2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1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4330700" y="4867275"/>
              <a:ext cx="222250" cy="373063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4330700" y="4902200"/>
              <a:ext cx="234950" cy="176213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4437063" y="4914900"/>
              <a:ext cx="95250" cy="115888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4351338" y="4965700"/>
              <a:ext cx="85725" cy="103188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122" name="Freeform 122"/>
          <p:cNvSpPr>
            <a:spLocks/>
          </p:cNvSpPr>
          <p:nvPr/>
        </p:nvSpPr>
        <p:spPr bwMode="auto">
          <a:xfrm>
            <a:off x="101601" y="6428417"/>
            <a:ext cx="11988798" cy="333376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23" name="Title 1"/>
          <p:cNvSpPr>
            <a:spLocks noGrp="1"/>
          </p:cNvSpPr>
          <p:nvPr>
            <p:ph type="title"/>
          </p:nvPr>
        </p:nvSpPr>
        <p:spPr>
          <a:xfrm>
            <a:off x="3908257" y="1908719"/>
            <a:ext cx="5168079" cy="1325563"/>
          </a:xfrm>
        </p:spPr>
        <p:txBody>
          <a:bodyPr>
            <a:no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7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0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Up Ribbon 4"/>
          <p:cNvSpPr/>
          <p:nvPr/>
        </p:nvSpPr>
        <p:spPr>
          <a:xfrm>
            <a:off x="3953691" y="6065520"/>
            <a:ext cx="4049486" cy="792480"/>
          </a:xfrm>
          <a:prstGeom prst="ribbon2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1809 - 1855</a:t>
            </a:r>
            <a:endParaRPr lang="en-US" sz="2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9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803193" y="179024"/>
            <a:ext cx="2294335" cy="1212056"/>
            <a:chOff x="9559925" y="2573338"/>
            <a:chExt cx="3059113" cy="16160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9577388" y="2573338"/>
              <a:ext cx="3041650" cy="1497013"/>
            </a:xfrm>
            <a:custGeom>
              <a:avLst/>
              <a:gdLst>
                <a:gd name="T0" fmla="*/ 709 w 709"/>
                <a:gd name="T1" fmla="*/ 297 h 349"/>
                <a:gd name="T2" fmla="*/ 0 w 709"/>
                <a:gd name="T3" fmla="*/ 7 h 349"/>
                <a:gd name="T4" fmla="*/ 10 w 709"/>
                <a:gd name="T5" fmla="*/ 0 h 349"/>
                <a:gd name="T6" fmla="*/ 706 w 709"/>
                <a:gd name="T7" fmla="*/ 285 h 349"/>
                <a:gd name="T8" fmla="*/ 709 w 709"/>
                <a:gd name="T9" fmla="*/ 29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349">
                  <a:moveTo>
                    <a:pt x="709" y="297"/>
                  </a:moveTo>
                  <a:cubicBezTo>
                    <a:pt x="425" y="349"/>
                    <a:pt x="166" y="243"/>
                    <a:pt x="0" y="7"/>
                  </a:cubicBezTo>
                  <a:cubicBezTo>
                    <a:pt x="4" y="4"/>
                    <a:pt x="6" y="3"/>
                    <a:pt x="10" y="0"/>
                  </a:cubicBezTo>
                  <a:cubicBezTo>
                    <a:pt x="173" y="233"/>
                    <a:pt x="427" y="337"/>
                    <a:pt x="706" y="285"/>
                  </a:cubicBezTo>
                  <a:cubicBezTo>
                    <a:pt x="707" y="290"/>
                    <a:pt x="708" y="292"/>
                    <a:pt x="709" y="297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9559925" y="2722563"/>
              <a:ext cx="338138" cy="322263"/>
            </a:xfrm>
            <a:custGeom>
              <a:avLst/>
              <a:gdLst>
                <a:gd name="T0" fmla="*/ 0 w 79"/>
                <a:gd name="T1" fmla="*/ 75 h 75"/>
                <a:gd name="T2" fmla="*/ 28 w 79"/>
                <a:gd name="T3" fmla="*/ 0 h 75"/>
                <a:gd name="T4" fmla="*/ 79 w 79"/>
                <a:gd name="T5" fmla="*/ 62 h 75"/>
                <a:gd name="T6" fmla="*/ 0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cubicBezTo>
                    <a:pt x="10" y="44"/>
                    <a:pt x="16" y="29"/>
                    <a:pt x="28" y="0"/>
                  </a:cubicBezTo>
                  <a:cubicBezTo>
                    <a:pt x="47" y="26"/>
                    <a:pt x="57" y="39"/>
                    <a:pt x="79" y="62"/>
                  </a:cubicBezTo>
                  <a:cubicBezTo>
                    <a:pt x="48" y="69"/>
                    <a:pt x="33" y="72"/>
                    <a:pt x="0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932988" y="3092450"/>
              <a:ext cx="322263" cy="333375"/>
            </a:xfrm>
            <a:custGeom>
              <a:avLst/>
              <a:gdLst>
                <a:gd name="T0" fmla="*/ 0 w 75"/>
                <a:gd name="T1" fmla="*/ 78 h 78"/>
                <a:gd name="T2" fmla="*/ 15 w 75"/>
                <a:gd name="T3" fmla="*/ 0 h 78"/>
                <a:gd name="T4" fmla="*/ 75 w 75"/>
                <a:gd name="T5" fmla="*/ 52 h 78"/>
                <a:gd name="T6" fmla="*/ 0 w 75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78">
                  <a:moveTo>
                    <a:pt x="0" y="78"/>
                  </a:moveTo>
                  <a:cubicBezTo>
                    <a:pt x="4" y="46"/>
                    <a:pt x="8" y="31"/>
                    <a:pt x="15" y="0"/>
                  </a:cubicBezTo>
                  <a:cubicBezTo>
                    <a:pt x="38" y="22"/>
                    <a:pt x="50" y="33"/>
                    <a:pt x="75" y="52"/>
                  </a:cubicBezTo>
                  <a:cubicBezTo>
                    <a:pt x="46" y="64"/>
                    <a:pt x="31" y="69"/>
                    <a:pt x="0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0353675" y="3397250"/>
              <a:ext cx="300038" cy="338138"/>
            </a:xfrm>
            <a:custGeom>
              <a:avLst/>
              <a:gdLst>
                <a:gd name="T0" fmla="*/ 1 w 70"/>
                <a:gd name="T1" fmla="*/ 79 h 79"/>
                <a:gd name="T2" fmla="*/ 3 w 70"/>
                <a:gd name="T3" fmla="*/ 0 h 79"/>
                <a:gd name="T4" fmla="*/ 70 w 70"/>
                <a:gd name="T5" fmla="*/ 41 h 79"/>
                <a:gd name="T6" fmla="*/ 1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1" y="79"/>
                  </a:moveTo>
                  <a:cubicBezTo>
                    <a:pt x="0" y="47"/>
                    <a:pt x="1" y="31"/>
                    <a:pt x="3" y="0"/>
                  </a:cubicBezTo>
                  <a:cubicBezTo>
                    <a:pt x="29" y="18"/>
                    <a:pt x="43" y="26"/>
                    <a:pt x="70" y="41"/>
                  </a:cubicBezTo>
                  <a:cubicBezTo>
                    <a:pt x="44" y="57"/>
                    <a:pt x="30" y="65"/>
                    <a:pt x="1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777538" y="3632200"/>
              <a:ext cx="314325" cy="339725"/>
            </a:xfrm>
            <a:custGeom>
              <a:avLst/>
              <a:gdLst>
                <a:gd name="T0" fmla="*/ 11 w 73"/>
                <a:gd name="T1" fmla="*/ 79 h 79"/>
                <a:gd name="T2" fmla="*/ 0 w 73"/>
                <a:gd name="T3" fmla="*/ 0 h 79"/>
                <a:gd name="T4" fmla="*/ 73 w 73"/>
                <a:gd name="T5" fmla="*/ 29 h 79"/>
                <a:gd name="T6" fmla="*/ 11 w 7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9">
                  <a:moveTo>
                    <a:pt x="11" y="79"/>
                  </a:moveTo>
                  <a:cubicBezTo>
                    <a:pt x="5" y="47"/>
                    <a:pt x="3" y="31"/>
                    <a:pt x="0" y="0"/>
                  </a:cubicBezTo>
                  <a:cubicBezTo>
                    <a:pt x="29" y="13"/>
                    <a:pt x="43" y="19"/>
                    <a:pt x="73" y="29"/>
                  </a:cubicBezTo>
                  <a:cubicBezTo>
                    <a:pt x="49" y="50"/>
                    <a:pt x="37" y="60"/>
                    <a:pt x="11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1223625" y="3795713"/>
              <a:ext cx="327025" cy="325438"/>
            </a:xfrm>
            <a:custGeom>
              <a:avLst/>
              <a:gdLst>
                <a:gd name="T0" fmla="*/ 24 w 76"/>
                <a:gd name="T1" fmla="*/ 76 h 76"/>
                <a:gd name="T2" fmla="*/ 0 w 76"/>
                <a:gd name="T3" fmla="*/ 0 h 76"/>
                <a:gd name="T4" fmla="*/ 76 w 76"/>
                <a:gd name="T5" fmla="*/ 17 h 76"/>
                <a:gd name="T6" fmla="*/ 2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24" y="76"/>
                  </a:moveTo>
                  <a:cubicBezTo>
                    <a:pt x="12" y="46"/>
                    <a:pt x="8" y="31"/>
                    <a:pt x="0" y="0"/>
                  </a:cubicBezTo>
                  <a:cubicBezTo>
                    <a:pt x="30" y="9"/>
                    <a:pt x="45" y="12"/>
                    <a:pt x="76" y="17"/>
                  </a:cubicBezTo>
                  <a:cubicBezTo>
                    <a:pt x="57" y="41"/>
                    <a:pt x="46" y="53"/>
                    <a:pt x="2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1691938" y="3886200"/>
              <a:ext cx="338138" cy="303213"/>
            </a:xfrm>
            <a:custGeom>
              <a:avLst/>
              <a:gdLst>
                <a:gd name="T0" fmla="*/ 36 w 79"/>
                <a:gd name="T1" fmla="*/ 71 h 71"/>
                <a:gd name="T2" fmla="*/ 0 w 79"/>
                <a:gd name="T3" fmla="*/ 0 h 71"/>
                <a:gd name="T4" fmla="*/ 79 w 79"/>
                <a:gd name="T5" fmla="*/ 3 h 71"/>
                <a:gd name="T6" fmla="*/ 36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36" y="71"/>
                  </a:moveTo>
                  <a:cubicBezTo>
                    <a:pt x="20" y="43"/>
                    <a:pt x="13" y="29"/>
                    <a:pt x="0" y="0"/>
                  </a:cubicBezTo>
                  <a:cubicBezTo>
                    <a:pt x="31" y="3"/>
                    <a:pt x="47" y="4"/>
                    <a:pt x="79" y="3"/>
                  </a:cubicBezTo>
                  <a:cubicBezTo>
                    <a:pt x="63" y="31"/>
                    <a:pt x="55" y="44"/>
                    <a:pt x="36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2172950" y="3851275"/>
              <a:ext cx="342900" cy="312738"/>
            </a:xfrm>
            <a:custGeom>
              <a:avLst/>
              <a:gdLst>
                <a:gd name="T0" fmla="*/ 49 w 80"/>
                <a:gd name="T1" fmla="*/ 73 h 73"/>
                <a:gd name="T2" fmla="*/ 0 w 80"/>
                <a:gd name="T3" fmla="*/ 10 h 73"/>
                <a:gd name="T4" fmla="*/ 80 w 80"/>
                <a:gd name="T5" fmla="*/ 0 h 73"/>
                <a:gd name="T6" fmla="*/ 49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49" y="73"/>
                  </a:moveTo>
                  <a:cubicBezTo>
                    <a:pt x="28" y="49"/>
                    <a:pt x="18" y="36"/>
                    <a:pt x="0" y="10"/>
                  </a:cubicBezTo>
                  <a:cubicBezTo>
                    <a:pt x="32" y="8"/>
                    <a:pt x="48" y="6"/>
                    <a:pt x="80" y="0"/>
                  </a:cubicBezTo>
                  <a:cubicBezTo>
                    <a:pt x="69" y="29"/>
                    <a:pt x="63" y="44"/>
                    <a:pt x="49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08587" y="211100"/>
            <a:ext cx="2319338" cy="1213247"/>
            <a:chOff x="-920750" y="2238375"/>
            <a:chExt cx="3092451" cy="1617663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-920750" y="2238375"/>
              <a:ext cx="3036888" cy="1501775"/>
            </a:xfrm>
            <a:custGeom>
              <a:avLst/>
              <a:gdLst>
                <a:gd name="T0" fmla="*/ 708 w 708"/>
                <a:gd name="T1" fmla="*/ 6 h 350"/>
                <a:gd name="T2" fmla="*/ 0 w 708"/>
                <a:gd name="T3" fmla="*/ 298 h 350"/>
                <a:gd name="T4" fmla="*/ 3 w 708"/>
                <a:gd name="T5" fmla="*/ 287 h 350"/>
                <a:gd name="T6" fmla="*/ 698 w 708"/>
                <a:gd name="T7" fmla="*/ 0 h 350"/>
                <a:gd name="T8" fmla="*/ 708 w 708"/>
                <a:gd name="T9" fmla="*/ 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350">
                  <a:moveTo>
                    <a:pt x="708" y="6"/>
                  </a:moveTo>
                  <a:cubicBezTo>
                    <a:pt x="543" y="244"/>
                    <a:pt x="284" y="350"/>
                    <a:pt x="0" y="298"/>
                  </a:cubicBezTo>
                  <a:cubicBezTo>
                    <a:pt x="1" y="294"/>
                    <a:pt x="2" y="291"/>
                    <a:pt x="3" y="287"/>
                  </a:cubicBezTo>
                  <a:cubicBezTo>
                    <a:pt x="282" y="338"/>
                    <a:pt x="536" y="233"/>
                    <a:pt x="698" y="0"/>
                  </a:cubicBezTo>
                  <a:cubicBezTo>
                    <a:pt x="702" y="3"/>
                    <a:pt x="704" y="4"/>
                    <a:pt x="708" y="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-762000" y="3533775"/>
              <a:ext cx="342900" cy="312738"/>
            </a:xfrm>
            <a:custGeom>
              <a:avLst/>
              <a:gdLst>
                <a:gd name="T0" fmla="*/ 33 w 80"/>
                <a:gd name="T1" fmla="*/ 73 h 73"/>
                <a:gd name="T2" fmla="*/ 0 w 80"/>
                <a:gd name="T3" fmla="*/ 0 h 73"/>
                <a:gd name="T4" fmla="*/ 80 w 80"/>
                <a:gd name="T5" fmla="*/ 8 h 73"/>
                <a:gd name="T6" fmla="*/ 33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33" y="73"/>
                  </a:moveTo>
                  <a:cubicBezTo>
                    <a:pt x="18" y="44"/>
                    <a:pt x="12" y="29"/>
                    <a:pt x="0" y="0"/>
                  </a:cubicBezTo>
                  <a:cubicBezTo>
                    <a:pt x="32" y="5"/>
                    <a:pt x="48" y="7"/>
                    <a:pt x="80" y="8"/>
                  </a:cubicBezTo>
                  <a:cubicBezTo>
                    <a:pt x="63" y="35"/>
                    <a:pt x="54" y="47"/>
                    <a:pt x="33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-277812" y="3551238"/>
              <a:ext cx="339725" cy="304800"/>
            </a:xfrm>
            <a:custGeom>
              <a:avLst/>
              <a:gdLst>
                <a:gd name="T0" fmla="*/ 44 w 79"/>
                <a:gd name="T1" fmla="*/ 71 h 71"/>
                <a:gd name="T2" fmla="*/ 0 w 79"/>
                <a:gd name="T3" fmla="*/ 5 h 71"/>
                <a:gd name="T4" fmla="*/ 79 w 79"/>
                <a:gd name="T5" fmla="*/ 0 h 71"/>
                <a:gd name="T6" fmla="*/ 44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44" y="71"/>
                  </a:moveTo>
                  <a:cubicBezTo>
                    <a:pt x="25" y="45"/>
                    <a:pt x="16" y="32"/>
                    <a:pt x="0" y="5"/>
                  </a:cubicBezTo>
                  <a:cubicBezTo>
                    <a:pt x="32" y="5"/>
                    <a:pt x="48" y="3"/>
                    <a:pt x="79" y="0"/>
                  </a:cubicBezTo>
                  <a:cubicBezTo>
                    <a:pt x="67" y="28"/>
                    <a:pt x="60" y="43"/>
                    <a:pt x="44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8438" y="3452813"/>
              <a:ext cx="325438" cy="325438"/>
            </a:xfrm>
            <a:custGeom>
              <a:avLst/>
              <a:gdLst>
                <a:gd name="T0" fmla="*/ 54 w 76"/>
                <a:gd name="T1" fmla="*/ 76 h 76"/>
                <a:gd name="T2" fmla="*/ 0 w 76"/>
                <a:gd name="T3" fmla="*/ 18 h 76"/>
                <a:gd name="T4" fmla="*/ 76 w 76"/>
                <a:gd name="T5" fmla="*/ 0 h 76"/>
                <a:gd name="T6" fmla="*/ 5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54" y="76"/>
                  </a:moveTo>
                  <a:cubicBezTo>
                    <a:pt x="31" y="53"/>
                    <a:pt x="20" y="42"/>
                    <a:pt x="0" y="18"/>
                  </a:cubicBezTo>
                  <a:cubicBezTo>
                    <a:pt x="31" y="12"/>
                    <a:pt x="46" y="9"/>
                    <a:pt x="76" y="0"/>
                  </a:cubicBezTo>
                  <a:cubicBezTo>
                    <a:pt x="69" y="30"/>
                    <a:pt x="65" y="45"/>
                    <a:pt x="5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57225" y="3276600"/>
              <a:ext cx="309563" cy="338138"/>
            </a:xfrm>
            <a:custGeom>
              <a:avLst/>
              <a:gdLst>
                <a:gd name="T0" fmla="*/ 63 w 72"/>
                <a:gd name="T1" fmla="*/ 79 h 79"/>
                <a:gd name="T2" fmla="*/ 0 w 72"/>
                <a:gd name="T3" fmla="*/ 30 h 79"/>
                <a:gd name="T4" fmla="*/ 72 w 72"/>
                <a:gd name="T5" fmla="*/ 0 h 79"/>
                <a:gd name="T6" fmla="*/ 63 w 72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9">
                  <a:moveTo>
                    <a:pt x="63" y="79"/>
                  </a:moveTo>
                  <a:cubicBezTo>
                    <a:pt x="37" y="61"/>
                    <a:pt x="24" y="51"/>
                    <a:pt x="0" y="30"/>
                  </a:cubicBezTo>
                  <a:cubicBezTo>
                    <a:pt x="30" y="20"/>
                    <a:pt x="44" y="14"/>
                    <a:pt x="72" y="0"/>
                  </a:cubicBezTo>
                  <a:cubicBezTo>
                    <a:pt x="70" y="31"/>
                    <a:pt x="68" y="47"/>
                    <a:pt x="63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090613" y="3032125"/>
              <a:ext cx="300038" cy="338138"/>
            </a:xfrm>
            <a:custGeom>
              <a:avLst/>
              <a:gdLst>
                <a:gd name="T0" fmla="*/ 70 w 70"/>
                <a:gd name="T1" fmla="*/ 79 h 79"/>
                <a:gd name="T2" fmla="*/ 0 w 70"/>
                <a:gd name="T3" fmla="*/ 42 h 79"/>
                <a:gd name="T4" fmla="*/ 66 w 70"/>
                <a:gd name="T5" fmla="*/ 0 h 79"/>
                <a:gd name="T6" fmla="*/ 70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70" y="79"/>
                  </a:moveTo>
                  <a:cubicBezTo>
                    <a:pt x="41" y="65"/>
                    <a:pt x="27" y="58"/>
                    <a:pt x="0" y="42"/>
                  </a:cubicBezTo>
                  <a:cubicBezTo>
                    <a:pt x="27" y="27"/>
                    <a:pt x="40" y="18"/>
                    <a:pt x="66" y="0"/>
                  </a:cubicBezTo>
                  <a:cubicBezTo>
                    <a:pt x="69" y="31"/>
                    <a:pt x="70" y="47"/>
                    <a:pt x="70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485900" y="2719388"/>
              <a:ext cx="325438" cy="333375"/>
            </a:xfrm>
            <a:custGeom>
              <a:avLst/>
              <a:gdLst>
                <a:gd name="T0" fmla="*/ 76 w 76"/>
                <a:gd name="T1" fmla="*/ 78 h 78"/>
                <a:gd name="T2" fmla="*/ 0 w 76"/>
                <a:gd name="T3" fmla="*/ 53 h 78"/>
                <a:gd name="T4" fmla="*/ 58 w 76"/>
                <a:gd name="T5" fmla="*/ 0 h 78"/>
                <a:gd name="T6" fmla="*/ 76 w 76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8">
                  <a:moveTo>
                    <a:pt x="76" y="78"/>
                  </a:moveTo>
                  <a:cubicBezTo>
                    <a:pt x="44" y="69"/>
                    <a:pt x="29" y="64"/>
                    <a:pt x="0" y="53"/>
                  </a:cubicBezTo>
                  <a:cubicBezTo>
                    <a:pt x="24" y="33"/>
                    <a:pt x="36" y="23"/>
                    <a:pt x="58" y="0"/>
                  </a:cubicBezTo>
                  <a:cubicBezTo>
                    <a:pt x="67" y="30"/>
                    <a:pt x="70" y="46"/>
                    <a:pt x="76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833563" y="2341563"/>
              <a:ext cx="338138" cy="322263"/>
            </a:xfrm>
            <a:custGeom>
              <a:avLst/>
              <a:gdLst>
                <a:gd name="T0" fmla="*/ 79 w 79"/>
                <a:gd name="T1" fmla="*/ 75 h 75"/>
                <a:gd name="T2" fmla="*/ 0 w 79"/>
                <a:gd name="T3" fmla="*/ 64 h 75"/>
                <a:gd name="T4" fmla="*/ 50 w 79"/>
                <a:gd name="T5" fmla="*/ 0 h 75"/>
                <a:gd name="T6" fmla="*/ 79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79" y="75"/>
                  </a:moveTo>
                  <a:cubicBezTo>
                    <a:pt x="47" y="72"/>
                    <a:pt x="31" y="70"/>
                    <a:pt x="0" y="64"/>
                  </a:cubicBezTo>
                  <a:cubicBezTo>
                    <a:pt x="21" y="40"/>
                    <a:pt x="31" y="27"/>
                    <a:pt x="50" y="0"/>
                  </a:cubicBezTo>
                  <a:cubicBezTo>
                    <a:pt x="63" y="29"/>
                    <a:pt x="69" y="44"/>
                    <a:pt x="79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7641433" y="951991"/>
            <a:ext cx="511969" cy="511969"/>
          </a:xfrm>
          <a:prstGeom prst="ellipse">
            <a:avLst/>
          </a:prstGeom>
          <a:solidFill>
            <a:srgbClr val="FFD0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3" name="Freeform 56"/>
          <p:cNvSpPr>
            <a:spLocks/>
          </p:cNvSpPr>
          <p:nvPr/>
        </p:nvSpPr>
        <p:spPr bwMode="auto">
          <a:xfrm>
            <a:off x="4008836" y="1084149"/>
            <a:ext cx="309563" cy="151210"/>
          </a:xfrm>
          <a:custGeom>
            <a:avLst/>
            <a:gdLst>
              <a:gd name="T0" fmla="*/ 1 w 96"/>
              <a:gd name="T1" fmla="*/ 47 h 47"/>
              <a:gd name="T2" fmla="*/ 0 w 96"/>
              <a:gd name="T3" fmla="*/ 42 h 47"/>
              <a:gd name="T4" fmla="*/ 3 w 96"/>
              <a:gd name="T5" fmla="*/ 31 h 47"/>
              <a:gd name="T6" fmla="*/ 16 w 96"/>
              <a:gd name="T7" fmla="*/ 21 h 47"/>
              <a:gd name="T8" fmla="*/ 28 w 96"/>
              <a:gd name="T9" fmla="*/ 21 h 47"/>
              <a:gd name="T10" fmla="*/ 32 w 96"/>
              <a:gd name="T11" fmla="*/ 23 h 47"/>
              <a:gd name="T12" fmla="*/ 33 w 96"/>
              <a:gd name="T13" fmla="*/ 15 h 47"/>
              <a:gd name="T14" fmla="*/ 38 w 96"/>
              <a:gd name="T15" fmla="*/ 7 h 47"/>
              <a:gd name="T16" fmla="*/ 42 w 96"/>
              <a:gd name="T17" fmla="*/ 4 h 47"/>
              <a:gd name="T18" fmla="*/ 54 w 96"/>
              <a:gd name="T19" fmla="*/ 0 h 47"/>
              <a:gd name="T20" fmla="*/ 66 w 96"/>
              <a:gd name="T21" fmla="*/ 4 h 47"/>
              <a:gd name="T22" fmla="*/ 66 w 96"/>
              <a:gd name="T23" fmla="*/ 4 h 47"/>
              <a:gd name="T24" fmla="*/ 76 w 96"/>
              <a:gd name="T25" fmla="*/ 16 h 47"/>
              <a:gd name="T26" fmla="*/ 76 w 96"/>
              <a:gd name="T27" fmla="*/ 27 h 47"/>
              <a:gd name="T28" fmla="*/ 75 w 96"/>
              <a:gd name="T29" fmla="*/ 30 h 47"/>
              <a:gd name="T30" fmla="*/ 79 w 96"/>
              <a:gd name="T31" fmla="*/ 29 h 47"/>
              <a:gd name="T32" fmla="*/ 95 w 96"/>
              <a:gd name="T33" fmla="*/ 47 h 47"/>
              <a:gd name="T34" fmla="*/ 1 w 96"/>
              <a:gd name="T3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47">
                <a:moveTo>
                  <a:pt x="1" y="47"/>
                </a:moveTo>
                <a:cubicBezTo>
                  <a:pt x="1" y="45"/>
                  <a:pt x="0" y="44"/>
                  <a:pt x="0" y="42"/>
                </a:cubicBezTo>
                <a:cubicBezTo>
                  <a:pt x="0" y="38"/>
                  <a:pt x="1" y="34"/>
                  <a:pt x="3" y="31"/>
                </a:cubicBezTo>
                <a:cubicBezTo>
                  <a:pt x="6" y="27"/>
                  <a:pt x="11" y="23"/>
                  <a:pt x="16" y="21"/>
                </a:cubicBezTo>
                <a:cubicBezTo>
                  <a:pt x="22" y="20"/>
                  <a:pt x="22" y="21"/>
                  <a:pt x="28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0"/>
                  <a:pt x="32" y="18"/>
                  <a:pt x="33" y="15"/>
                </a:cubicBezTo>
                <a:cubicBezTo>
                  <a:pt x="34" y="12"/>
                  <a:pt x="35" y="9"/>
                  <a:pt x="38" y="7"/>
                </a:cubicBezTo>
                <a:cubicBezTo>
                  <a:pt x="39" y="6"/>
                  <a:pt x="40" y="5"/>
                  <a:pt x="42" y="4"/>
                </a:cubicBezTo>
                <a:cubicBezTo>
                  <a:pt x="45" y="1"/>
                  <a:pt x="50" y="0"/>
                  <a:pt x="54" y="0"/>
                </a:cubicBezTo>
                <a:cubicBezTo>
                  <a:pt x="59" y="0"/>
                  <a:pt x="63" y="1"/>
                  <a:pt x="66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71" y="6"/>
                  <a:pt x="74" y="11"/>
                  <a:pt x="76" y="16"/>
                </a:cubicBezTo>
                <a:cubicBezTo>
                  <a:pt x="77" y="19"/>
                  <a:pt x="77" y="24"/>
                  <a:pt x="76" y="27"/>
                </a:cubicBezTo>
                <a:cubicBezTo>
                  <a:pt x="76" y="28"/>
                  <a:pt x="75" y="29"/>
                  <a:pt x="75" y="30"/>
                </a:cubicBezTo>
                <a:cubicBezTo>
                  <a:pt x="76" y="30"/>
                  <a:pt x="78" y="29"/>
                  <a:pt x="79" y="29"/>
                </a:cubicBezTo>
                <a:cubicBezTo>
                  <a:pt x="91" y="29"/>
                  <a:pt x="96" y="39"/>
                  <a:pt x="95" y="47"/>
                </a:cubicBezTo>
                <a:lnTo>
                  <a:pt x="1" y="47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4" name="Freeform 57"/>
          <p:cNvSpPr>
            <a:spLocks/>
          </p:cNvSpPr>
          <p:nvPr/>
        </p:nvSpPr>
        <p:spPr bwMode="auto">
          <a:xfrm>
            <a:off x="5395914" y="1337753"/>
            <a:ext cx="610791" cy="251222"/>
          </a:xfrm>
          <a:custGeom>
            <a:avLst/>
            <a:gdLst>
              <a:gd name="T0" fmla="*/ 190 w 190"/>
              <a:gd name="T1" fmla="*/ 78 h 78"/>
              <a:gd name="T2" fmla="*/ 163 w 190"/>
              <a:gd name="T3" fmla="*/ 51 h 78"/>
              <a:gd name="T4" fmla="*/ 133 w 190"/>
              <a:gd name="T5" fmla="*/ 55 h 78"/>
              <a:gd name="T6" fmla="*/ 133 w 190"/>
              <a:gd name="T7" fmla="*/ 54 h 78"/>
              <a:gd name="T8" fmla="*/ 105 w 190"/>
              <a:gd name="T9" fmla="*/ 36 h 78"/>
              <a:gd name="T10" fmla="*/ 105 w 190"/>
              <a:gd name="T11" fmla="*/ 36 h 78"/>
              <a:gd name="T12" fmla="*/ 70 w 190"/>
              <a:gd name="T13" fmla="*/ 0 h 78"/>
              <a:gd name="T14" fmla="*/ 34 w 190"/>
              <a:gd name="T15" fmla="*/ 36 h 78"/>
              <a:gd name="T16" fmla="*/ 37 w 190"/>
              <a:gd name="T17" fmla="*/ 48 h 78"/>
              <a:gd name="T18" fmla="*/ 32 w 190"/>
              <a:gd name="T19" fmla="*/ 48 h 78"/>
              <a:gd name="T20" fmla="*/ 0 w 190"/>
              <a:gd name="T21" fmla="*/ 78 h 78"/>
              <a:gd name="T22" fmla="*/ 190 w 190"/>
              <a:gd name="T2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0" h="78">
                <a:moveTo>
                  <a:pt x="190" y="78"/>
                </a:moveTo>
                <a:cubicBezTo>
                  <a:pt x="187" y="65"/>
                  <a:pt x="177" y="54"/>
                  <a:pt x="163" y="51"/>
                </a:cubicBezTo>
                <a:cubicBezTo>
                  <a:pt x="153" y="48"/>
                  <a:pt x="142" y="50"/>
                  <a:pt x="133" y="55"/>
                </a:cubicBezTo>
                <a:cubicBezTo>
                  <a:pt x="133" y="54"/>
                  <a:pt x="133" y="54"/>
                  <a:pt x="133" y="54"/>
                </a:cubicBezTo>
                <a:cubicBezTo>
                  <a:pt x="127" y="44"/>
                  <a:pt x="116" y="38"/>
                  <a:pt x="105" y="36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5" y="16"/>
                  <a:pt x="89" y="0"/>
                  <a:pt x="70" y="0"/>
                </a:cubicBezTo>
                <a:cubicBezTo>
                  <a:pt x="50" y="0"/>
                  <a:pt x="34" y="16"/>
                  <a:pt x="34" y="36"/>
                </a:cubicBezTo>
                <a:cubicBezTo>
                  <a:pt x="34" y="40"/>
                  <a:pt x="35" y="44"/>
                  <a:pt x="37" y="48"/>
                </a:cubicBezTo>
                <a:cubicBezTo>
                  <a:pt x="35" y="48"/>
                  <a:pt x="34" y="48"/>
                  <a:pt x="32" y="48"/>
                </a:cubicBezTo>
                <a:cubicBezTo>
                  <a:pt x="12" y="48"/>
                  <a:pt x="1" y="63"/>
                  <a:pt x="0" y="78"/>
                </a:cubicBezTo>
                <a:lnTo>
                  <a:pt x="190" y="7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5" name="Freeform 58"/>
          <p:cNvSpPr>
            <a:spLocks/>
          </p:cNvSpPr>
          <p:nvPr/>
        </p:nvSpPr>
        <p:spPr bwMode="auto">
          <a:xfrm>
            <a:off x="8652273" y="1502060"/>
            <a:ext cx="404813" cy="198835"/>
          </a:xfrm>
          <a:custGeom>
            <a:avLst/>
            <a:gdLst>
              <a:gd name="T0" fmla="*/ 1 w 126"/>
              <a:gd name="T1" fmla="*/ 62 h 62"/>
              <a:gd name="T2" fmla="*/ 120 w 126"/>
              <a:gd name="T3" fmla="*/ 62 h 62"/>
              <a:gd name="T4" fmla="*/ 95 w 126"/>
              <a:gd name="T5" fmla="*/ 23 h 62"/>
              <a:gd name="T6" fmla="*/ 90 w 126"/>
              <a:gd name="T7" fmla="*/ 23 h 62"/>
              <a:gd name="T8" fmla="*/ 66 w 126"/>
              <a:gd name="T9" fmla="*/ 0 h 62"/>
              <a:gd name="T10" fmla="*/ 43 w 126"/>
              <a:gd name="T11" fmla="*/ 31 h 62"/>
              <a:gd name="T12" fmla="*/ 33 w 126"/>
              <a:gd name="T13" fmla="*/ 29 h 62"/>
              <a:gd name="T14" fmla="*/ 1 w 126"/>
              <a:gd name="T15" fmla="*/ 61 h 62"/>
              <a:gd name="T16" fmla="*/ 1 w 126"/>
              <a:gd name="T17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62">
                <a:moveTo>
                  <a:pt x="1" y="62"/>
                </a:moveTo>
                <a:cubicBezTo>
                  <a:pt x="120" y="62"/>
                  <a:pt x="120" y="62"/>
                  <a:pt x="120" y="62"/>
                </a:cubicBezTo>
                <a:cubicBezTo>
                  <a:pt x="126" y="46"/>
                  <a:pt x="118" y="23"/>
                  <a:pt x="95" y="23"/>
                </a:cubicBezTo>
                <a:cubicBezTo>
                  <a:pt x="93" y="23"/>
                  <a:pt x="91" y="23"/>
                  <a:pt x="90" y="23"/>
                </a:cubicBezTo>
                <a:cubicBezTo>
                  <a:pt x="89" y="12"/>
                  <a:pt x="81" y="0"/>
                  <a:pt x="66" y="0"/>
                </a:cubicBezTo>
                <a:cubicBezTo>
                  <a:pt x="48" y="0"/>
                  <a:pt x="40" y="17"/>
                  <a:pt x="43" y="31"/>
                </a:cubicBezTo>
                <a:cubicBezTo>
                  <a:pt x="40" y="30"/>
                  <a:pt x="36" y="29"/>
                  <a:pt x="33" y="29"/>
                </a:cubicBezTo>
                <a:cubicBezTo>
                  <a:pt x="16" y="29"/>
                  <a:pt x="0" y="44"/>
                  <a:pt x="1" y="61"/>
                </a:cubicBezTo>
                <a:lnTo>
                  <a:pt x="1" y="62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6" name="Freeform 59"/>
          <p:cNvSpPr>
            <a:spLocks/>
          </p:cNvSpPr>
          <p:nvPr/>
        </p:nvSpPr>
        <p:spPr bwMode="auto">
          <a:xfrm>
            <a:off x="6724650" y="1322274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7" name="Freeform 60"/>
          <p:cNvSpPr>
            <a:spLocks/>
          </p:cNvSpPr>
          <p:nvPr/>
        </p:nvSpPr>
        <p:spPr bwMode="auto">
          <a:xfrm>
            <a:off x="7535466" y="1785428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8" name="Freeform 61"/>
          <p:cNvSpPr>
            <a:spLocks/>
          </p:cNvSpPr>
          <p:nvPr/>
        </p:nvSpPr>
        <p:spPr bwMode="auto">
          <a:xfrm>
            <a:off x="4613673" y="1025809"/>
            <a:ext cx="360760" cy="16430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9" name="Freeform 104"/>
          <p:cNvSpPr>
            <a:spLocks/>
          </p:cNvSpPr>
          <p:nvPr/>
        </p:nvSpPr>
        <p:spPr bwMode="auto">
          <a:xfrm>
            <a:off x="9385699" y="1914017"/>
            <a:ext cx="370285" cy="173831"/>
          </a:xfrm>
          <a:custGeom>
            <a:avLst/>
            <a:gdLst>
              <a:gd name="T0" fmla="*/ 115 w 115"/>
              <a:gd name="T1" fmla="*/ 54 h 54"/>
              <a:gd name="T2" fmla="*/ 86 w 115"/>
              <a:gd name="T3" fmla="*/ 23 h 54"/>
              <a:gd name="T4" fmla="*/ 82 w 115"/>
              <a:gd name="T5" fmla="*/ 23 h 54"/>
              <a:gd name="T6" fmla="*/ 58 w 115"/>
              <a:gd name="T7" fmla="*/ 0 h 54"/>
              <a:gd name="T8" fmla="*/ 33 w 115"/>
              <a:gd name="T9" fmla="*/ 29 h 54"/>
              <a:gd name="T10" fmla="*/ 24 w 115"/>
              <a:gd name="T11" fmla="*/ 28 h 54"/>
              <a:gd name="T12" fmla="*/ 2 w 115"/>
              <a:gd name="T13" fmla="*/ 54 h 54"/>
              <a:gd name="T14" fmla="*/ 115 w 115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54">
                <a:moveTo>
                  <a:pt x="115" y="54"/>
                </a:moveTo>
                <a:cubicBezTo>
                  <a:pt x="115" y="39"/>
                  <a:pt x="106" y="23"/>
                  <a:pt x="86" y="23"/>
                </a:cubicBezTo>
                <a:cubicBezTo>
                  <a:pt x="85" y="23"/>
                  <a:pt x="84" y="23"/>
                  <a:pt x="82" y="23"/>
                </a:cubicBezTo>
                <a:cubicBezTo>
                  <a:pt x="81" y="11"/>
                  <a:pt x="73" y="0"/>
                  <a:pt x="58" y="0"/>
                </a:cubicBezTo>
                <a:cubicBezTo>
                  <a:pt x="40" y="0"/>
                  <a:pt x="31" y="15"/>
                  <a:pt x="33" y="29"/>
                </a:cubicBezTo>
                <a:cubicBezTo>
                  <a:pt x="30" y="28"/>
                  <a:pt x="28" y="28"/>
                  <a:pt x="24" y="28"/>
                </a:cubicBezTo>
                <a:cubicBezTo>
                  <a:pt x="8" y="28"/>
                  <a:pt x="0" y="41"/>
                  <a:pt x="2" y="54"/>
                </a:cubicBezTo>
                <a:lnTo>
                  <a:pt x="115" y="54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01600" y="4765458"/>
            <a:ext cx="11988799" cy="1634383"/>
            <a:chOff x="44450" y="4062455"/>
            <a:chExt cx="11814175" cy="2887672"/>
          </a:xfrm>
        </p:grpSpPr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8169275" y="5348288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8431213" y="5799138"/>
              <a:ext cx="385763" cy="882650"/>
            </a:xfrm>
            <a:custGeom>
              <a:avLst/>
              <a:gdLst>
                <a:gd name="T0" fmla="*/ 243 w 243"/>
                <a:gd name="T1" fmla="*/ 97 h 556"/>
                <a:gd name="T2" fmla="*/ 138 w 243"/>
                <a:gd name="T3" fmla="*/ 159 h 556"/>
                <a:gd name="T4" fmla="*/ 122 w 243"/>
                <a:gd name="T5" fmla="*/ 0 h 556"/>
                <a:gd name="T6" fmla="*/ 106 w 243"/>
                <a:gd name="T7" fmla="*/ 159 h 556"/>
                <a:gd name="T8" fmla="*/ 0 w 243"/>
                <a:gd name="T9" fmla="*/ 97 h 556"/>
                <a:gd name="T10" fmla="*/ 97 w 243"/>
                <a:gd name="T11" fmla="*/ 210 h 556"/>
                <a:gd name="T12" fmla="*/ 100 w 243"/>
                <a:gd name="T13" fmla="*/ 556 h 556"/>
                <a:gd name="T14" fmla="*/ 151 w 243"/>
                <a:gd name="T15" fmla="*/ 556 h 556"/>
                <a:gd name="T16" fmla="*/ 146 w 243"/>
                <a:gd name="T17" fmla="*/ 210 h 556"/>
                <a:gd name="T18" fmla="*/ 243 w 243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556">
                  <a:moveTo>
                    <a:pt x="243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7" y="210"/>
                  </a:lnTo>
                  <a:lnTo>
                    <a:pt x="100" y="556"/>
                  </a:lnTo>
                  <a:lnTo>
                    <a:pt x="151" y="556"/>
                  </a:lnTo>
                  <a:lnTo>
                    <a:pt x="146" y="210"/>
                  </a:lnTo>
                  <a:lnTo>
                    <a:pt x="243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1760538" y="4062455"/>
              <a:ext cx="1882775" cy="1295400"/>
            </a:xfrm>
            <a:custGeom>
              <a:avLst/>
              <a:gdLst>
                <a:gd name="T0" fmla="*/ 406 w 439"/>
                <a:gd name="T1" fmla="*/ 302 h 302"/>
                <a:gd name="T2" fmla="*/ 412 w 439"/>
                <a:gd name="T3" fmla="*/ 280 h 302"/>
                <a:gd name="T4" fmla="*/ 257 w 439"/>
                <a:gd name="T5" fmla="*/ 27 h 302"/>
                <a:gd name="T6" fmla="*/ 4 w 439"/>
                <a:gd name="T7" fmla="*/ 182 h 302"/>
                <a:gd name="T8" fmla="*/ 0 w 439"/>
                <a:gd name="T9" fmla="*/ 204 h 302"/>
                <a:gd name="T10" fmla="*/ 406 w 439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302">
                  <a:moveTo>
                    <a:pt x="406" y="302"/>
                  </a:moveTo>
                  <a:cubicBezTo>
                    <a:pt x="409" y="295"/>
                    <a:pt x="411" y="288"/>
                    <a:pt x="412" y="280"/>
                  </a:cubicBezTo>
                  <a:cubicBezTo>
                    <a:pt x="439" y="168"/>
                    <a:pt x="370" y="54"/>
                    <a:pt x="257" y="27"/>
                  </a:cubicBezTo>
                  <a:cubicBezTo>
                    <a:pt x="144" y="0"/>
                    <a:pt x="31" y="69"/>
                    <a:pt x="4" y="182"/>
                  </a:cubicBezTo>
                  <a:cubicBezTo>
                    <a:pt x="2" y="190"/>
                    <a:pt x="1" y="197"/>
                    <a:pt x="0" y="204"/>
                  </a:cubicBezTo>
                  <a:cubicBezTo>
                    <a:pt x="406" y="302"/>
                    <a:pt x="406" y="302"/>
                    <a:pt x="406" y="302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1893888" y="4230733"/>
              <a:ext cx="1595438" cy="1093788"/>
            </a:xfrm>
            <a:custGeom>
              <a:avLst/>
              <a:gdLst>
                <a:gd name="T0" fmla="*/ 344 w 372"/>
                <a:gd name="T1" fmla="*/ 255 h 255"/>
                <a:gd name="T2" fmla="*/ 349 w 372"/>
                <a:gd name="T3" fmla="*/ 237 h 255"/>
                <a:gd name="T4" fmla="*/ 218 w 372"/>
                <a:gd name="T5" fmla="*/ 23 h 255"/>
                <a:gd name="T6" fmla="*/ 3 w 372"/>
                <a:gd name="T7" fmla="*/ 154 h 255"/>
                <a:gd name="T8" fmla="*/ 0 w 372"/>
                <a:gd name="T9" fmla="*/ 172 h 255"/>
                <a:gd name="T10" fmla="*/ 344 w 372"/>
                <a:gd name="T11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5">
                  <a:moveTo>
                    <a:pt x="344" y="255"/>
                  </a:moveTo>
                  <a:cubicBezTo>
                    <a:pt x="346" y="249"/>
                    <a:pt x="348" y="243"/>
                    <a:pt x="349" y="237"/>
                  </a:cubicBezTo>
                  <a:cubicBezTo>
                    <a:pt x="372" y="142"/>
                    <a:pt x="313" y="46"/>
                    <a:pt x="218" y="23"/>
                  </a:cubicBezTo>
                  <a:cubicBezTo>
                    <a:pt x="122" y="0"/>
                    <a:pt x="26" y="59"/>
                    <a:pt x="3" y="154"/>
                  </a:cubicBezTo>
                  <a:cubicBezTo>
                    <a:pt x="2" y="160"/>
                    <a:pt x="1" y="166"/>
                    <a:pt x="0" y="172"/>
                  </a:cubicBezTo>
                  <a:cubicBezTo>
                    <a:pt x="344" y="255"/>
                    <a:pt x="344" y="255"/>
                    <a:pt x="344" y="255"/>
                  </a:cubicBezTo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2073275" y="4432345"/>
              <a:ext cx="1209675" cy="849313"/>
            </a:xfrm>
            <a:custGeom>
              <a:avLst/>
              <a:gdLst>
                <a:gd name="T0" fmla="*/ 259 w 282"/>
                <a:gd name="T1" fmla="*/ 198 h 198"/>
                <a:gd name="T2" fmla="*/ 265 w 282"/>
                <a:gd name="T3" fmla="*/ 180 h 198"/>
                <a:gd name="T4" fmla="*/ 166 w 282"/>
                <a:gd name="T5" fmla="*/ 18 h 198"/>
                <a:gd name="T6" fmla="*/ 3 w 282"/>
                <a:gd name="T7" fmla="*/ 117 h 198"/>
                <a:gd name="T8" fmla="*/ 0 w 282"/>
                <a:gd name="T9" fmla="*/ 136 h 198"/>
                <a:gd name="T10" fmla="*/ 259 w 282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2" h="198">
                  <a:moveTo>
                    <a:pt x="259" y="198"/>
                  </a:moveTo>
                  <a:cubicBezTo>
                    <a:pt x="262" y="192"/>
                    <a:pt x="264" y="186"/>
                    <a:pt x="265" y="180"/>
                  </a:cubicBezTo>
                  <a:cubicBezTo>
                    <a:pt x="282" y="108"/>
                    <a:pt x="238" y="35"/>
                    <a:pt x="166" y="18"/>
                  </a:cubicBezTo>
                  <a:cubicBezTo>
                    <a:pt x="93" y="0"/>
                    <a:pt x="21" y="45"/>
                    <a:pt x="3" y="117"/>
                  </a:cubicBezTo>
                  <a:cubicBezTo>
                    <a:pt x="2" y="123"/>
                    <a:pt x="1" y="130"/>
                    <a:pt x="0" y="136"/>
                  </a:cubicBezTo>
                  <a:cubicBezTo>
                    <a:pt x="259" y="198"/>
                    <a:pt x="259" y="198"/>
                    <a:pt x="259" y="198"/>
                  </a:cubicBezTo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2274888" y="4654601"/>
              <a:ext cx="788988" cy="579438"/>
            </a:xfrm>
            <a:custGeom>
              <a:avLst/>
              <a:gdLst>
                <a:gd name="T0" fmla="*/ 166 w 184"/>
                <a:gd name="T1" fmla="*/ 135 h 135"/>
                <a:gd name="T2" fmla="*/ 172 w 184"/>
                <a:gd name="T3" fmla="*/ 117 h 135"/>
                <a:gd name="T4" fmla="*/ 108 w 184"/>
                <a:gd name="T5" fmla="*/ 11 h 135"/>
                <a:gd name="T6" fmla="*/ 2 w 184"/>
                <a:gd name="T7" fmla="*/ 76 h 135"/>
                <a:gd name="T8" fmla="*/ 0 w 184"/>
                <a:gd name="T9" fmla="*/ 95 h 135"/>
                <a:gd name="T10" fmla="*/ 166 w 184"/>
                <a:gd name="T1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35">
                  <a:moveTo>
                    <a:pt x="166" y="135"/>
                  </a:moveTo>
                  <a:cubicBezTo>
                    <a:pt x="169" y="129"/>
                    <a:pt x="171" y="123"/>
                    <a:pt x="172" y="117"/>
                  </a:cubicBezTo>
                  <a:cubicBezTo>
                    <a:pt x="184" y="70"/>
                    <a:pt x="155" y="23"/>
                    <a:pt x="108" y="11"/>
                  </a:cubicBezTo>
                  <a:cubicBezTo>
                    <a:pt x="61" y="0"/>
                    <a:pt x="13" y="29"/>
                    <a:pt x="2" y="76"/>
                  </a:cubicBezTo>
                  <a:cubicBezTo>
                    <a:pt x="0" y="82"/>
                    <a:pt x="0" y="89"/>
                    <a:pt x="0" y="95"/>
                  </a:cubicBezTo>
                  <a:cubicBezTo>
                    <a:pt x="166" y="135"/>
                    <a:pt x="166" y="135"/>
                    <a:pt x="166" y="135"/>
                  </a:cubicBezTo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2459038" y="4860970"/>
              <a:ext cx="400050" cy="325438"/>
            </a:xfrm>
            <a:custGeom>
              <a:avLst/>
              <a:gdLst>
                <a:gd name="T0" fmla="*/ 79 w 93"/>
                <a:gd name="T1" fmla="*/ 76 h 76"/>
                <a:gd name="T2" fmla="*/ 87 w 93"/>
                <a:gd name="T3" fmla="*/ 59 h 76"/>
                <a:gd name="T4" fmla="*/ 55 w 93"/>
                <a:gd name="T5" fmla="*/ 6 h 76"/>
                <a:gd name="T6" fmla="*/ 1 w 93"/>
                <a:gd name="T7" fmla="*/ 38 h 76"/>
                <a:gd name="T8" fmla="*/ 1 w 93"/>
                <a:gd name="T9" fmla="*/ 57 h 76"/>
                <a:gd name="T10" fmla="*/ 79 w 93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76">
                  <a:moveTo>
                    <a:pt x="79" y="76"/>
                  </a:moveTo>
                  <a:cubicBezTo>
                    <a:pt x="83" y="71"/>
                    <a:pt x="86" y="65"/>
                    <a:pt x="87" y="59"/>
                  </a:cubicBezTo>
                  <a:cubicBezTo>
                    <a:pt x="93" y="35"/>
                    <a:pt x="78" y="11"/>
                    <a:pt x="55" y="6"/>
                  </a:cubicBezTo>
                  <a:cubicBezTo>
                    <a:pt x="31" y="0"/>
                    <a:pt x="7" y="15"/>
                    <a:pt x="1" y="38"/>
                  </a:cubicBezTo>
                  <a:cubicBezTo>
                    <a:pt x="0" y="45"/>
                    <a:pt x="0" y="51"/>
                    <a:pt x="1" y="57"/>
                  </a:cubicBezTo>
                  <a:cubicBezTo>
                    <a:pt x="79" y="76"/>
                    <a:pt x="79" y="76"/>
                    <a:pt x="79" y="76"/>
                  </a:cubicBezTo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44450" y="4432345"/>
              <a:ext cx="3011488" cy="2517775"/>
            </a:xfrm>
            <a:custGeom>
              <a:avLst/>
              <a:gdLst>
                <a:gd name="T0" fmla="*/ 702 w 702"/>
                <a:gd name="T1" fmla="*/ 587 h 587"/>
                <a:gd name="T2" fmla="*/ 702 w 702"/>
                <a:gd name="T3" fmla="*/ 573 h 587"/>
                <a:gd name="T4" fmla="*/ 351 w 702"/>
                <a:gd name="T5" fmla="*/ 0 h 587"/>
                <a:gd name="T6" fmla="*/ 0 w 702"/>
                <a:gd name="T7" fmla="*/ 573 h 587"/>
                <a:gd name="T8" fmla="*/ 0 w 702"/>
                <a:gd name="T9" fmla="*/ 587 h 587"/>
                <a:gd name="T10" fmla="*/ 702 w 702"/>
                <a:gd name="T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2" h="587">
                  <a:moveTo>
                    <a:pt x="702" y="587"/>
                  </a:moveTo>
                  <a:cubicBezTo>
                    <a:pt x="702" y="582"/>
                    <a:pt x="702" y="578"/>
                    <a:pt x="702" y="573"/>
                  </a:cubicBezTo>
                  <a:cubicBezTo>
                    <a:pt x="702" y="257"/>
                    <a:pt x="545" y="0"/>
                    <a:pt x="351" y="0"/>
                  </a:cubicBezTo>
                  <a:cubicBezTo>
                    <a:pt x="157" y="0"/>
                    <a:pt x="0" y="257"/>
                    <a:pt x="0" y="573"/>
                  </a:cubicBezTo>
                  <a:cubicBezTo>
                    <a:pt x="0" y="578"/>
                    <a:pt x="0" y="582"/>
                    <a:pt x="0" y="587"/>
                  </a:cubicBezTo>
                  <a:cubicBezTo>
                    <a:pt x="702" y="587"/>
                    <a:pt x="702" y="587"/>
                    <a:pt x="702" y="587"/>
                  </a:cubicBezTo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44450" y="6527800"/>
              <a:ext cx="0" cy="85725"/>
            </a:xfrm>
            <a:custGeom>
              <a:avLst/>
              <a:gdLst>
                <a:gd name="T0" fmla="*/ 20 h 20"/>
                <a:gd name="T1" fmla="*/ 19 h 20"/>
                <a:gd name="T2" fmla="*/ 19 h 20"/>
                <a:gd name="T3" fmla="*/ 18 h 20"/>
                <a:gd name="T4" fmla="*/ 18 h 20"/>
                <a:gd name="T5" fmla="*/ 18 h 20"/>
                <a:gd name="T6" fmla="*/ 17 h 20"/>
                <a:gd name="T7" fmla="*/ 17 h 20"/>
                <a:gd name="T8" fmla="*/ 16 h 20"/>
                <a:gd name="T9" fmla="*/ 16 h 20"/>
                <a:gd name="T10" fmla="*/ 15 h 20"/>
                <a:gd name="T11" fmla="*/ 15 h 20"/>
                <a:gd name="T12" fmla="*/ 14 h 20"/>
                <a:gd name="T13" fmla="*/ 14 h 20"/>
                <a:gd name="T14" fmla="*/ 13 h 20"/>
                <a:gd name="T15" fmla="*/ 13 h 20"/>
                <a:gd name="T16" fmla="*/ 12 h 20"/>
                <a:gd name="T17" fmla="*/ 12 h 20"/>
                <a:gd name="T18" fmla="*/ 11 h 20"/>
                <a:gd name="T19" fmla="*/ 11 h 20"/>
                <a:gd name="T20" fmla="*/ 11 h 20"/>
                <a:gd name="T21" fmla="*/ 10 h 20"/>
                <a:gd name="T22" fmla="*/ 10 h 20"/>
                <a:gd name="T23" fmla="*/ 9 h 20"/>
                <a:gd name="T24" fmla="*/ 9 h 20"/>
                <a:gd name="T25" fmla="*/ 8 h 20"/>
                <a:gd name="T26" fmla="*/ 8 h 20"/>
                <a:gd name="T27" fmla="*/ 7 h 20"/>
                <a:gd name="T28" fmla="*/ 7 h 20"/>
                <a:gd name="T29" fmla="*/ 6 h 20"/>
                <a:gd name="T30" fmla="*/ 6 h 20"/>
                <a:gd name="T31" fmla="*/ 5 h 20"/>
                <a:gd name="T32" fmla="*/ 5 h 20"/>
                <a:gd name="T33" fmla="*/ 5 h 20"/>
                <a:gd name="T34" fmla="*/ 4 h 20"/>
                <a:gd name="T35" fmla="*/ 4 h 20"/>
                <a:gd name="T36" fmla="*/ 3 h 20"/>
                <a:gd name="T37" fmla="*/ 3 h 20"/>
                <a:gd name="T38" fmla="*/ 2 h 20"/>
                <a:gd name="T39" fmla="*/ 2 h 20"/>
                <a:gd name="T40" fmla="*/ 1 h 20"/>
                <a:gd name="T41" fmla="*/ 1 h 20"/>
                <a:gd name="T42" fmla="*/ 0 h 20"/>
                <a:gd name="T43" fmla="*/ 0 h 20"/>
                <a:gd name="T44" fmla="*/ 0 h 2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</a:cxnLst>
              <a:rect l="0" t="0" r="r" b="b"/>
              <a:pathLst>
                <a:path h="20">
                  <a:moveTo>
                    <a:pt x="0" y="19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44450" y="4435525"/>
              <a:ext cx="1458913" cy="2514600"/>
            </a:xfrm>
            <a:custGeom>
              <a:avLst/>
              <a:gdLst>
                <a:gd name="T0" fmla="*/ 0 w 340"/>
                <a:gd name="T1" fmla="*/ 552 h 586"/>
                <a:gd name="T2" fmla="*/ 0 w 340"/>
                <a:gd name="T3" fmla="*/ 552 h 586"/>
                <a:gd name="T4" fmla="*/ 0 w 340"/>
                <a:gd name="T5" fmla="*/ 552 h 586"/>
                <a:gd name="T6" fmla="*/ 0 w 340"/>
                <a:gd name="T7" fmla="*/ 553 h 586"/>
                <a:gd name="T8" fmla="*/ 0 w 340"/>
                <a:gd name="T9" fmla="*/ 553 h 586"/>
                <a:gd name="T10" fmla="*/ 0 w 340"/>
                <a:gd name="T11" fmla="*/ 554 h 586"/>
                <a:gd name="T12" fmla="*/ 0 w 340"/>
                <a:gd name="T13" fmla="*/ 554 h 586"/>
                <a:gd name="T14" fmla="*/ 0 w 340"/>
                <a:gd name="T15" fmla="*/ 555 h 586"/>
                <a:gd name="T16" fmla="*/ 0 w 340"/>
                <a:gd name="T17" fmla="*/ 555 h 586"/>
                <a:gd name="T18" fmla="*/ 0 w 340"/>
                <a:gd name="T19" fmla="*/ 556 h 586"/>
                <a:gd name="T20" fmla="*/ 0 w 340"/>
                <a:gd name="T21" fmla="*/ 556 h 586"/>
                <a:gd name="T22" fmla="*/ 0 w 340"/>
                <a:gd name="T23" fmla="*/ 556 h 586"/>
                <a:gd name="T24" fmla="*/ 0 w 340"/>
                <a:gd name="T25" fmla="*/ 557 h 586"/>
                <a:gd name="T26" fmla="*/ 0 w 340"/>
                <a:gd name="T27" fmla="*/ 557 h 586"/>
                <a:gd name="T28" fmla="*/ 0 w 340"/>
                <a:gd name="T29" fmla="*/ 558 h 586"/>
                <a:gd name="T30" fmla="*/ 0 w 340"/>
                <a:gd name="T31" fmla="*/ 558 h 586"/>
                <a:gd name="T32" fmla="*/ 0 w 340"/>
                <a:gd name="T33" fmla="*/ 559 h 586"/>
                <a:gd name="T34" fmla="*/ 0 w 340"/>
                <a:gd name="T35" fmla="*/ 559 h 586"/>
                <a:gd name="T36" fmla="*/ 0 w 340"/>
                <a:gd name="T37" fmla="*/ 560 h 586"/>
                <a:gd name="T38" fmla="*/ 0 w 340"/>
                <a:gd name="T39" fmla="*/ 560 h 586"/>
                <a:gd name="T40" fmla="*/ 0 w 340"/>
                <a:gd name="T41" fmla="*/ 560 h 586"/>
                <a:gd name="T42" fmla="*/ 0 w 340"/>
                <a:gd name="T43" fmla="*/ 561 h 586"/>
                <a:gd name="T44" fmla="*/ 0 w 340"/>
                <a:gd name="T45" fmla="*/ 561 h 586"/>
                <a:gd name="T46" fmla="*/ 0 w 340"/>
                <a:gd name="T47" fmla="*/ 562 h 586"/>
                <a:gd name="T48" fmla="*/ 0 w 340"/>
                <a:gd name="T49" fmla="*/ 562 h 586"/>
                <a:gd name="T50" fmla="*/ 0 w 340"/>
                <a:gd name="T51" fmla="*/ 563 h 586"/>
                <a:gd name="T52" fmla="*/ 0 w 340"/>
                <a:gd name="T53" fmla="*/ 563 h 586"/>
                <a:gd name="T54" fmla="*/ 0 w 340"/>
                <a:gd name="T55" fmla="*/ 564 h 586"/>
                <a:gd name="T56" fmla="*/ 0 w 340"/>
                <a:gd name="T57" fmla="*/ 564 h 586"/>
                <a:gd name="T58" fmla="*/ 0 w 340"/>
                <a:gd name="T59" fmla="*/ 565 h 586"/>
                <a:gd name="T60" fmla="*/ 0 w 340"/>
                <a:gd name="T61" fmla="*/ 565 h 586"/>
                <a:gd name="T62" fmla="*/ 0 w 340"/>
                <a:gd name="T63" fmla="*/ 565 h 586"/>
                <a:gd name="T64" fmla="*/ 0 w 340"/>
                <a:gd name="T65" fmla="*/ 566 h 586"/>
                <a:gd name="T66" fmla="*/ 0 w 340"/>
                <a:gd name="T67" fmla="*/ 566 h 586"/>
                <a:gd name="T68" fmla="*/ 0 w 340"/>
                <a:gd name="T69" fmla="*/ 567 h 586"/>
                <a:gd name="T70" fmla="*/ 0 w 340"/>
                <a:gd name="T71" fmla="*/ 567 h 586"/>
                <a:gd name="T72" fmla="*/ 0 w 340"/>
                <a:gd name="T73" fmla="*/ 568 h 586"/>
                <a:gd name="T74" fmla="*/ 0 w 340"/>
                <a:gd name="T75" fmla="*/ 568 h 586"/>
                <a:gd name="T76" fmla="*/ 0 w 340"/>
                <a:gd name="T77" fmla="*/ 569 h 586"/>
                <a:gd name="T78" fmla="*/ 0 w 340"/>
                <a:gd name="T79" fmla="*/ 569 h 586"/>
                <a:gd name="T80" fmla="*/ 0 w 340"/>
                <a:gd name="T81" fmla="*/ 570 h 586"/>
                <a:gd name="T82" fmla="*/ 0 w 340"/>
                <a:gd name="T83" fmla="*/ 570 h 586"/>
                <a:gd name="T84" fmla="*/ 0 w 340"/>
                <a:gd name="T85" fmla="*/ 571 h 586"/>
                <a:gd name="T86" fmla="*/ 0 w 340"/>
                <a:gd name="T87" fmla="*/ 571 h 586"/>
                <a:gd name="T88" fmla="*/ 0 w 340"/>
                <a:gd name="T89" fmla="*/ 571 h 586"/>
                <a:gd name="T90" fmla="*/ 0 w 340"/>
                <a:gd name="T91" fmla="*/ 586 h 586"/>
                <a:gd name="T92" fmla="*/ 340 w 340"/>
                <a:gd name="T9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586">
                  <a:moveTo>
                    <a:pt x="340" y="0"/>
                  </a:moveTo>
                  <a:cubicBezTo>
                    <a:pt x="156" y="9"/>
                    <a:pt x="7" y="251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0" y="577"/>
                    <a:pt x="0" y="581"/>
                    <a:pt x="0" y="586"/>
                  </a:cubicBezTo>
                  <a:cubicBezTo>
                    <a:pt x="340" y="586"/>
                    <a:pt x="340" y="586"/>
                    <a:pt x="340" y="586"/>
                  </a:cubicBezTo>
                  <a:cubicBezTo>
                    <a:pt x="340" y="0"/>
                    <a:pt x="340" y="0"/>
                    <a:pt x="340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>
              <a:off x="1952625" y="4981627"/>
              <a:ext cx="2355850" cy="1968500"/>
            </a:xfrm>
            <a:custGeom>
              <a:avLst/>
              <a:gdLst>
                <a:gd name="T0" fmla="*/ 549 w 549"/>
                <a:gd name="T1" fmla="*/ 459 h 459"/>
                <a:gd name="T2" fmla="*/ 549 w 549"/>
                <a:gd name="T3" fmla="*/ 448 h 459"/>
                <a:gd name="T4" fmla="*/ 275 w 549"/>
                <a:gd name="T5" fmla="*/ 0 h 459"/>
                <a:gd name="T6" fmla="*/ 0 w 549"/>
                <a:gd name="T7" fmla="*/ 448 h 459"/>
                <a:gd name="T8" fmla="*/ 1 w 549"/>
                <a:gd name="T9" fmla="*/ 459 h 459"/>
                <a:gd name="T10" fmla="*/ 549 w 549"/>
                <a:gd name="T11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459">
                  <a:moveTo>
                    <a:pt x="549" y="459"/>
                  </a:moveTo>
                  <a:cubicBezTo>
                    <a:pt x="549" y="455"/>
                    <a:pt x="549" y="452"/>
                    <a:pt x="549" y="448"/>
                  </a:cubicBezTo>
                  <a:cubicBezTo>
                    <a:pt x="549" y="201"/>
                    <a:pt x="427" y="0"/>
                    <a:pt x="275" y="0"/>
                  </a:cubicBezTo>
                  <a:cubicBezTo>
                    <a:pt x="123" y="0"/>
                    <a:pt x="0" y="201"/>
                    <a:pt x="0" y="448"/>
                  </a:cubicBezTo>
                  <a:cubicBezTo>
                    <a:pt x="0" y="452"/>
                    <a:pt x="1" y="455"/>
                    <a:pt x="1" y="459"/>
                  </a:cubicBezTo>
                  <a:cubicBezTo>
                    <a:pt x="549" y="459"/>
                    <a:pt x="549" y="459"/>
                    <a:pt x="549" y="459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2" name="Freeform 33"/>
            <p:cNvSpPr>
              <a:spLocks noEditPoints="1"/>
            </p:cNvSpPr>
            <p:nvPr/>
          </p:nvSpPr>
          <p:spPr bwMode="auto">
            <a:xfrm>
              <a:off x="1952625" y="6527800"/>
              <a:ext cx="4763" cy="93663"/>
            </a:xfrm>
            <a:custGeom>
              <a:avLst/>
              <a:gdLst>
                <a:gd name="T0" fmla="*/ 0 w 1"/>
                <a:gd name="T1" fmla="*/ 22 h 22"/>
                <a:gd name="T2" fmla="*/ 0 w 1"/>
                <a:gd name="T3" fmla="*/ 22 h 22"/>
                <a:gd name="T4" fmla="*/ 0 w 1"/>
                <a:gd name="T5" fmla="*/ 21 h 22"/>
                <a:gd name="T6" fmla="*/ 0 w 1"/>
                <a:gd name="T7" fmla="*/ 21 h 22"/>
                <a:gd name="T8" fmla="*/ 0 w 1"/>
                <a:gd name="T9" fmla="*/ 21 h 22"/>
                <a:gd name="T10" fmla="*/ 1 w 1"/>
                <a:gd name="T11" fmla="*/ 20 h 22"/>
                <a:gd name="T12" fmla="*/ 1 w 1"/>
                <a:gd name="T13" fmla="*/ 20 h 22"/>
                <a:gd name="T14" fmla="*/ 1 w 1"/>
                <a:gd name="T15" fmla="*/ 20 h 22"/>
                <a:gd name="T16" fmla="*/ 1 w 1"/>
                <a:gd name="T17" fmla="*/ 19 h 22"/>
                <a:gd name="T18" fmla="*/ 1 w 1"/>
                <a:gd name="T19" fmla="*/ 19 h 22"/>
                <a:gd name="T20" fmla="*/ 1 w 1"/>
                <a:gd name="T21" fmla="*/ 19 h 22"/>
                <a:gd name="T22" fmla="*/ 1 w 1"/>
                <a:gd name="T23" fmla="*/ 18 h 22"/>
                <a:gd name="T24" fmla="*/ 1 w 1"/>
                <a:gd name="T25" fmla="*/ 18 h 22"/>
                <a:gd name="T26" fmla="*/ 1 w 1"/>
                <a:gd name="T27" fmla="*/ 18 h 22"/>
                <a:gd name="T28" fmla="*/ 1 w 1"/>
                <a:gd name="T29" fmla="*/ 17 h 22"/>
                <a:gd name="T30" fmla="*/ 1 w 1"/>
                <a:gd name="T31" fmla="*/ 17 h 22"/>
                <a:gd name="T32" fmla="*/ 1 w 1"/>
                <a:gd name="T33" fmla="*/ 16 h 22"/>
                <a:gd name="T34" fmla="*/ 1 w 1"/>
                <a:gd name="T35" fmla="*/ 16 h 22"/>
                <a:gd name="T36" fmla="*/ 1 w 1"/>
                <a:gd name="T37" fmla="*/ 16 h 22"/>
                <a:gd name="T38" fmla="*/ 1 w 1"/>
                <a:gd name="T39" fmla="*/ 15 h 22"/>
                <a:gd name="T40" fmla="*/ 1 w 1"/>
                <a:gd name="T41" fmla="*/ 15 h 22"/>
                <a:gd name="T42" fmla="*/ 1 w 1"/>
                <a:gd name="T43" fmla="*/ 15 h 22"/>
                <a:gd name="T44" fmla="*/ 1 w 1"/>
                <a:gd name="T45" fmla="*/ 14 h 22"/>
                <a:gd name="T46" fmla="*/ 1 w 1"/>
                <a:gd name="T47" fmla="*/ 14 h 22"/>
                <a:gd name="T48" fmla="*/ 1 w 1"/>
                <a:gd name="T49" fmla="*/ 14 h 22"/>
                <a:gd name="T50" fmla="*/ 1 w 1"/>
                <a:gd name="T51" fmla="*/ 13 h 22"/>
                <a:gd name="T52" fmla="*/ 1 w 1"/>
                <a:gd name="T53" fmla="*/ 13 h 22"/>
                <a:gd name="T54" fmla="*/ 1 w 1"/>
                <a:gd name="T55" fmla="*/ 13 h 22"/>
                <a:gd name="T56" fmla="*/ 1 w 1"/>
                <a:gd name="T57" fmla="*/ 12 h 22"/>
                <a:gd name="T58" fmla="*/ 1 w 1"/>
                <a:gd name="T59" fmla="*/ 12 h 22"/>
                <a:gd name="T60" fmla="*/ 1 w 1"/>
                <a:gd name="T61" fmla="*/ 12 h 22"/>
                <a:gd name="T62" fmla="*/ 1 w 1"/>
                <a:gd name="T63" fmla="*/ 11 h 22"/>
                <a:gd name="T64" fmla="*/ 1 w 1"/>
                <a:gd name="T65" fmla="*/ 11 h 22"/>
                <a:gd name="T66" fmla="*/ 1 w 1"/>
                <a:gd name="T67" fmla="*/ 10 h 22"/>
                <a:gd name="T68" fmla="*/ 1 w 1"/>
                <a:gd name="T69" fmla="*/ 10 h 22"/>
                <a:gd name="T70" fmla="*/ 1 w 1"/>
                <a:gd name="T71" fmla="*/ 10 h 22"/>
                <a:gd name="T72" fmla="*/ 1 w 1"/>
                <a:gd name="T73" fmla="*/ 9 h 22"/>
                <a:gd name="T74" fmla="*/ 1 w 1"/>
                <a:gd name="T75" fmla="*/ 9 h 22"/>
                <a:gd name="T76" fmla="*/ 1 w 1"/>
                <a:gd name="T77" fmla="*/ 9 h 22"/>
                <a:gd name="T78" fmla="*/ 1 w 1"/>
                <a:gd name="T79" fmla="*/ 8 h 22"/>
                <a:gd name="T80" fmla="*/ 1 w 1"/>
                <a:gd name="T81" fmla="*/ 8 h 22"/>
                <a:gd name="T82" fmla="*/ 1 w 1"/>
                <a:gd name="T83" fmla="*/ 8 h 22"/>
                <a:gd name="T84" fmla="*/ 1 w 1"/>
                <a:gd name="T8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" h="22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1" y="20"/>
                  </a:moveTo>
                  <a:cubicBezTo>
                    <a:pt x="1" y="20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1952625" y="4984800"/>
              <a:ext cx="1141413" cy="1965325"/>
            </a:xfrm>
            <a:custGeom>
              <a:avLst/>
              <a:gdLst>
                <a:gd name="T0" fmla="*/ 1 w 266"/>
                <a:gd name="T1" fmla="*/ 424 h 458"/>
                <a:gd name="T2" fmla="*/ 1 w 266"/>
                <a:gd name="T3" fmla="*/ 432 h 458"/>
                <a:gd name="T4" fmla="*/ 1 w 266"/>
                <a:gd name="T5" fmla="*/ 432 h 458"/>
                <a:gd name="T6" fmla="*/ 1 w 266"/>
                <a:gd name="T7" fmla="*/ 432 h 458"/>
                <a:gd name="T8" fmla="*/ 1 w 266"/>
                <a:gd name="T9" fmla="*/ 433 h 458"/>
                <a:gd name="T10" fmla="*/ 1 w 266"/>
                <a:gd name="T11" fmla="*/ 433 h 458"/>
                <a:gd name="T12" fmla="*/ 1 w 266"/>
                <a:gd name="T13" fmla="*/ 433 h 458"/>
                <a:gd name="T14" fmla="*/ 1 w 266"/>
                <a:gd name="T15" fmla="*/ 434 h 458"/>
                <a:gd name="T16" fmla="*/ 1 w 266"/>
                <a:gd name="T17" fmla="*/ 434 h 458"/>
                <a:gd name="T18" fmla="*/ 1 w 266"/>
                <a:gd name="T19" fmla="*/ 434 h 458"/>
                <a:gd name="T20" fmla="*/ 1 w 266"/>
                <a:gd name="T21" fmla="*/ 435 h 458"/>
                <a:gd name="T22" fmla="*/ 1 w 266"/>
                <a:gd name="T23" fmla="*/ 435 h 458"/>
                <a:gd name="T24" fmla="*/ 1 w 266"/>
                <a:gd name="T25" fmla="*/ 436 h 458"/>
                <a:gd name="T26" fmla="*/ 1 w 266"/>
                <a:gd name="T27" fmla="*/ 436 h 458"/>
                <a:gd name="T28" fmla="*/ 1 w 266"/>
                <a:gd name="T29" fmla="*/ 436 h 458"/>
                <a:gd name="T30" fmla="*/ 1 w 266"/>
                <a:gd name="T31" fmla="*/ 437 h 458"/>
                <a:gd name="T32" fmla="*/ 1 w 266"/>
                <a:gd name="T33" fmla="*/ 437 h 458"/>
                <a:gd name="T34" fmla="*/ 1 w 266"/>
                <a:gd name="T35" fmla="*/ 437 h 458"/>
                <a:gd name="T36" fmla="*/ 1 w 266"/>
                <a:gd name="T37" fmla="*/ 438 h 458"/>
                <a:gd name="T38" fmla="*/ 1 w 266"/>
                <a:gd name="T39" fmla="*/ 438 h 458"/>
                <a:gd name="T40" fmla="*/ 1 w 266"/>
                <a:gd name="T41" fmla="*/ 438 h 458"/>
                <a:gd name="T42" fmla="*/ 1 w 266"/>
                <a:gd name="T43" fmla="*/ 439 h 458"/>
                <a:gd name="T44" fmla="*/ 1 w 266"/>
                <a:gd name="T45" fmla="*/ 439 h 458"/>
                <a:gd name="T46" fmla="*/ 1 w 266"/>
                <a:gd name="T47" fmla="*/ 439 h 458"/>
                <a:gd name="T48" fmla="*/ 1 w 266"/>
                <a:gd name="T49" fmla="*/ 440 h 458"/>
                <a:gd name="T50" fmla="*/ 1 w 266"/>
                <a:gd name="T51" fmla="*/ 440 h 458"/>
                <a:gd name="T52" fmla="*/ 1 w 266"/>
                <a:gd name="T53" fmla="*/ 440 h 458"/>
                <a:gd name="T54" fmla="*/ 1 w 266"/>
                <a:gd name="T55" fmla="*/ 441 h 458"/>
                <a:gd name="T56" fmla="*/ 1 w 266"/>
                <a:gd name="T57" fmla="*/ 441 h 458"/>
                <a:gd name="T58" fmla="*/ 1 w 266"/>
                <a:gd name="T59" fmla="*/ 442 h 458"/>
                <a:gd name="T60" fmla="*/ 1 w 266"/>
                <a:gd name="T61" fmla="*/ 442 h 458"/>
                <a:gd name="T62" fmla="*/ 1 w 266"/>
                <a:gd name="T63" fmla="*/ 442 h 458"/>
                <a:gd name="T64" fmla="*/ 1 w 266"/>
                <a:gd name="T65" fmla="*/ 443 h 458"/>
                <a:gd name="T66" fmla="*/ 1 w 266"/>
                <a:gd name="T67" fmla="*/ 443 h 458"/>
                <a:gd name="T68" fmla="*/ 1 w 266"/>
                <a:gd name="T69" fmla="*/ 443 h 458"/>
                <a:gd name="T70" fmla="*/ 1 w 266"/>
                <a:gd name="T71" fmla="*/ 444 h 458"/>
                <a:gd name="T72" fmla="*/ 1 w 266"/>
                <a:gd name="T73" fmla="*/ 444 h 458"/>
                <a:gd name="T74" fmla="*/ 1 w 266"/>
                <a:gd name="T75" fmla="*/ 444 h 458"/>
                <a:gd name="T76" fmla="*/ 0 w 266"/>
                <a:gd name="T77" fmla="*/ 445 h 458"/>
                <a:gd name="T78" fmla="*/ 0 w 266"/>
                <a:gd name="T79" fmla="*/ 445 h 458"/>
                <a:gd name="T80" fmla="*/ 0 w 266"/>
                <a:gd name="T81" fmla="*/ 445 h 458"/>
                <a:gd name="T82" fmla="*/ 0 w 266"/>
                <a:gd name="T83" fmla="*/ 446 h 458"/>
                <a:gd name="T84" fmla="*/ 0 w 266"/>
                <a:gd name="T85" fmla="*/ 446 h 458"/>
                <a:gd name="T86" fmla="*/ 0 w 266"/>
                <a:gd name="T87" fmla="*/ 447 h 458"/>
                <a:gd name="T88" fmla="*/ 1 w 266"/>
                <a:gd name="T89" fmla="*/ 458 h 458"/>
                <a:gd name="T90" fmla="*/ 266 w 266"/>
                <a:gd name="T9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6" h="458">
                  <a:moveTo>
                    <a:pt x="266" y="0"/>
                  </a:moveTo>
                  <a:cubicBezTo>
                    <a:pt x="123" y="7"/>
                    <a:pt x="8" y="192"/>
                    <a:pt x="1" y="424"/>
                  </a:cubicBezTo>
                  <a:cubicBezTo>
                    <a:pt x="1" y="424"/>
                    <a:pt x="1" y="424"/>
                    <a:pt x="1" y="424"/>
                  </a:cubicBezTo>
                  <a:cubicBezTo>
                    <a:pt x="1" y="427"/>
                    <a:pt x="1" y="429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5"/>
                    <a:pt x="1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51"/>
                    <a:pt x="1" y="454"/>
                    <a:pt x="1" y="458"/>
                  </a:cubicBezTo>
                  <a:cubicBezTo>
                    <a:pt x="266" y="458"/>
                    <a:pt x="266" y="458"/>
                    <a:pt x="266" y="458"/>
                  </a:cubicBezTo>
                  <a:cubicBezTo>
                    <a:pt x="266" y="0"/>
                    <a:pt x="266" y="0"/>
                    <a:pt x="266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10499725" y="5537200"/>
              <a:ext cx="1358900" cy="1136650"/>
            </a:xfrm>
            <a:custGeom>
              <a:avLst/>
              <a:gdLst>
                <a:gd name="T0" fmla="*/ 317 w 317"/>
                <a:gd name="T1" fmla="*/ 265 h 265"/>
                <a:gd name="T2" fmla="*/ 317 w 317"/>
                <a:gd name="T3" fmla="*/ 259 h 265"/>
                <a:gd name="T4" fmla="*/ 159 w 317"/>
                <a:gd name="T5" fmla="*/ 0 h 265"/>
                <a:gd name="T6" fmla="*/ 0 w 317"/>
                <a:gd name="T7" fmla="*/ 259 h 265"/>
                <a:gd name="T8" fmla="*/ 1 w 317"/>
                <a:gd name="T9" fmla="*/ 265 h 265"/>
                <a:gd name="T10" fmla="*/ 317 w 317"/>
                <a:gd name="T1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65">
                  <a:moveTo>
                    <a:pt x="317" y="265"/>
                  </a:moveTo>
                  <a:cubicBezTo>
                    <a:pt x="317" y="263"/>
                    <a:pt x="317" y="261"/>
                    <a:pt x="317" y="259"/>
                  </a:cubicBezTo>
                  <a:cubicBezTo>
                    <a:pt x="317" y="116"/>
                    <a:pt x="247" y="0"/>
                    <a:pt x="159" y="0"/>
                  </a:cubicBezTo>
                  <a:cubicBezTo>
                    <a:pt x="71" y="0"/>
                    <a:pt x="0" y="116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317" y="265"/>
                    <a:pt x="317" y="265"/>
                    <a:pt x="317" y="265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10499725" y="6570663"/>
              <a:ext cx="3175" cy="73025"/>
            </a:xfrm>
            <a:custGeom>
              <a:avLst/>
              <a:gdLst>
                <a:gd name="T0" fmla="*/ 0 w 1"/>
                <a:gd name="T1" fmla="*/ 17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16 h 17"/>
                <a:gd name="T8" fmla="*/ 1 w 1"/>
                <a:gd name="T9" fmla="*/ 15 h 17"/>
                <a:gd name="T10" fmla="*/ 1 w 1"/>
                <a:gd name="T11" fmla="*/ 15 h 17"/>
                <a:gd name="T12" fmla="*/ 1 w 1"/>
                <a:gd name="T13" fmla="*/ 15 h 17"/>
                <a:gd name="T14" fmla="*/ 1 w 1"/>
                <a:gd name="T15" fmla="*/ 15 h 17"/>
                <a:gd name="T16" fmla="*/ 1 w 1"/>
                <a:gd name="T17" fmla="*/ 15 h 17"/>
                <a:gd name="T18" fmla="*/ 1 w 1"/>
                <a:gd name="T19" fmla="*/ 14 h 17"/>
                <a:gd name="T20" fmla="*/ 1 w 1"/>
                <a:gd name="T21" fmla="*/ 14 h 17"/>
                <a:gd name="T22" fmla="*/ 1 w 1"/>
                <a:gd name="T23" fmla="*/ 14 h 17"/>
                <a:gd name="T24" fmla="*/ 1 w 1"/>
                <a:gd name="T25" fmla="*/ 14 h 17"/>
                <a:gd name="T26" fmla="*/ 1 w 1"/>
                <a:gd name="T27" fmla="*/ 13 h 17"/>
                <a:gd name="T28" fmla="*/ 1 w 1"/>
                <a:gd name="T29" fmla="*/ 13 h 17"/>
                <a:gd name="T30" fmla="*/ 1 w 1"/>
                <a:gd name="T31" fmla="*/ 13 h 17"/>
                <a:gd name="T32" fmla="*/ 1 w 1"/>
                <a:gd name="T33" fmla="*/ 12 h 17"/>
                <a:gd name="T34" fmla="*/ 1 w 1"/>
                <a:gd name="T35" fmla="*/ 12 h 17"/>
                <a:gd name="T36" fmla="*/ 1 w 1"/>
                <a:gd name="T37" fmla="*/ 12 h 17"/>
                <a:gd name="T38" fmla="*/ 1 w 1"/>
                <a:gd name="T39" fmla="*/ 11 h 17"/>
                <a:gd name="T40" fmla="*/ 1 w 1"/>
                <a:gd name="T41" fmla="*/ 11 h 17"/>
                <a:gd name="T42" fmla="*/ 1 w 1"/>
                <a:gd name="T43" fmla="*/ 11 h 17"/>
                <a:gd name="T44" fmla="*/ 1 w 1"/>
                <a:gd name="T45" fmla="*/ 10 h 17"/>
                <a:gd name="T46" fmla="*/ 1 w 1"/>
                <a:gd name="T47" fmla="*/ 10 h 17"/>
                <a:gd name="T48" fmla="*/ 1 w 1"/>
                <a:gd name="T49" fmla="*/ 10 h 17"/>
                <a:gd name="T50" fmla="*/ 1 w 1"/>
                <a:gd name="T51" fmla="*/ 10 h 17"/>
                <a:gd name="T52" fmla="*/ 1 w 1"/>
                <a:gd name="T53" fmla="*/ 10 h 17"/>
                <a:gd name="T54" fmla="*/ 1 w 1"/>
                <a:gd name="T55" fmla="*/ 9 h 17"/>
                <a:gd name="T56" fmla="*/ 1 w 1"/>
                <a:gd name="T57" fmla="*/ 9 h 17"/>
                <a:gd name="T58" fmla="*/ 1 w 1"/>
                <a:gd name="T59" fmla="*/ 9 h 17"/>
                <a:gd name="T60" fmla="*/ 1 w 1"/>
                <a:gd name="T61" fmla="*/ 9 h 17"/>
                <a:gd name="T62" fmla="*/ 1 w 1"/>
                <a:gd name="T63" fmla="*/ 8 h 17"/>
                <a:gd name="T64" fmla="*/ 1 w 1"/>
                <a:gd name="T65" fmla="*/ 8 h 17"/>
                <a:gd name="T66" fmla="*/ 1 w 1"/>
                <a:gd name="T67" fmla="*/ 8 h 17"/>
                <a:gd name="T68" fmla="*/ 1 w 1"/>
                <a:gd name="T69" fmla="*/ 7 h 17"/>
                <a:gd name="T70" fmla="*/ 1 w 1"/>
                <a:gd name="T71" fmla="*/ 7 h 17"/>
                <a:gd name="T72" fmla="*/ 1 w 1"/>
                <a:gd name="T73" fmla="*/ 7 h 17"/>
                <a:gd name="T74" fmla="*/ 1 w 1"/>
                <a:gd name="T75" fmla="*/ 6 h 17"/>
                <a:gd name="T76" fmla="*/ 1 w 1"/>
                <a:gd name="T77" fmla="*/ 6 h 17"/>
                <a:gd name="T78" fmla="*/ 1 w 1"/>
                <a:gd name="T79" fmla="*/ 6 h 17"/>
                <a:gd name="T80" fmla="*/ 1 w 1"/>
                <a:gd name="T81" fmla="*/ 6 h 17"/>
                <a:gd name="T82" fmla="*/ 1 w 1"/>
                <a:gd name="T83" fmla="*/ 6 h 17"/>
                <a:gd name="T84" fmla="*/ 1 w 1"/>
                <a:gd name="T85" fmla="*/ 5 h 17"/>
                <a:gd name="T86" fmla="*/ 1 w 1"/>
                <a:gd name="T87" fmla="*/ 5 h 17"/>
                <a:gd name="T88" fmla="*/ 1 w 1"/>
                <a:gd name="T89" fmla="*/ 5 h 17"/>
                <a:gd name="T90" fmla="*/ 1 w 1"/>
                <a:gd name="T91" fmla="*/ 5 h 17"/>
                <a:gd name="T92" fmla="*/ 1 w 1"/>
                <a:gd name="T93" fmla="*/ 4 h 17"/>
                <a:gd name="T94" fmla="*/ 1 w 1"/>
                <a:gd name="T95" fmla="*/ 4 h 17"/>
                <a:gd name="T96" fmla="*/ 1 w 1"/>
                <a:gd name="T97" fmla="*/ 4 h 17"/>
                <a:gd name="T98" fmla="*/ 1 w 1"/>
                <a:gd name="T99" fmla="*/ 3 h 17"/>
                <a:gd name="T100" fmla="*/ 1 w 1"/>
                <a:gd name="T101" fmla="*/ 3 h 17"/>
                <a:gd name="T102" fmla="*/ 1 w 1"/>
                <a:gd name="T103" fmla="*/ 3 h 17"/>
                <a:gd name="T104" fmla="*/ 1 w 1"/>
                <a:gd name="T105" fmla="*/ 2 h 17"/>
                <a:gd name="T106" fmla="*/ 1 w 1"/>
                <a:gd name="T107" fmla="*/ 2 h 17"/>
                <a:gd name="T108" fmla="*/ 1 w 1"/>
                <a:gd name="T109" fmla="*/ 2 h 17"/>
                <a:gd name="T110" fmla="*/ 1 w 1"/>
                <a:gd name="T111" fmla="*/ 2 h 17"/>
                <a:gd name="T112" fmla="*/ 1 w 1"/>
                <a:gd name="T113" fmla="*/ 2 h 17"/>
                <a:gd name="T114" fmla="*/ 1 w 1"/>
                <a:gd name="T115" fmla="*/ 1 h 17"/>
                <a:gd name="T116" fmla="*/ 1 w 1"/>
                <a:gd name="T117" fmla="*/ 1 h 17"/>
                <a:gd name="T118" fmla="*/ 1 w 1"/>
                <a:gd name="T119" fmla="*/ 1 h 17"/>
                <a:gd name="T120" fmla="*/ 1 w 1"/>
                <a:gd name="T1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2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10499725" y="5537200"/>
              <a:ext cx="660400" cy="1136650"/>
            </a:xfrm>
            <a:custGeom>
              <a:avLst/>
              <a:gdLst>
                <a:gd name="T0" fmla="*/ 1 w 154"/>
                <a:gd name="T1" fmla="*/ 241 h 265"/>
                <a:gd name="T2" fmla="*/ 1 w 154"/>
                <a:gd name="T3" fmla="*/ 242 h 265"/>
                <a:gd name="T4" fmla="*/ 1 w 154"/>
                <a:gd name="T5" fmla="*/ 242 h 265"/>
                <a:gd name="T6" fmla="*/ 1 w 154"/>
                <a:gd name="T7" fmla="*/ 243 h 265"/>
                <a:gd name="T8" fmla="*/ 1 w 154"/>
                <a:gd name="T9" fmla="*/ 243 h 265"/>
                <a:gd name="T10" fmla="*/ 1 w 154"/>
                <a:gd name="T11" fmla="*/ 243 h 265"/>
                <a:gd name="T12" fmla="*/ 1 w 154"/>
                <a:gd name="T13" fmla="*/ 244 h 265"/>
                <a:gd name="T14" fmla="*/ 1 w 154"/>
                <a:gd name="T15" fmla="*/ 244 h 265"/>
                <a:gd name="T16" fmla="*/ 1 w 154"/>
                <a:gd name="T17" fmla="*/ 245 h 265"/>
                <a:gd name="T18" fmla="*/ 1 w 154"/>
                <a:gd name="T19" fmla="*/ 245 h 265"/>
                <a:gd name="T20" fmla="*/ 1 w 154"/>
                <a:gd name="T21" fmla="*/ 245 h 265"/>
                <a:gd name="T22" fmla="*/ 1 w 154"/>
                <a:gd name="T23" fmla="*/ 246 h 265"/>
                <a:gd name="T24" fmla="*/ 1 w 154"/>
                <a:gd name="T25" fmla="*/ 246 h 265"/>
                <a:gd name="T26" fmla="*/ 1 w 154"/>
                <a:gd name="T27" fmla="*/ 247 h 265"/>
                <a:gd name="T28" fmla="*/ 1 w 154"/>
                <a:gd name="T29" fmla="*/ 247 h 265"/>
                <a:gd name="T30" fmla="*/ 1 w 154"/>
                <a:gd name="T31" fmla="*/ 247 h 265"/>
                <a:gd name="T32" fmla="*/ 1 w 154"/>
                <a:gd name="T33" fmla="*/ 248 h 265"/>
                <a:gd name="T34" fmla="*/ 1 w 154"/>
                <a:gd name="T35" fmla="*/ 248 h 265"/>
                <a:gd name="T36" fmla="*/ 1 w 154"/>
                <a:gd name="T37" fmla="*/ 249 h 265"/>
                <a:gd name="T38" fmla="*/ 1 w 154"/>
                <a:gd name="T39" fmla="*/ 249 h 265"/>
                <a:gd name="T40" fmla="*/ 1 w 154"/>
                <a:gd name="T41" fmla="*/ 249 h 265"/>
                <a:gd name="T42" fmla="*/ 1 w 154"/>
                <a:gd name="T43" fmla="*/ 250 h 265"/>
                <a:gd name="T44" fmla="*/ 1 w 154"/>
                <a:gd name="T45" fmla="*/ 250 h 265"/>
                <a:gd name="T46" fmla="*/ 1 w 154"/>
                <a:gd name="T47" fmla="*/ 251 h 265"/>
                <a:gd name="T48" fmla="*/ 1 w 154"/>
                <a:gd name="T49" fmla="*/ 251 h 265"/>
                <a:gd name="T50" fmla="*/ 1 w 154"/>
                <a:gd name="T51" fmla="*/ 251 h 265"/>
                <a:gd name="T52" fmla="*/ 1 w 154"/>
                <a:gd name="T53" fmla="*/ 252 h 265"/>
                <a:gd name="T54" fmla="*/ 1 w 154"/>
                <a:gd name="T55" fmla="*/ 252 h 265"/>
                <a:gd name="T56" fmla="*/ 1 w 154"/>
                <a:gd name="T57" fmla="*/ 253 h 265"/>
                <a:gd name="T58" fmla="*/ 1 w 154"/>
                <a:gd name="T59" fmla="*/ 253 h 265"/>
                <a:gd name="T60" fmla="*/ 1 w 154"/>
                <a:gd name="T61" fmla="*/ 254 h 265"/>
                <a:gd name="T62" fmla="*/ 1 w 154"/>
                <a:gd name="T63" fmla="*/ 254 h 265"/>
                <a:gd name="T64" fmla="*/ 1 w 154"/>
                <a:gd name="T65" fmla="*/ 254 h 265"/>
                <a:gd name="T66" fmla="*/ 1 w 154"/>
                <a:gd name="T67" fmla="*/ 255 h 265"/>
                <a:gd name="T68" fmla="*/ 1 w 154"/>
                <a:gd name="T69" fmla="*/ 255 h 265"/>
                <a:gd name="T70" fmla="*/ 1 w 154"/>
                <a:gd name="T71" fmla="*/ 256 h 265"/>
                <a:gd name="T72" fmla="*/ 1 w 154"/>
                <a:gd name="T73" fmla="*/ 256 h 265"/>
                <a:gd name="T74" fmla="*/ 1 w 154"/>
                <a:gd name="T75" fmla="*/ 256 h 265"/>
                <a:gd name="T76" fmla="*/ 0 w 154"/>
                <a:gd name="T77" fmla="*/ 257 h 265"/>
                <a:gd name="T78" fmla="*/ 0 w 154"/>
                <a:gd name="T79" fmla="*/ 257 h 265"/>
                <a:gd name="T80" fmla="*/ 0 w 154"/>
                <a:gd name="T81" fmla="*/ 258 h 265"/>
                <a:gd name="T82" fmla="*/ 0 w 154"/>
                <a:gd name="T83" fmla="*/ 259 h 265"/>
                <a:gd name="T84" fmla="*/ 1 w 154"/>
                <a:gd name="T85" fmla="*/ 265 h 265"/>
                <a:gd name="T86" fmla="*/ 154 w 154"/>
                <a:gd name="T8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265">
                  <a:moveTo>
                    <a:pt x="154" y="0"/>
                  </a:moveTo>
                  <a:cubicBezTo>
                    <a:pt x="72" y="4"/>
                    <a:pt x="6" y="109"/>
                    <a:pt x="1" y="241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7"/>
                    <a:pt x="1" y="257"/>
                    <a:pt x="1" y="257"/>
                  </a:cubicBezTo>
                  <a:cubicBezTo>
                    <a:pt x="1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0"/>
                    <a:pt x="154" y="0"/>
                    <a:pt x="154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8877300" y="6132513"/>
              <a:ext cx="1093788" cy="415925"/>
            </a:xfrm>
            <a:custGeom>
              <a:avLst/>
              <a:gdLst>
                <a:gd name="T0" fmla="*/ 0 w 255"/>
                <a:gd name="T1" fmla="*/ 97 h 97"/>
                <a:gd name="T2" fmla="*/ 255 w 255"/>
                <a:gd name="T3" fmla="*/ 97 h 97"/>
                <a:gd name="T4" fmla="*/ 254 w 255"/>
                <a:gd name="T5" fmla="*/ 89 h 97"/>
                <a:gd name="T6" fmla="*/ 249 w 255"/>
                <a:gd name="T7" fmla="*/ 78 h 97"/>
                <a:gd name="T8" fmla="*/ 232 w 255"/>
                <a:gd name="T9" fmla="*/ 61 h 97"/>
                <a:gd name="T10" fmla="*/ 232 w 255"/>
                <a:gd name="T11" fmla="*/ 61 h 97"/>
                <a:gd name="T12" fmla="*/ 209 w 255"/>
                <a:gd name="T13" fmla="*/ 54 h 97"/>
                <a:gd name="T14" fmla="*/ 202 w 255"/>
                <a:gd name="T15" fmla="*/ 55 h 97"/>
                <a:gd name="T16" fmla="*/ 202 w 255"/>
                <a:gd name="T17" fmla="*/ 52 h 97"/>
                <a:gd name="T18" fmla="*/ 159 w 255"/>
                <a:gd name="T19" fmla="*/ 9 h 97"/>
                <a:gd name="T20" fmla="*/ 135 w 255"/>
                <a:gd name="T21" fmla="*/ 16 h 97"/>
                <a:gd name="T22" fmla="*/ 108 w 255"/>
                <a:gd name="T23" fmla="*/ 0 h 97"/>
                <a:gd name="T24" fmla="*/ 78 w 255"/>
                <a:gd name="T25" fmla="*/ 26 h 97"/>
                <a:gd name="T26" fmla="*/ 67 w 255"/>
                <a:gd name="T27" fmla="*/ 24 h 97"/>
                <a:gd name="T28" fmla="*/ 37 w 255"/>
                <a:gd name="T29" fmla="*/ 55 h 97"/>
                <a:gd name="T30" fmla="*/ 38 w 255"/>
                <a:gd name="T31" fmla="*/ 62 h 97"/>
                <a:gd name="T32" fmla="*/ 37 w 255"/>
                <a:gd name="T33" fmla="*/ 62 h 97"/>
                <a:gd name="T34" fmla="*/ 0 w 255"/>
                <a:gd name="T3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97">
                  <a:moveTo>
                    <a:pt x="0" y="97"/>
                  </a:moveTo>
                  <a:cubicBezTo>
                    <a:pt x="255" y="97"/>
                    <a:pt x="255" y="97"/>
                    <a:pt x="255" y="97"/>
                  </a:cubicBezTo>
                  <a:cubicBezTo>
                    <a:pt x="255" y="94"/>
                    <a:pt x="254" y="91"/>
                    <a:pt x="254" y="89"/>
                  </a:cubicBezTo>
                  <a:cubicBezTo>
                    <a:pt x="252" y="85"/>
                    <a:pt x="251" y="81"/>
                    <a:pt x="249" y="78"/>
                  </a:cubicBezTo>
                  <a:cubicBezTo>
                    <a:pt x="245" y="71"/>
                    <a:pt x="239" y="65"/>
                    <a:pt x="232" y="61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25" y="57"/>
                    <a:pt x="217" y="54"/>
                    <a:pt x="209" y="54"/>
                  </a:cubicBezTo>
                  <a:cubicBezTo>
                    <a:pt x="206" y="55"/>
                    <a:pt x="204" y="55"/>
                    <a:pt x="202" y="55"/>
                  </a:cubicBezTo>
                  <a:cubicBezTo>
                    <a:pt x="202" y="54"/>
                    <a:pt x="202" y="53"/>
                    <a:pt x="202" y="52"/>
                  </a:cubicBezTo>
                  <a:cubicBezTo>
                    <a:pt x="202" y="29"/>
                    <a:pt x="182" y="9"/>
                    <a:pt x="159" y="9"/>
                  </a:cubicBezTo>
                  <a:cubicBezTo>
                    <a:pt x="150" y="9"/>
                    <a:pt x="142" y="12"/>
                    <a:pt x="135" y="16"/>
                  </a:cubicBezTo>
                  <a:cubicBezTo>
                    <a:pt x="130" y="7"/>
                    <a:pt x="121" y="0"/>
                    <a:pt x="108" y="0"/>
                  </a:cubicBezTo>
                  <a:cubicBezTo>
                    <a:pt x="90" y="0"/>
                    <a:pt x="80" y="12"/>
                    <a:pt x="78" y="26"/>
                  </a:cubicBezTo>
                  <a:cubicBezTo>
                    <a:pt x="74" y="25"/>
                    <a:pt x="71" y="24"/>
                    <a:pt x="67" y="24"/>
                  </a:cubicBezTo>
                  <a:cubicBezTo>
                    <a:pt x="50" y="24"/>
                    <a:pt x="37" y="38"/>
                    <a:pt x="37" y="55"/>
                  </a:cubicBezTo>
                  <a:cubicBezTo>
                    <a:pt x="37" y="57"/>
                    <a:pt x="37" y="60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18" y="62"/>
                    <a:pt x="1" y="78"/>
                    <a:pt x="0" y="97"/>
                  </a:cubicBezTo>
                </a:path>
              </a:pathLst>
            </a:custGeom>
            <a:solidFill>
              <a:srgbClr val="F7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9426575" y="6167438"/>
              <a:ext cx="544513" cy="381000"/>
            </a:xfrm>
            <a:custGeom>
              <a:avLst/>
              <a:gdLst>
                <a:gd name="T0" fmla="*/ 0 w 127"/>
                <a:gd name="T1" fmla="*/ 0 h 89"/>
                <a:gd name="T2" fmla="*/ 0 w 127"/>
                <a:gd name="T3" fmla="*/ 89 h 89"/>
                <a:gd name="T4" fmla="*/ 127 w 127"/>
                <a:gd name="T5" fmla="*/ 89 h 89"/>
                <a:gd name="T6" fmla="*/ 126 w 127"/>
                <a:gd name="T7" fmla="*/ 81 h 89"/>
                <a:gd name="T8" fmla="*/ 121 w 127"/>
                <a:gd name="T9" fmla="*/ 70 h 89"/>
                <a:gd name="T10" fmla="*/ 104 w 127"/>
                <a:gd name="T11" fmla="*/ 53 h 89"/>
                <a:gd name="T12" fmla="*/ 104 w 127"/>
                <a:gd name="T13" fmla="*/ 53 h 89"/>
                <a:gd name="T14" fmla="*/ 81 w 127"/>
                <a:gd name="T15" fmla="*/ 46 h 89"/>
                <a:gd name="T16" fmla="*/ 74 w 127"/>
                <a:gd name="T17" fmla="*/ 47 h 89"/>
                <a:gd name="T18" fmla="*/ 74 w 127"/>
                <a:gd name="T19" fmla="*/ 47 h 89"/>
                <a:gd name="T20" fmla="*/ 74 w 127"/>
                <a:gd name="T21" fmla="*/ 47 h 89"/>
                <a:gd name="T22" fmla="*/ 74 w 127"/>
                <a:gd name="T23" fmla="*/ 44 h 89"/>
                <a:gd name="T24" fmla="*/ 31 w 127"/>
                <a:gd name="T25" fmla="*/ 1 h 89"/>
                <a:gd name="T26" fmla="*/ 7 w 127"/>
                <a:gd name="T27" fmla="*/ 8 h 89"/>
                <a:gd name="T28" fmla="*/ 7 w 127"/>
                <a:gd name="T29" fmla="*/ 8 h 89"/>
                <a:gd name="T30" fmla="*/ 7 w 127"/>
                <a:gd name="T31" fmla="*/ 8 h 89"/>
                <a:gd name="T32" fmla="*/ 7 w 127"/>
                <a:gd name="T33" fmla="*/ 8 h 89"/>
                <a:gd name="T34" fmla="*/ 0 w 127"/>
                <a:gd name="T3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89">
                  <a:moveTo>
                    <a:pt x="0" y="0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127" y="89"/>
                    <a:pt x="127" y="89"/>
                    <a:pt x="127" y="89"/>
                  </a:cubicBezTo>
                  <a:cubicBezTo>
                    <a:pt x="127" y="86"/>
                    <a:pt x="126" y="83"/>
                    <a:pt x="126" y="81"/>
                  </a:cubicBezTo>
                  <a:cubicBezTo>
                    <a:pt x="124" y="77"/>
                    <a:pt x="123" y="73"/>
                    <a:pt x="121" y="70"/>
                  </a:cubicBezTo>
                  <a:cubicBezTo>
                    <a:pt x="117" y="63"/>
                    <a:pt x="111" y="57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97" y="49"/>
                    <a:pt x="89" y="46"/>
                    <a:pt x="81" y="46"/>
                  </a:cubicBezTo>
                  <a:cubicBezTo>
                    <a:pt x="78" y="47"/>
                    <a:pt x="76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5"/>
                    <a:pt x="74" y="44"/>
                  </a:cubicBezTo>
                  <a:cubicBezTo>
                    <a:pt x="74" y="21"/>
                    <a:pt x="54" y="1"/>
                    <a:pt x="31" y="1"/>
                  </a:cubicBezTo>
                  <a:cubicBezTo>
                    <a:pt x="22" y="1"/>
                    <a:pt x="14" y="4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5" y="5"/>
                    <a:pt x="3" y="2"/>
                    <a:pt x="0" y="0"/>
                  </a:cubicBezTo>
                </a:path>
              </a:pathLst>
            </a:custGeom>
            <a:solidFill>
              <a:srgbClr val="F9D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9" name="Freeform 40"/>
            <p:cNvSpPr>
              <a:spLocks/>
            </p:cNvSpPr>
            <p:nvPr/>
          </p:nvSpPr>
          <p:spPr bwMode="auto">
            <a:xfrm>
              <a:off x="9061450" y="6369050"/>
              <a:ext cx="120650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9250363" y="6223000"/>
              <a:ext cx="138113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9302750" y="6381750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9491663" y="6270625"/>
              <a:ext cx="119063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9628188" y="6389688"/>
              <a:ext cx="120650" cy="95250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3789363" y="6081713"/>
              <a:ext cx="974725" cy="471488"/>
            </a:xfrm>
            <a:custGeom>
              <a:avLst/>
              <a:gdLst>
                <a:gd name="T0" fmla="*/ 226 w 227"/>
                <a:gd name="T1" fmla="*/ 110 h 110"/>
                <a:gd name="T2" fmla="*/ 227 w 227"/>
                <a:gd name="T3" fmla="*/ 97 h 110"/>
                <a:gd name="T4" fmla="*/ 170 w 227"/>
                <a:gd name="T5" fmla="*/ 40 h 110"/>
                <a:gd name="T6" fmla="*/ 165 w 227"/>
                <a:gd name="T7" fmla="*/ 40 h 110"/>
                <a:gd name="T8" fmla="*/ 115 w 227"/>
                <a:gd name="T9" fmla="*/ 0 h 110"/>
                <a:gd name="T10" fmla="*/ 63 w 227"/>
                <a:gd name="T11" fmla="*/ 51 h 110"/>
                <a:gd name="T12" fmla="*/ 49 w 227"/>
                <a:gd name="T13" fmla="*/ 49 h 110"/>
                <a:gd name="T14" fmla="*/ 0 w 227"/>
                <a:gd name="T15" fmla="*/ 99 h 110"/>
                <a:gd name="T16" fmla="*/ 1 w 227"/>
                <a:gd name="T17" fmla="*/ 110 h 110"/>
                <a:gd name="T18" fmla="*/ 226 w 227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110">
                  <a:moveTo>
                    <a:pt x="226" y="110"/>
                  </a:moveTo>
                  <a:cubicBezTo>
                    <a:pt x="227" y="106"/>
                    <a:pt x="227" y="102"/>
                    <a:pt x="227" y="97"/>
                  </a:cubicBezTo>
                  <a:cubicBezTo>
                    <a:pt x="227" y="66"/>
                    <a:pt x="201" y="39"/>
                    <a:pt x="170" y="40"/>
                  </a:cubicBezTo>
                  <a:cubicBezTo>
                    <a:pt x="168" y="40"/>
                    <a:pt x="166" y="40"/>
                    <a:pt x="165" y="40"/>
                  </a:cubicBezTo>
                  <a:cubicBezTo>
                    <a:pt x="159" y="17"/>
                    <a:pt x="139" y="0"/>
                    <a:pt x="115" y="0"/>
                  </a:cubicBezTo>
                  <a:cubicBezTo>
                    <a:pt x="87" y="0"/>
                    <a:pt x="64" y="24"/>
                    <a:pt x="63" y="51"/>
                  </a:cubicBezTo>
                  <a:cubicBezTo>
                    <a:pt x="59" y="50"/>
                    <a:pt x="54" y="49"/>
                    <a:pt x="49" y="49"/>
                  </a:cubicBezTo>
                  <a:cubicBezTo>
                    <a:pt x="23" y="49"/>
                    <a:pt x="0" y="72"/>
                    <a:pt x="0" y="99"/>
                  </a:cubicBezTo>
                  <a:cubicBezTo>
                    <a:pt x="0" y="102"/>
                    <a:pt x="1" y="106"/>
                    <a:pt x="1" y="110"/>
                  </a:cubicBezTo>
                  <a:cubicBezTo>
                    <a:pt x="226" y="110"/>
                    <a:pt x="226" y="110"/>
                    <a:pt x="226" y="110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4114800" y="6369050"/>
              <a:ext cx="120650" cy="133350"/>
            </a:xfrm>
            <a:custGeom>
              <a:avLst/>
              <a:gdLst>
                <a:gd name="T0" fmla="*/ 25 w 28"/>
                <a:gd name="T1" fmla="*/ 7 h 31"/>
                <a:gd name="T2" fmla="*/ 11 w 28"/>
                <a:gd name="T3" fmla="*/ 2 h 31"/>
                <a:gd name="T4" fmla="*/ 5 w 28"/>
                <a:gd name="T5" fmla="*/ 5 h 31"/>
                <a:gd name="T6" fmla="*/ 1 w 28"/>
                <a:gd name="T7" fmla="*/ 18 h 31"/>
                <a:gd name="T8" fmla="*/ 23 w 28"/>
                <a:gd name="T9" fmla="*/ 24 h 31"/>
                <a:gd name="T10" fmla="*/ 25 w 28"/>
                <a:gd name="T1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25" y="7"/>
                  </a:moveTo>
                  <a:cubicBezTo>
                    <a:pt x="23" y="1"/>
                    <a:pt x="16" y="0"/>
                    <a:pt x="11" y="2"/>
                  </a:cubicBezTo>
                  <a:cubicBezTo>
                    <a:pt x="8" y="2"/>
                    <a:pt x="6" y="3"/>
                    <a:pt x="5" y="5"/>
                  </a:cubicBezTo>
                  <a:cubicBezTo>
                    <a:pt x="1" y="9"/>
                    <a:pt x="0" y="13"/>
                    <a:pt x="1" y="18"/>
                  </a:cubicBezTo>
                  <a:cubicBezTo>
                    <a:pt x="4" y="27"/>
                    <a:pt x="16" y="31"/>
                    <a:pt x="23" y="24"/>
                  </a:cubicBezTo>
                  <a:cubicBezTo>
                    <a:pt x="28" y="19"/>
                    <a:pt x="28" y="13"/>
                    <a:pt x="25" y="7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137025" y="6215063"/>
              <a:ext cx="153988" cy="119063"/>
            </a:xfrm>
            <a:custGeom>
              <a:avLst/>
              <a:gdLst>
                <a:gd name="T0" fmla="*/ 20 w 36"/>
                <a:gd name="T1" fmla="*/ 0 h 28"/>
                <a:gd name="T2" fmla="*/ 20 w 36"/>
                <a:gd name="T3" fmla="*/ 28 h 28"/>
                <a:gd name="T4" fmla="*/ 20 w 3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36" y="28"/>
                    <a:pt x="36" y="0"/>
                    <a:pt x="20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346575" y="6343650"/>
              <a:ext cx="115888" cy="128588"/>
            </a:xfrm>
            <a:custGeom>
              <a:avLst/>
              <a:gdLst>
                <a:gd name="T0" fmla="*/ 24 w 27"/>
                <a:gd name="T1" fmla="*/ 6 h 30"/>
                <a:gd name="T2" fmla="*/ 20 w 27"/>
                <a:gd name="T3" fmla="*/ 3 h 30"/>
                <a:gd name="T4" fmla="*/ 7 w 27"/>
                <a:gd name="T5" fmla="*/ 3 h 30"/>
                <a:gd name="T6" fmla="*/ 2 w 27"/>
                <a:gd name="T7" fmla="*/ 8 h 30"/>
                <a:gd name="T8" fmla="*/ 0 w 27"/>
                <a:gd name="T9" fmla="*/ 15 h 30"/>
                <a:gd name="T10" fmla="*/ 10 w 27"/>
                <a:gd name="T11" fmla="*/ 28 h 30"/>
                <a:gd name="T12" fmla="*/ 26 w 27"/>
                <a:gd name="T13" fmla="*/ 22 h 30"/>
                <a:gd name="T14" fmla="*/ 27 w 27"/>
                <a:gd name="T15" fmla="*/ 15 h 30"/>
                <a:gd name="T16" fmla="*/ 24 w 27"/>
                <a:gd name="T17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0">
                  <a:moveTo>
                    <a:pt x="24" y="6"/>
                  </a:moveTo>
                  <a:cubicBezTo>
                    <a:pt x="23" y="5"/>
                    <a:pt x="22" y="3"/>
                    <a:pt x="20" y="3"/>
                  </a:cubicBezTo>
                  <a:cubicBezTo>
                    <a:pt x="16" y="0"/>
                    <a:pt x="11" y="0"/>
                    <a:pt x="7" y="3"/>
                  </a:cubicBezTo>
                  <a:cubicBezTo>
                    <a:pt x="4" y="4"/>
                    <a:pt x="3" y="6"/>
                    <a:pt x="2" y="8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21"/>
                    <a:pt x="4" y="27"/>
                    <a:pt x="10" y="28"/>
                  </a:cubicBezTo>
                  <a:cubicBezTo>
                    <a:pt x="16" y="30"/>
                    <a:pt x="22" y="27"/>
                    <a:pt x="26" y="22"/>
                  </a:cubicBezTo>
                  <a:cubicBezTo>
                    <a:pt x="27" y="20"/>
                    <a:pt x="27" y="17"/>
                    <a:pt x="27" y="15"/>
                  </a:cubicBezTo>
                  <a:cubicBezTo>
                    <a:pt x="27" y="12"/>
                    <a:pt x="26" y="9"/>
                    <a:pt x="24" y="6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514850" y="6373813"/>
              <a:ext cx="153988" cy="115888"/>
            </a:xfrm>
            <a:custGeom>
              <a:avLst/>
              <a:gdLst>
                <a:gd name="T0" fmla="*/ 16 w 36"/>
                <a:gd name="T1" fmla="*/ 0 h 27"/>
                <a:gd name="T2" fmla="*/ 16 w 36"/>
                <a:gd name="T3" fmla="*/ 27 h 27"/>
                <a:gd name="T4" fmla="*/ 16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6" y="0"/>
                  </a:moveTo>
                  <a:cubicBezTo>
                    <a:pt x="0" y="0"/>
                    <a:pt x="0" y="27"/>
                    <a:pt x="16" y="27"/>
                  </a:cubicBezTo>
                  <a:cubicBezTo>
                    <a:pt x="36" y="27"/>
                    <a:pt x="36" y="0"/>
                    <a:pt x="16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0" name="Freeform 51"/>
            <p:cNvSpPr>
              <a:spLocks noEditPoints="1"/>
            </p:cNvSpPr>
            <p:nvPr/>
          </p:nvSpPr>
          <p:spPr bwMode="auto">
            <a:xfrm>
              <a:off x="3789363" y="6291263"/>
              <a:ext cx="269875" cy="214313"/>
            </a:xfrm>
            <a:custGeom>
              <a:avLst/>
              <a:gdLst>
                <a:gd name="T0" fmla="*/ 63 w 63"/>
                <a:gd name="T1" fmla="*/ 2 h 50"/>
                <a:gd name="T2" fmla="*/ 63 w 63"/>
                <a:gd name="T3" fmla="*/ 2 h 50"/>
                <a:gd name="T4" fmla="*/ 63 w 63"/>
                <a:gd name="T5" fmla="*/ 2 h 50"/>
                <a:gd name="T6" fmla="*/ 63 w 63"/>
                <a:gd name="T7" fmla="*/ 2 h 50"/>
                <a:gd name="T8" fmla="*/ 63 w 63"/>
                <a:gd name="T9" fmla="*/ 2 h 50"/>
                <a:gd name="T10" fmla="*/ 63 w 63"/>
                <a:gd name="T11" fmla="*/ 2 h 50"/>
                <a:gd name="T12" fmla="*/ 63 w 63"/>
                <a:gd name="T13" fmla="*/ 2 h 50"/>
                <a:gd name="T14" fmla="*/ 63 w 63"/>
                <a:gd name="T15" fmla="*/ 2 h 50"/>
                <a:gd name="T16" fmla="*/ 63 w 63"/>
                <a:gd name="T17" fmla="*/ 2 h 50"/>
                <a:gd name="T18" fmla="*/ 63 w 63"/>
                <a:gd name="T19" fmla="*/ 2 h 50"/>
                <a:gd name="T20" fmla="*/ 63 w 63"/>
                <a:gd name="T21" fmla="*/ 2 h 50"/>
                <a:gd name="T22" fmla="*/ 63 w 63"/>
                <a:gd name="T23" fmla="*/ 2 h 50"/>
                <a:gd name="T24" fmla="*/ 63 w 63"/>
                <a:gd name="T25" fmla="*/ 1 h 50"/>
                <a:gd name="T26" fmla="*/ 63 w 63"/>
                <a:gd name="T27" fmla="*/ 2 h 50"/>
                <a:gd name="T28" fmla="*/ 63 w 63"/>
                <a:gd name="T29" fmla="*/ 1 h 50"/>
                <a:gd name="T30" fmla="*/ 63 w 63"/>
                <a:gd name="T31" fmla="*/ 1 h 50"/>
                <a:gd name="T32" fmla="*/ 63 w 63"/>
                <a:gd name="T33" fmla="*/ 1 h 50"/>
                <a:gd name="T34" fmla="*/ 63 w 63"/>
                <a:gd name="T35" fmla="*/ 1 h 50"/>
                <a:gd name="T36" fmla="*/ 63 w 63"/>
                <a:gd name="T37" fmla="*/ 1 h 50"/>
                <a:gd name="T38" fmla="*/ 63 w 63"/>
                <a:gd name="T39" fmla="*/ 1 h 50"/>
                <a:gd name="T40" fmla="*/ 63 w 63"/>
                <a:gd name="T41" fmla="*/ 1 h 50"/>
                <a:gd name="T42" fmla="*/ 63 w 63"/>
                <a:gd name="T43" fmla="*/ 1 h 50"/>
                <a:gd name="T44" fmla="*/ 63 w 63"/>
                <a:gd name="T45" fmla="*/ 1 h 50"/>
                <a:gd name="T46" fmla="*/ 63 w 63"/>
                <a:gd name="T47" fmla="*/ 1 h 50"/>
                <a:gd name="T48" fmla="*/ 63 w 63"/>
                <a:gd name="T49" fmla="*/ 1 h 50"/>
                <a:gd name="T50" fmla="*/ 63 w 63"/>
                <a:gd name="T51" fmla="*/ 1 h 50"/>
                <a:gd name="T52" fmla="*/ 63 w 63"/>
                <a:gd name="T53" fmla="*/ 1 h 50"/>
                <a:gd name="T54" fmla="*/ 63 w 63"/>
                <a:gd name="T55" fmla="*/ 1 h 50"/>
                <a:gd name="T56" fmla="*/ 63 w 63"/>
                <a:gd name="T57" fmla="*/ 1 h 50"/>
                <a:gd name="T58" fmla="*/ 63 w 63"/>
                <a:gd name="T59" fmla="*/ 1 h 50"/>
                <a:gd name="T60" fmla="*/ 63 w 63"/>
                <a:gd name="T61" fmla="*/ 0 h 50"/>
                <a:gd name="T62" fmla="*/ 63 w 63"/>
                <a:gd name="T63" fmla="*/ 1 h 50"/>
                <a:gd name="T64" fmla="*/ 63 w 63"/>
                <a:gd name="T65" fmla="*/ 0 h 50"/>
                <a:gd name="T66" fmla="*/ 63 w 63"/>
                <a:gd name="T67" fmla="*/ 0 h 50"/>
                <a:gd name="T68" fmla="*/ 63 w 63"/>
                <a:gd name="T69" fmla="*/ 0 h 50"/>
                <a:gd name="T70" fmla="*/ 63 w 63"/>
                <a:gd name="T71" fmla="*/ 0 h 50"/>
                <a:gd name="T72" fmla="*/ 49 w 63"/>
                <a:gd name="T73" fmla="*/ 0 h 50"/>
                <a:gd name="T74" fmla="*/ 0 w 63"/>
                <a:gd name="T75" fmla="*/ 50 h 50"/>
                <a:gd name="T76" fmla="*/ 0 w 63"/>
                <a:gd name="T77" fmla="*/ 50 h 50"/>
                <a:gd name="T78" fmla="*/ 49 w 63"/>
                <a:gd name="T79" fmla="*/ 0 h 50"/>
                <a:gd name="T80" fmla="*/ 63 w 63"/>
                <a:gd name="T81" fmla="*/ 2 h 50"/>
                <a:gd name="T82" fmla="*/ 63 w 63"/>
                <a:gd name="T83" fmla="*/ 2 h 50"/>
                <a:gd name="T84" fmla="*/ 63 w 63"/>
                <a:gd name="T85" fmla="*/ 2 h 50"/>
                <a:gd name="T86" fmla="*/ 49 w 63"/>
                <a:gd name="T87" fmla="*/ 0 h 50"/>
                <a:gd name="T88" fmla="*/ 63 w 63"/>
                <a:gd name="T89" fmla="*/ 0 h 50"/>
                <a:gd name="T90" fmla="*/ 63 w 63"/>
                <a:gd name="T91" fmla="*/ 0 h 50"/>
                <a:gd name="T92" fmla="*/ 63 w 63"/>
                <a:gd name="T93" fmla="*/ 0 h 50"/>
                <a:gd name="T94" fmla="*/ 63 w 63"/>
                <a:gd name="T95" fmla="*/ 0 h 50"/>
                <a:gd name="T96" fmla="*/ 63 w 63"/>
                <a:gd name="T97" fmla="*/ 0 h 50"/>
                <a:gd name="T98" fmla="*/ 63 w 63"/>
                <a:gd name="T99" fmla="*/ 0 h 50"/>
                <a:gd name="T100" fmla="*/ 63 w 63"/>
                <a:gd name="T101" fmla="*/ 0 h 50"/>
                <a:gd name="T102" fmla="*/ 63 w 63"/>
                <a:gd name="T103" fmla="*/ 0 h 50"/>
                <a:gd name="T104" fmla="*/ 63 w 63"/>
                <a:gd name="T105" fmla="*/ 0 h 50"/>
                <a:gd name="T106" fmla="*/ 63 w 63"/>
                <a:gd name="T107" fmla="*/ 0 h 50"/>
                <a:gd name="T108" fmla="*/ 63 w 63"/>
                <a:gd name="T109" fmla="*/ 0 h 50"/>
                <a:gd name="T110" fmla="*/ 63 w 63"/>
                <a:gd name="T111" fmla="*/ 0 h 50"/>
                <a:gd name="T112" fmla="*/ 63 w 63"/>
                <a:gd name="T113" fmla="*/ 0 h 50"/>
                <a:gd name="T114" fmla="*/ 63 w 63"/>
                <a:gd name="T115" fmla="*/ 0 h 50"/>
                <a:gd name="T116" fmla="*/ 63 w 63"/>
                <a:gd name="T1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50"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1"/>
                  </a:move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0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49" y="0"/>
                  </a:moveTo>
                  <a:cubicBezTo>
                    <a:pt x="23" y="0"/>
                    <a:pt x="0" y="23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49" y="0"/>
                  </a:cubicBezTo>
                  <a:cubicBezTo>
                    <a:pt x="54" y="0"/>
                    <a:pt x="59" y="1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9" y="1"/>
                    <a:pt x="54" y="0"/>
                    <a:pt x="49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</a:path>
              </a:pathLst>
            </a:custGeom>
            <a:solidFill>
              <a:srgbClr val="F2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1" name="Freeform 52"/>
            <p:cNvSpPr>
              <a:spLocks noEditPoints="1"/>
            </p:cNvSpPr>
            <p:nvPr/>
          </p:nvSpPr>
          <p:spPr bwMode="auto">
            <a:xfrm>
              <a:off x="3789363" y="6086475"/>
              <a:ext cx="458788" cy="466725"/>
            </a:xfrm>
            <a:custGeom>
              <a:avLst/>
              <a:gdLst>
                <a:gd name="T0" fmla="*/ 37 w 107"/>
                <a:gd name="T1" fmla="*/ 93 h 109"/>
                <a:gd name="T2" fmla="*/ 37 w 107"/>
                <a:gd name="T3" fmla="*/ 68 h 109"/>
                <a:gd name="T4" fmla="*/ 37 w 107"/>
                <a:gd name="T5" fmla="*/ 93 h 109"/>
                <a:gd name="T6" fmla="*/ 90 w 107"/>
                <a:gd name="T7" fmla="*/ 94 h 109"/>
                <a:gd name="T8" fmla="*/ 77 w 107"/>
                <a:gd name="T9" fmla="*/ 84 h 109"/>
                <a:gd name="T10" fmla="*/ 81 w 107"/>
                <a:gd name="T11" fmla="*/ 71 h 109"/>
                <a:gd name="T12" fmla="*/ 87 w 107"/>
                <a:gd name="T13" fmla="*/ 68 h 109"/>
                <a:gd name="T14" fmla="*/ 92 w 107"/>
                <a:gd name="T15" fmla="*/ 67 h 109"/>
                <a:gd name="T16" fmla="*/ 101 w 107"/>
                <a:gd name="T17" fmla="*/ 73 h 109"/>
                <a:gd name="T18" fmla="*/ 99 w 107"/>
                <a:gd name="T19" fmla="*/ 90 h 109"/>
                <a:gd name="T20" fmla="*/ 90 w 107"/>
                <a:gd name="T21" fmla="*/ 94 h 109"/>
                <a:gd name="T22" fmla="*/ 107 w 107"/>
                <a:gd name="T23" fmla="*/ 0 h 109"/>
                <a:gd name="T24" fmla="*/ 63 w 107"/>
                <a:gd name="T25" fmla="*/ 48 h 109"/>
                <a:gd name="T26" fmla="*/ 63 w 107"/>
                <a:gd name="T27" fmla="*/ 48 h 109"/>
                <a:gd name="T28" fmla="*/ 63 w 107"/>
                <a:gd name="T29" fmla="*/ 48 h 109"/>
                <a:gd name="T30" fmla="*/ 63 w 107"/>
                <a:gd name="T31" fmla="*/ 48 h 109"/>
                <a:gd name="T32" fmla="*/ 63 w 107"/>
                <a:gd name="T33" fmla="*/ 48 h 109"/>
                <a:gd name="T34" fmla="*/ 63 w 107"/>
                <a:gd name="T35" fmla="*/ 48 h 109"/>
                <a:gd name="T36" fmla="*/ 63 w 107"/>
                <a:gd name="T37" fmla="*/ 48 h 109"/>
                <a:gd name="T38" fmla="*/ 63 w 107"/>
                <a:gd name="T39" fmla="*/ 48 h 109"/>
                <a:gd name="T40" fmla="*/ 63 w 107"/>
                <a:gd name="T41" fmla="*/ 48 h 109"/>
                <a:gd name="T42" fmla="*/ 63 w 107"/>
                <a:gd name="T43" fmla="*/ 48 h 109"/>
                <a:gd name="T44" fmla="*/ 63 w 107"/>
                <a:gd name="T45" fmla="*/ 48 h 109"/>
                <a:gd name="T46" fmla="*/ 63 w 107"/>
                <a:gd name="T47" fmla="*/ 48 h 109"/>
                <a:gd name="T48" fmla="*/ 63 w 107"/>
                <a:gd name="T49" fmla="*/ 48 h 109"/>
                <a:gd name="T50" fmla="*/ 63 w 107"/>
                <a:gd name="T51" fmla="*/ 49 h 109"/>
                <a:gd name="T52" fmla="*/ 63 w 107"/>
                <a:gd name="T53" fmla="*/ 49 h 109"/>
                <a:gd name="T54" fmla="*/ 63 w 107"/>
                <a:gd name="T55" fmla="*/ 49 h 109"/>
                <a:gd name="T56" fmla="*/ 63 w 107"/>
                <a:gd name="T57" fmla="*/ 49 h 109"/>
                <a:gd name="T58" fmla="*/ 63 w 107"/>
                <a:gd name="T59" fmla="*/ 49 h 109"/>
                <a:gd name="T60" fmla="*/ 63 w 107"/>
                <a:gd name="T61" fmla="*/ 49 h 109"/>
                <a:gd name="T62" fmla="*/ 63 w 107"/>
                <a:gd name="T63" fmla="*/ 49 h 109"/>
                <a:gd name="T64" fmla="*/ 63 w 107"/>
                <a:gd name="T65" fmla="*/ 49 h 109"/>
                <a:gd name="T66" fmla="*/ 63 w 107"/>
                <a:gd name="T67" fmla="*/ 49 h 109"/>
                <a:gd name="T68" fmla="*/ 63 w 107"/>
                <a:gd name="T69" fmla="*/ 49 h 109"/>
                <a:gd name="T70" fmla="*/ 63 w 107"/>
                <a:gd name="T71" fmla="*/ 49 h 109"/>
                <a:gd name="T72" fmla="*/ 63 w 107"/>
                <a:gd name="T73" fmla="*/ 49 h 109"/>
                <a:gd name="T74" fmla="*/ 63 w 107"/>
                <a:gd name="T75" fmla="*/ 50 h 109"/>
                <a:gd name="T76" fmla="*/ 63 w 107"/>
                <a:gd name="T77" fmla="*/ 50 h 109"/>
                <a:gd name="T78" fmla="*/ 63 w 107"/>
                <a:gd name="T79" fmla="*/ 50 h 109"/>
                <a:gd name="T80" fmla="*/ 63 w 107"/>
                <a:gd name="T81" fmla="*/ 50 h 109"/>
                <a:gd name="T82" fmla="*/ 63 w 107"/>
                <a:gd name="T83" fmla="*/ 50 h 109"/>
                <a:gd name="T84" fmla="*/ 63 w 107"/>
                <a:gd name="T85" fmla="*/ 50 h 109"/>
                <a:gd name="T86" fmla="*/ 63 w 107"/>
                <a:gd name="T87" fmla="*/ 50 h 109"/>
                <a:gd name="T88" fmla="*/ 63 w 107"/>
                <a:gd name="T89" fmla="*/ 50 h 109"/>
                <a:gd name="T90" fmla="*/ 63 w 107"/>
                <a:gd name="T91" fmla="*/ 50 h 109"/>
                <a:gd name="T92" fmla="*/ 63 w 107"/>
                <a:gd name="T93" fmla="*/ 50 h 109"/>
                <a:gd name="T94" fmla="*/ 63 w 107"/>
                <a:gd name="T95" fmla="*/ 50 h 109"/>
                <a:gd name="T96" fmla="*/ 49 w 107"/>
                <a:gd name="T97" fmla="*/ 48 h 109"/>
                <a:gd name="T98" fmla="*/ 0 w 107"/>
                <a:gd name="T99" fmla="*/ 98 h 109"/>
                <a:gd name="T100" fmla="*/ 1 w 107"/>
                <a:gd name="T101" fmla="*/ 109 h 109"/>
                <a:gd name="T102" fmla="*/ 107 w 107"/>
                <a:gd name="T103" fmla="*/ 109 h 109"/>
                <a:gd name="T104" fmla="*/ 107 w 107"/>
                <a:gd name="T105" fmla="*/ 56 h 109"/>
                <a:gd name="T106" fmla="*/ 101 w 107"/>
                <a:gd name="T107" fmla="*/ 58 h 109"/>
                <a:gd name="T108" fmla="*/ 101 w 107"/>
                <a:gd name="T109" fmla="*/ 30 h 109"/>
                <a:gd name="T110" fmla="*/ 107 w 107"/>
                <a:gd name="T111" fmla="*/ 31 h 109"/>
                <a:gd name="T112" fmla="*/ 107 w 107"/>
                <a:gd name="T1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" h="109">
                  <a:moveTo>
                    <a:pt x="37" y="93"/>
                  </a:moveTo>
                  <a:cubicBezTo>
                    <a:pt x="21" y="93"/>
                    <a:pt x="21" y="68"/>
                    <a:pt x="37" y="68"/>
                  </a:cubicBezTo>
                  <a:cubicBezTo>
                    <a:pt x="53" y="68"/>
                    <a:pt x="53" y="93"/>
                    <a:pt x="37" y="93"/>
                  </a:cubicBezTo>
                  <a:moveTo>
                    <a:pt x="90" y="94"/>
                  </a:moveTo>
                  <a:cubicBezTo>
                    <a:pt x="85" y="94"/>
                    <a:pt x="79" y="90"/>
                    <a:pt x="77" y="84"/>
                  </a:cubicBezTo>
                  <a:cubicBezTo>
                    <a:pt x="76" y="79"/>
                    <a:pt x="77" y="75"/>
                    <a:pt x="81" y="71"/>
                  </a:cubicBezTo>
                  <a:cubicBezTo>
                    <a:pt x="82" y="69"/>
                    <a:pt x="84" y="68"/>
                    <a:pt x="87" y="68"/>
                  </a:cubicBezTo>
                  <a:cubicBezTo>
                    <a:pt x="88" y="67"/>
                    <a:pt x="90" y="67"/>
                    <a:pt x="92" y="67"/>
                  </a:cubicBezTo>
                  <a:cubicBezTo>
                    <a:pt x="96" y="67"/>
                    <a:pt x="99" y="69"/>
                    <a:pt x="101" y="73"/>
                  </a:cubicBezTo>
                  <a:cubicBezTo>
                    <a:pt x="104" y="79"/>
                    <a:pt x="104" y="85"/>
                    <a:pt x="99" y="90"/>
                  </a:cubicBezTo>
                  <a:cubicBezTo>
                    <a:pt x="97" y="92"/>
                    <a:pt x="93" y="94"/>
                    <a:pt x="90" y="94"/>
                  </a:cubicBezTo>
                  <a:moveTo>
                    <a:pt x="107" y="0"/>
                  </a:moveTo>
                  <a:cubicBezTo>
                    <a:pt x="83" y="4"/>
                    <a:pt x="65" y="24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59" y="49"/>
                    <a:pt x="54" y="48"/>
                    <a:pt x="49" y="48"/>
                  </a:cubicBezTo>
                  <a:cubicBezTo>
                    <a:pt x="23" y="48"/>
                    <a:pt x="0" y="71"/>
                    <a:pt x="0" y="98"/>
                  </a:cubicBezTo>
                  <a:cubicBezTo>
                    <a:pt x="0" y="101"/>
                    <a:pt x="1" y="105"/>
                    <a:pt x="1" y="109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07" y="56"/>
                    <a:pt x="107" y="56"/>
                    <a:pt x="107" y="56"/>
                  </a:cubicBezTo>
                  <a:cubicBezTo>
                    <a:pt x="105" y="57"/>
                    <a:pt x="103" y="58"/>
                    <a:pt x="101" y="58"/>
                  </a:cubicBezTo>
                  <a:cubicBezTo>
                    <a:pt x="81" y="58"/>
                    <a:pt x="81" y="30"/>
                    <a:pt x="101" y="30"/>
                  </a:cubicBezTo>
                  <a:cubicBezTo>
                    <a:pt x="103" y="30"/>
                    <a:pt x="105" y="30"/>
                    <a:pt x="107" y="3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114800" y="6373813"/>
              <a:ext cx="120650" cy="115888"/>
            </a:xfrm>
            <a:custGeom>
              <a:avLst/>
              <a:gdLst>
                <a:gd name="T0" fmla="*/ 16 w 28"/>
                <a:gd name="T1" fmla="*/ 0 h 27"/>
                <a:gd name="T2" fmla="*/ 11 w 28"/>
                <a:gd name="T3" fmla="*/ 1 h 27"/>
                <a:gd name="T4" fmla="*/ 5 w 28"/>
                <a:gd name="T5" fmla="*/ 4 h 27"/>
                <a:gd name="T6" fmla="*/ 1 w 28"/>
                <a:gd name="T7" fmla="*/ 17 h 27"/>
                <a:gd name="T8" fmla="*/ 14 w 28"/>
                <a:gd name="T9" fmla="*/ 27 h 27"/>
                <a:gd name="T10" fmla="*/ 23 w 28"/>
                <a:gd name="T11" fmla="*/ 23 h 27"/>
                <a:gd name="T12" fmla="*/ 25 w 28"/>
                <a:gd name="T13" fmla="*/ 6 h 27"/>
                <a:gd name="T14" fmla="*/ 16 w 28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7">
                  <a:moveTo>
                    <a:pt x="16" y="0"/>
                  </a:moveTo>
                  <a:cubicBezTo>
                    <a:pt x="14" y="0"/>
                    <a:pt x="12" y="0"/>
                    <a:pt x="11" y="1"/>
                  </a:cubicBezTo>
                  <a:cubicBezTo>
                    <a:pt x="8" y="1"/>
                    <a:pt x="6" y="2"/>
                    <a:pt x="5" y="4"/>
                  </a:cubicBezTo>
                  <a:cubicBezTo>
                    <a:pt x="1" y="8"/>
                    <a:pt x="0" y="12"/>
                    <a:pt x="1" y="17"/>
                  </a:cubicBezTo>
                  <a:cubicBezTo>
                    <a:pt x="3" y="23"/>
                    <a:pt x="9" y="27"/>
                    <a:pt x="14" y="27"/>
                  </a:cubicBezTo>
                  <a:cubicBezTo>
                    <a:pt x="17" y="27"/>
                    <a:pt x="21" y="25"/>
                    <a:pt x="23" y="23"/>
                  </a:cubicBezTo>
                  <a:cubicBezTo>
                    <a:pt x="28" y="18"/>
                    <a:pt x="28" y="12"/>
                    <a:pt x="25" y="6"/>
                  </a:cubicBezTo>
                  <a:cubicBezTo>
                    <a:pt x="23" y="2"/>
                    <a:pt x="20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137025" y="6215063"/>
              <a:ext cx="111125" cy="119063"/>
            </a:xfrm>
            <a:custGeom>
              <a:avLst/>
              <a:gdLst>
                <a:gd name="T0" fmla="*/ 20 w 26"/>
                <a:gd name="T1" fmla="*/ 0 h 28"/>
                <a:gd name="T2" fmla="*/ 20 w 26"/>
                <a:gd name="T3" fmla="*/ 28 h 28"/>
                <a:gd name="T4" fmla="*/ 26 w 26"/>
                <a:gd name="T5" fmla="*/ 26 h 28"/>
                <a:gd name="T6" fmla="*/ 26 w 26"/>
                <a:gd name="T7" fmla="*/ 1 h 28"/>
                <a:gd name="T8" fmla="*/ 20 w 2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22" y="28"/>
                    <a:pt x="24" y="27"/>
                    <a:pt x="26" y="2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2773363" y="6069013"/>
              <a:ext cx="158750" cy="698500"/>
            </a:xfrm>
            <a:custGeom>
              <a:avLst/>
              <a:gdLst>
                <a:gd name="T0" fmla="*/ 7 w 37"/>
                <a:gd name="T1" fmla="*/ 163 h 163"/>
                <a:gd name="T2" fmla="*/ 7 w 37"/>
                <a:gd name="T3" fmla="*/ 156 h 163"/>
                <a:gd name="T4" fmla="*/ 9 w 37"/>
                <a:gd name="T5" fmla="*/ 137 h 163"/>
                <a:gd name="T6" fmla="*/ 11 w 37"/>
                <a:gd name="T7" fmla="*/ 81 h 163"/>
                <a:gd name="T8" fmla="*/ 11 w 37"/>
                <a:gd name="T9" fmla="*/ 66 h 163"/>
                <a:gd name="T10" fmla="*/ 10 w 37"/>
                <a:gd name="T11" fmla="*/ 51 h 163"/>
                <a:gd name="T12" fmla="*/ 9 w 37"/>
                <a:gd name="T13" fmla="*/ 37 h 163"/>
                <a:gd name="T14" fmla="*/ 7 w 37"/>
                <a:gd name="T15" fmla="*/ 25 h 163"/>
                <a:gd name="T16" fmla="*/ 5 w 37"/>
                <a:gd name="T17" fmla="*/ 14 h 163"/>
                <a:gd name="T18" fmla="*/ 2 w 37"/>
                <a:gd name="T19" fmla="*/ 6 h 163"/>
                <a:gd name="T20" fmla="*/ 0 w 37"/>
                <a:gd name="T21" fmla="*/ 0 h 163"/>
                <a:gd name="T22" fmla="*/ 3 w 37"/>
                <a:gd name="T23" fmla="*/ 6 h 163"/>
                <a:gd name="T24" fmla="*/ 7 w 37"/>
                <a:gd name="T25" fmla="*/ 13 h 163"/>
                <a:gd name="T26" fmla="*/ 11 w 37"/>
                <a:gd name="T27" fmla="*/ 23 h 163"/>
                <a:gd name="T28" fmla="*/ 16 w 37"/>
                <a:gd name="T29" fmla="*/ 35 h 163"/>
                <a:gd name="T30" fmla="*/ 20 w 37"/>
                <a:gd name="T31" fmla="*/ 49 h 163"/>
                <a:gd name="T32" fmla="*/ 23 w 37"/>
                <a:gd name="T33" fmla="*/ 64 h 163"/>
                <a:gd name="T34" fmla="*/ 26 w 37"/>
                <a:gd name="T35" fmla="*/ 79 h 163"/>
                <a:gd name="T36" fmla="*/ 35 w 37"/>
                <a:gd name="T37" fmla="*/ 137 h 163"/>
                <a:gd name="T38" fmla="*/ 37 w 37"/>
                <a:gd name="T39" fmla="*/ 156 h 163"/>
                <a:gd name="T40" fmla="*/ 37 w 37"/>
                <a:gd name="T41" fmla="*/ 163 h 163"/>
                <a:gd name="T42" fmla="*/ 7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7" y="163"/>
                  </a:moveTo>
                  <a:cubicBezTo>
                    <a:pt x="7" y="163"/>
                    <a:pt x="7" y="160"/>
                    <a:pt x="7" y="156"/>
                  </a:cubicBezTo>
                  <a:cubicBezTo>
                    <a:pt x="8" y="151"/>
                    <a:pt x="8" y="145"/>
                    <a:pt x="9" y="137"/>
                  </a:cubicBezTo>
                  <a:cubicBezTo>
                    <a:pt x="10" y="122"/>
                    <a:pt x="11" y="101"/>
                    <a:pt x="11" y="81"/>
                  </a:cubicBezTo>
                  <a:cubicBezTo>
                    <a:pt x="11" y="76"/>
                    <a:pt x="11" y="71"/>
                    <a:pt x="11" y="66"/>
                  </a:cubicBezTo>
                  <a:cubicBezTo>
                    <a:pt x="11" y="60"/>
                    <a:pt x="10" y="56"/>
                    <a:pt x="10" y="51"/>
                  </a:cubicBezTo>
                  <a:cubicBezTo>
                    <a:pt x="9" y="46"/>
                    <a:pt x="9" y="41"/>
                    <a:pt x="9" y="37"/>
                  </a:cubicBezTo>
                  <a:cubicBezTo>
                    <a:pt x="8" y="33"/>
                    <a:pt x="8" y="28"/>
                    <a:pt x="7" y="25"/>
                  </a:cubicBezTo>
                  <a:cubicBezTo>
                    <a:pt x="6" y="21"/>
                    <a:pt x="5" y="17"/>
                    <a:pt x="5" y="14"/>
                  </a:cubicBezTo>
                  <a:cubicBezTo>
                    <a:pt x="4" y="11"/>
                    <a:pt x="3" y="9"/>
                    <a:pt x="2" y="6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1" y="2"/>
                    <a:pt x="3" y="6"/>
                  </a:cubicBezTo>
                  <a:cubicBezTo>
                    <a:pt x="5" y="8"/>
                    <a:pt x="6" y="10"/>
                    <a:pt x="7" y="13"/>
                  </a:cubicBezTo>
                  <a:cubicBezTo>
                    <a:pt x="9" y="16"/>
                    <a:pt x="10" y="20"/>
                    <a:pt x="11" y="23"/>
                  </a:cubicBezTo>
                  <a:cubicBezTo>
                    <a:pt x="13" y="27"/>
                    <a:pt x="14" y="31"/>
                    <a:pt x="16" y="35"/>
                  </a:cubicBezTo>
                  <a:cubicBezTo>
                    <a:pt x="17" y="40"/>
                    <a:pt x="18" y="44"/>
                    <a:pt x="20" y="49"/>
                  </a:cubicBezTo>
                  <a:cubicBezTo>
                    <a:pt x="21" y="54"/>
                    <a:pt x="22" y="59"/>
                    <a:pt x="23" y="64"/>
                  </a:cubicBezTo>
                  <a:cubicBezTo>
                    <a:pt x="24" y="69"/>
                    <a:pt x="25" y="74"/>
                    <a:pt x="26" y="79"/>
                  </a:cubicBezTo>
                  <a:cubicBezTo>
                    <a:pt x="30" y="100"/>
                    <a:pt x="33" y="121"/>
                    <a:pt x="35" y="137"/>
                  </a:cubicBezTo>
                  <a:cubicBezTo>
                    <a:pt x="36" y="145"/>
                    <a:pt x="36" y="151"/>
                    <a:pt x="37" y="156"/>
                  </a:cubicBezTo>
                  <a:cubicBezTo>
                    <a:pt x="37" y="160"/>
                    <a:pt x="37" y="163"/>
                    <a:pt x="37" y="163"/>
                  </a:cubicBezTo>
                  <a:lnTo>
                    <a:pt x="7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506663" y="5772150"/>
              <a:ext cx="531813" cy="561975"/>
            </a:xfrm>
            <a:custGeom>
              <a:avLst/>
              <a:gdLst>
                <a:gd name="T0" fmla="*/ 105 w 124"/>
                <a:gd name="T1" fmla="*/ 55 h 131"/>
                <a:gd name="T2" fmla="*/ 92 w 124"/>
                <a:gd name="T3" fmla="*/ 52 h 131"/>
                <a:gd name="T4" fmla="*/ 82 w 124"/>
                <a:gd name="T5" fmla="*/ 11 h 131"/>
                <a:gd name="T6" fmla="*/ 41 w 124"/>
                <a:gd name="T7" fmla="*/ 33 h 131"/>
                <a:gd name="T8" fmla="*/ 30 w 124"/>
                <a:gd name="T9" fmla="*/ 31 h 131"/>
                <a:gd name="T10" fmla="*/ 20 w 124"/>
                <a:gd name="T11" fmla="*/ 34 h 131"/>
                <a:gd name="T12" fmla="*/ 20 w 124"/>
                <a:gd name="T13" fmla="*/ 34 h 131"/>
                <a:gd name="T14" fmla="*/ 7 w 124"/>
                <a:gd name="T15" fmla="*/ 46 h 131"/>
                <a:gd name="T16" fmla="*/ 17 w 124"/>
                <a:gd name="T17" fmla="*/ 80 h 131"/>
                <a:gd name="T18" fmla="*/ 21 w 124"/>
                <a:gd name="T19" fmla="*/ 81 h 131"/>
                <a:gd name="T20" fmla="*/ 18 w 124"/>
                <a:gd name="T21" fmla="*/ 86 h 131"/>
                <a:gd name="T22" fmla="*/ 30 w 124"/>
                <a:gd name="T23" fmla="*/ 124 h 131"/>
                <a:gd name="T24" fmla="*/ 68 w 124"/>
                <a:gd name="T25" fmla="*/ 112 h 131"/>
                <a:gd name="T26" fmla="*/ 71 w 124"/>
                <a:gd name="T27" fmla="*/ 102 h 131"/>
                <a:gd name="T28" fmla="*/ 72 w 124"/>
                <a:gd name="T29" fmla="*/ 104 h 131"/>
                <a:gd name="T30" fmla="*/ 84 w 124"/>
                <a:gd name="T31" fmla="*/ 110 h 131"/>
                <a:gd name="T32" fmla="*/ 90 w 124"/>
                <a:gd name="T33" fmla="*/ 110 h 131"/>
                <a:gd name="T34" fmla="*/ 96 w 124"/>
                <a:gd name="T35" fmla="*/ 110 h 131"/>
                <a:gd name="T36" fmla="*/ 100 w 124"/>
                <a:gd name="T37" fmla="*/ 109 h 131"/>
                <a:gd name="T38" fmla="*/ 117 w 124"/>
                <a:gd name="T39" fmla="*/ 94 h 131"/>
                <a:gd name="T40" fmla="*/ 105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05" y="55"/>
                  </a:moveTo>
                  <a:cubicBezTo>
                    <a:pt x="101" y="53"/>
                    <a:pt x="97" y="52"/>
                    <a:pt x="92" y="52"/>
                  </a:cubicBezTo>
                  <a:cubicBezTo>
                    <a:pt x="101" y="39"/>
                    <a:pt x="100" y="20"/>
                    <a:pt x="82" y="11"/>
                  </a:cubicBezTo>
                  <a:cubicBezTo>
                    <a:pt x="62" y="0"/>
                    <a:pt x="44" y="15"/>
                    <a:pt x="41" y="33"/>
                  </a:cubicBezTo>
                  <a:cubicBezTo>
                    <a:pt x="37" y="31"/>
                    <a:pt x="34" y="31"/>
                    <a:pt x="30" y="31"/>
                  </a:cubicBezTo>
                  <a:cubicBezTo>
                    <a:pt x="27" y="31"/>
                    <a:pt x="23" y="32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4" y="36"/>
                    <a:pt x="9" y="41"/>
                    <a:pt x="7" y="46"/>
                  </a:cubicBezTo>
                  <a:cubicBezTo>
                    <a:pt x="0" y="58"/>
                    <a:pt x="5" y="73"/>
                    <a:pt x="17" y="80"/>
                  </a:cubicBezTo>
                  <a:cubicBezTo>
                    <a:pt x="19" y="80"/>
                    <a:pt x="20" y="81"/>
                    <a:pt x="21" y="81"/>
                  </a:cubicBezTo>
                  <a:cubicBezTo>
                    <a:pt x="20" y="83"/>
                    <a:pt x="19" y="84"/>
                    <a:pt x="18" y="86"/>
                  </a:cubicBezTo>
                  <a:cubicBezTo>
                    <a:pt x="11" y="99"/>
                    <a:pt x="17" y="117"/>
                    <a:pt x="30" y="124"/>
                  </a:cubicBezTo>
                  <a:cubicBezTo>
                    <a:pt x="44" y="131"/>
                    <a:pt x="61" y="125"/>
                    <a:pt x="68" y="112"/>
                  </a:cubicBezTo>
                  <a:cubicBezTo>
                    <a:pt x="70" y="109"/>
                    <a:pt x="70" y="106"/>
                    <a:pt x="71" y="102"/>
                  </a:cubicBezTo>
                  <a:cubicBezTo>
                    <a:pt x="71" y="103"/>
                    <a:pt x="72" y="103"/>
                    <a:pt x="72" y="104"/>
                  </a:cubicBezTo>
                  <a:cubicBezTo>
                    <a:pt x="76" y="107"/>
                    <a:pt x="79" y="109"/>
                    <a:pt x="84" y="110"/>
                  </a:cubicBezTo>
                  <a:cubicBezTo>
                    <a:pt x="86" y="110"/>
                    <a:pt x="88" y="110"/>
                    <a:pt x="90" y="110"/>
                  </a:cubicBezTo>
                  <a:cubicBezTo>
                    <a:pt x="92" y="110"/>
                    <a:pt x="94" y="110"/>
                    <a:pt x="96" y="110"/>
                  </a:cubicBezTo>
                  <a:cubicBezTo>
                    <a:pt x="97" y="109"/>
                    <a:pt x="98" y="109"/>
                    <a:pt x="100" y="109"/>
                  </a:cubicBezTo>
                  <a:cubicBezTo>
                    <a:pt x="107" y="106"/>
                    <a:pt x="114" y="101"/>
                    <a:pt x="117" y="94"/>
                  </a:cubicBezTo>
                  <a:cubicBezTo>
                    <a:pt x="124" y="80"/>
                    <a:pt x="119" y="63"/>
                    <a:pt x="105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2597150" y="5915025"/>
              <a:ext cx="320675" cy="295275"/>
            </a:xfrm>
            <a:custGeom>
              <a:avLst/>
              <a:gdLst>
                <a:gd name="T0" fmla="*/ 48 w 75"/>
                <a:gd name="T1" fmla="*/ 15 h 69"/>
                <a:gd name="T2" fmla="*/ 27 w 75"/>
                <a:gd name="T3" fmla="*/ 55 h 69"/>
                <a:gd name="T4" fmla="*/ 48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48" y="15"/>
                  </a:moveTo>
                  <a:cubicBezTo>
                    <a:pt x="21" y="0"/>
                    <a:pt x="0" y="41"/>
                    <a:pt x="27" y="55"/>
                  </a:cubicBezTo>
                  <a:cubicBezTo>
                    <a:pt x="54" y="69"/>
                    <a:pt x="75" y="29"/>
                    <a:pt x="48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2862263" y="6283325"/>
              <a:ext cx="236538" cy="188913"/>
            </a:xfrm>
            <a:custGeom>
              <a:avLst/>
              <a:gdLst>
                <a:gd name="T0" fmla="*/ 7 w 55"/>
                <a:gd name="T1" fmla="*/ 44 h 44"/>
                <a:gd name="T2" fmla="*/ 43 w 55"/>
                <a:gd name="T3" fmla="*/ 0 h 44"/>
                <a:gd name="T4" fmla="*/ 7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7" y="44"/>
                  </a:moveTo>
                  <a:cubicBezTo>
                    <a:pt x="7" y="44"/>
                    <a:pt x="0" y="5"/>
                    <a:pt x="43" y="0"/>
                  </a:cubicBezTo>
                  <a:cubicBezTo>
                    <a:pt x="43" y="0"/>
                    <a:pt x="55" y="40"/>
                    <a:pt x="7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2047875" y="6154738"/>
              <a:ext cx="158750" cy="69850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939925" y="5857875"/>
              <a:ext cx="531813" cy="561975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2060575" y="6000750"/>
              <a:ext cx="322263" cy="29527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879600" y="6369050"/>
              <a:ext cx="236538" cy="1889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5646738" y="5154613"/>
              <a:ext cx="257175" cy="806450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646738" y="5035550"/>
              <a:ext cx="257175" cy="136525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4729163" y="5194300"/>
              <a:ext cx="1257300" cy="1350963"/>
            </a:xfrm>
            <a:custGeom>
              <a:avLst/>
              <a:gdLst>
                <a:gd name="T0" fmla="*/ 792 w 792"/>
                <a:gd name="T1" fmla="*/ 851 h 851"/>
                <a:gd name="T2" fmla="*/ 792 w 792"/>
                <a:gd name="T3" fmla="*/ 405 h 851"/>
                <a:gd name="T4" fmla="*/ 397 w 792"/>
                <a:gd name="T5" fmla="*/ 0 h 851"/>
                <a:gd name="T6" fmla="*/ 0 w 792"/>
                <a:gd name="T7" fmla="*/ 405 h 851"/>
                <a:gd name="T8" fmla="*/ 0 w 792"/>
                <a:gd name="T9" fmla="*/ 851 h 851"/>
                <a:gd name="T10" fmla="*/ 792 w 792"/>
                <a:gd name="T11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851">
                  <a:moveTo>
                    <a:pt x="792" y="851"/>
                  </a:moveTo>
                  <a:lnTo>
                    <a:pt x="792" y="405"/>
                  </a:lnTo>
                  <a:lnTo>
                    <a:pt x="397" y="0"/>
                  </a:lnTo>
                  <a:lnTo>
                    <a:pt x="0" y="405"/>
                  </a:lnTo>
                  <a:lnTo>
                    <a:pt x="0" y="851"/>
                  </a:lnTo>
                  <a:lnTo>
                    <a:pt x="792" y="851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4651375" y="5103813"/>
              <a:ext cx="1408113" cy="814388"/>
            </a:xfrm>
            <a:custGeom>
              <a:avLst/>
              <a:gdLst>
                <a:gd name="T0" fmla="*/ 22 w 328"/>
                <a:gd name="T1" fmla="*/ 185 h 190"/>
                <a:gd name="T2" fmla="*/ 163 w 328"/>
                <a:gd name="T3" fmla="*/ 37 h 190"/>
                <a:gd name="T4" fmla="*/ 307 w 328"/>
                <a:gd name="T5" fmla="*/ 190 h 190"/>
                <a:gd name="T6" fmla="*/ 328 w 328"/>
                <a:gd name="T7" fmla="*/ 170 h 190"/>
                <a:gd name="T8" fmla="*/ 174 w 328"/>
                <a:gd name="T9" fmla="*/ 5 h 190"/>
                <a:gd name="T10" fmla="*/ 163 w 328"/>
                <a:gd name="T11" fmla="*/ 0 h 190"/>
                <a:gd name="T12" fmla="*/ 153 w 328"/>
                <a:gd name="T13" fmla="*/ 5 h 190"/>
                <a:gd name="T14" fmla="*/ 0 w 328"/>
                <a:gd name="T15" fmla="*/ 164 h 190"/>
                <a:gd name="T16" fmla="*/ 22 w 328"/>
                <a:gd name="T17" fmla="*/ 18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90">
                  <a:moveTo>
                    <a:pt x="22" y="185"/>
                  </a:moveTo>
                  <a:cubicBezTo>
                    <a:pt x="163" y="37"/>
                    <a:pt x="163" y="37"/>
                    <a:pt x="163" y="37"/>
                  </a:cubicBezTo>
                  <a:cubicBezTo>
                    <a:pt x="307" y="190"/>
                    <a:pt x="307" y="190"/>
                    <a:pt x="307" y="190"/>
                  </a:cubicBezTo>
                  <a:cubicBezTo>
                    <a:pt x="328" y="170"/>
                    <a:pt x="328" y="170"/>
                    <a:pt x="328" y="170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1" y="2"/>
                    <a:pt x="167" y="0"/>
                    <a:pt x="163" y="0"/>
                  </a:cubicBezTo>
                  <a:cubicBezTo>
                    <a:pt x="159" y="0"/>
                    <a:pt x="155" y="2"/>
                    <a:pt x="153" y="5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22" y="185"/>
                    <a:pt x="22" y="185"/>
                    <a:pt x="22" y="185"/>
                  </a:cubicBez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4883150" y="5927725"/>
              <a:ext cx="153988" cy="350838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4840288" y="5884863"/>
              <a:ext cx="239713" cy="436563"/>
            </a:xfrm>
            <a:custGeom>
              <a:avLst/>
              <a:gdLst>
                <a:gd name="T0" fmla="*/ 46 w 56"/>
                <a:gd name="T1" fmla="*/ 92 h 102"/>
                <a:gd name="T2" fmla="*/ 56 w 56"/>
                <a:gd name="T3" fmla="*/ 92 h 102"/>
                <a:gd name="T4" fmla="*/ 56 w 56"/>
                <a:gd name="T5" fmla="*/ 33 h 102"/>
                <a:gd name="T6" fmla="*/ 49 w 56"/>
                <a:gd name="T7" fmla="*/ 11 h 102"/>
                <a:gd name="T8" fmla="*/ 40 w 56"/>
                <a:gd name="T9" fmla="*/ 3 h 102"/>
                <a:gd name="T10" fmla="*/ 28 w 56"/>
                <a:gd name="T11" fmla="*/ 0 h 102"/>
                <a:gd name="T12" fmla="*/ 16 w 56"/>
                <a:gd name="T13" fmla="*/ 3 h 102"/>
                <a:gd name="T14" fmla="*/ 4 w 56"/>
                <a:gd name="T15" fmla="*/ 15 h 102"/>
                <a:gd name="T16" fmla="*/ 0 w 56"/>
                <a:gd name="T17" fmla="*/ 33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6 w 56"/>
                <a:gd name="T25" fmla="*/ 92 h 102"/>
                <a:gd name="T26" fmla="*/ 46 w 56"/>
                <a:gd name="T27" fmla="*/ 82 h 102"/>
                <a:gd name="T28" fmla="*/ 20 w 56"/>
                <a:gd name="T29" fmla="*/ 82 h 102"/>
                <a:gd name="T30" fmla="*/ 20 w 56"/>
                <a:gd name="T31" fmla="*/ 33 h 102"/>
                <a:gd name="T32" fmla="*/ 23 w 56"/>
                <a:gd name="T33" fmla="*/ 23 h 102"/>
                <a:gd name="T34" fmla="*/ 25 w 56"/>
                <a:gd name="T35" fmla="*/ 21 h 102"/>
                <a:gd name="T36" fmla="*/ 28 w 56"/>
                <a:gd name="T37" fmla="*/ 20 h 102"/>
                <a:gd name="T38" fmla="*/ 31 w 56"/>
                <a:gd name="T39" fmla="*/ 21 h 102"/>
                <a:gd name="T40" fmla="*/ 34 w 56"/>
                <a:gd name="T41" fmla="*/ 25 h 102"/>
                <a:gd name="T42" fmla="*/ 36 w 56"/>
                <a:gd name="T43" fmla="*/ 33 h 102"/>
                <a:gd name="T44" fmla="*/ 36 w 56"/>
                <a:gd name="T45" fmla="*/ 92 h 102"/>
                <a:gd name="T46" fmla="*/ 46 w 56"/>
                <a:gd name="T47" fmla="*/ 92 h 102"/>
                <a:gd name="T48" fmla="*/ 46 w 56"/>
                <a:gd name="T49" fmla="*/ 82 h 102"/>
                <a:gd name="T50" fmla="*/ 46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6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4"/>
                    <a:pt x="53" y="17"/>
                    <a:pt x="49" y="11"/>
                  </a:cubicBezTo>
                  <a:cubicBezTo>
                    <a:pt x="46" y="8"/>
                    <a:pt x="43" y="5"/>
                    <a:pt x="40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4" y="0"/>
                    <a:pt x="20" y="1"/>
                    <a:pt x="16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9"/>
                    <a:pt x="21" y="25"/>
                    <a:pt x="23" y="23"/>
                  </a:cubicBezTo>
                  <a:cubicBezTo>
                    <a:pt x="24" y="22"/>
                    <a:pt x="25" y="21"/>
                    <a:pt x="25" y="21"/>
                  </a:cubicBezTo>
                  <a:cubicBezTo>
                    <a:pt x="26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1"/>
                  </a:cubicBezTo>
                  <a:cubicBezTo>
                    <a:pt x="32" y="21"/>
                    <a:pt x="33" y="23"/>
                    <a:pt x="34" y="25"/>
                  </a:cubicBezTo>
                  <a:cubicBezTo>
                    <a:pt x="36" y="27"/>
                    <a:pt x="36" y="30"/>
                    <a:pt x="36" y="3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lnTo>
                    <a:pt x="46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5694363" y="5927725"/>
              <a:ext cx="158750" cy="350838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5651500" y="5884863"/>
              <a:ext cx="239713" cy="436563"/>
            </a:xfrm>
            <a:custGeom>
              <a:avLst/>
              <a:gdLst>
                <a:gd name="T0" fmla="*/ 47 w 56"/>
                <a:gd name="T1" fmla="*/ 92 h 102"/>
                <a:gd name="T2" fmla="*/ 56 w 56"/>
                <a:gd name="T3" fmla="*/ 92 h 102"/>
                <a:gd name="T4" fmla="*/ 56 w 56"/>
                <a:gd name="T5" fmla="*/ 32 h 102"/>
                <a:gd name="T6" fmla="*/ 49 w 56"/>
                <a:gd name="T7" fmla="*/ 10 h 102"/>
                <a:gd name="T8" fmla="*/ 40 w 56"/>
                <a:gd name="T9" fmla="*/ 3 h 102"/>
                <a:gd name="T10" fmla="*/ 28 w 56"/>
                <a:gd name="T11" fmla="*/ 0 h 102"/>
                <a:gd name="T12" fmla="*/ 17 w 56"/>
                <a:gd name="T13" fmla="*/ 3 h 102"/>
                <a:gd name="T14" fmla="*/ 4 w 56"/>
                <a:gd name="T15" fmla="*/ 15 h 102"/>
                <a:gd name="T16" fmla="*/ 0 w 56"/>
                <a:gd name="T17" fmla="*/ 32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7 w 56"/>
                <a:gd name="T25" fmla="*/ 92 h 102"/>
                <a:gd name="T26" fmla="*/ 47 w 56"/>
                <a:gd name="T27" fmla="*/ 82 h 102"/>
                <a:gd name="T28" fmla="*/ 20 w 56"/>
                <a:gd name="T29" fmla="*/ 82 h 102"/>
                <a:gd name="T30" fmla="*/ 20 w 56"/>
                <a:gd name="T31" fmla="*/ 32 h 102"/>
                <a:gd name="T32" fmla="*/ 23 w 56"/>
                <a:gd name="T33" fmla="*/ 23 h 102"/>
                <a:gd name="T34" fmla="*/ 26 w 56"/>
                <a:gd name="T35" fmla="*/ 20 h 102"/>
                <a:gd name="T36" fmla="*/ 28 w 56"/>
                <a:gd name="T37" fmla="*/ 20 h 102"/>
                <a:gd name="T38" fmla="*/ 31 w 56"/>
                <a:gd name="T39" fmla="*/ 20 h 102"/>
                <a:gd name="T40" fmla="*/ 35 w 56"/>
                <a:gd name="T41" fmla="*/ 24 h 102"/>
                <a:gd name="T42" fmla="*/ 37 w 56"/>
                <a:gd name="T43" fmla="*/ 32 h 102"/>
                <a:gd name="T44" fmla="*/ 37 w 56"/>
                <a:gd name="T45" fmla="*/ 92 h 102"/>
                <a:gd name="T46" fmla="*/ 47 w 56"/>
                <a:gd name="T47" fmla="*/ 92 h 102"/>
                <a:gd name="T48" fmla="*/ 47 w 56"/>
                <a:gd name="T49" fmla="*/ 82 h 102"/>
                <a:gd name="T50" fmla="*/ 47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7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24"/>
                    <a:pt x="54" y="16"/>
                    <a:pt x="49" y="10"/>
                  </a:cubicBezTo>
                  <a:cubicBezTo>
                    <a:pt x="46" y="7"/>
                    <a:pt x="43" y="5"/>
                    <a:pt x="40" y="3"/>
                  </a:cubicBezTo>
                  <a:cubicBezTo>
                    <a:pt x="37" y="1"/>
                    <a:pt x="32" y="0"/>
                    <a:pt x="28" y="0"/>
                  </a:cubicBezTo>
                  <a:cubicBezTo>
                    <a:pt x="24" y="0"/>
                    <a:pt x="20" y="1"/>
                    <a:pt x="17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28"/>
                    <a:pt x="21" y="25"/>
                    <a:pt x="23" y="23"/>
                  </a:cubicBezTo>
                  <a:cubicBezTo>
                    <a:pt x="24" y="21"/>
                    <a:pt x="25" y="21"/>
                    <a:pt x="26" y="20"/>
                  </a:cubicBezTo>
                  <a:cubicBezTo>
                    <a:pt x="27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0"/>
                  </a:cubicBezTo>
                  <a:cubicBezTo>
                    <a:pt x="32" y="21"/>
                    <a:pt x="34" y="22"/>
                    <a:pt x="35" y="24"/>
                  </a:cubicBezTo>
                  <a:cubicBezTo>
                    <a:pt x="36" y="27"/>
                    <a:pt x="37" y="29"/>
                    <a:pt x="37" y="3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lnTo>
                    <a:pt x="47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1" name="Oval 78"/>
            <p:cNvSpPr>
              <a:spLocks noChangeArrowheads="1"/>
            </p:cNvSpPr>
            <p:nvPr/>
          </p:nvSpPr>
          <p:spPr bwMode="auto">
            <a:xfrm>
              <a:off x="5192713" y="5549900"/>
              <a:ext cx="330200" cy="330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5149850" y="5511800"/>
              <a:ext cx="415925" cy="411163"/>
            </a:xfrm>
            <a:custGeom>
              <a:avLst/>
              <a:gdLst>
                <a:gd name="T0" fmla="*/ 10 w 97"/>
                <a:gd name="T1" fmla="*/ 48 h 96"/>
                <a:gd name="T2" fmla="*/ 20 w 97"/>
                <a:gd name="T3" fmla="*/ 48 h 96"/>
                <a:gd name="T4" fmla="*/ 28 w 97"/>
                <a:gd name="T5" fmla="*/ 28 h 96"/>
                <a:gd name="T6" fmla="*/ 48 w 97"/>
                <a:gd name="T7" fmla="*/ 19 h 96"/>
                <a:gd name="T8" fmla="*/ 69 w 97"/>
                <a:gd name="T9" fmla="*/ 28 h 96"/>
                <a:gd name="T10" fmla="*/ 77 w 97"/>
                <a:gd name="T11" fmla="*/ 48 h 96"/>
                <a:gd name="T12" fmla="*/ 69 w 97"/>
                <a:gd name="T13" fmla="*/ 68 h 96"/>
                <a:gd name="T14" fmla="*/ 48 w 97"/>
                <a:gd name="T15" fmla="*/ 76 h 96"/>
                <a:gd name="T16" fmla="*/ 28 w 97"/>
                <a:gd name="T17" fmla="*/ 68 h 96"/>
                <a:gd name="T18" fmla="*/ 20 w 97"/>
                <a:gd name="T19" fmla="*/ 48 h 96"/>
                <a:gd name="T20" fmla="*/ 10 w 97"/>
                <a:gd name="T21" fmla="*/ 48 h 96"/>
                <a:gd name="T22" fmla="*/ 0 w 97"/>
                <a:gd name="T23" fmla="*/ 48 h 96"/>
                <a:gd name="T24" fmla="*/ 48 w 97"/>
                <a:gd name="T25" fmla="*/ 96 h 96"/>
                <a:gd name="T26" fmla="*/ 97 w 97"/>
                <a:gd name="T27" fmla="*/ 48 h 96"/>
                <a:gd name="T28" fmla="*/ 48 w 97"/>
                <a:gd name="T29" fmla="*/ 0 h 96"/>
                <a:gd name="T30" fmla="*/ 0 w 97"/>
                <a:gd name="T31" fmla="*/ 48 h 96"/>
                <a:gd name="T32" fmla="*/ 10 w 97"/>
                <a:gd name="T33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6">
                  <a:moveTo>
                    <a:pt x="10" y="48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20" y="40"/>
                    <a:pt x="23" y="33"/>
                    <a:pt x="28" y="28"/>
                  </a:cubicBezTo>
                  <a:cubicBezTo>
                    <a:pt x="34" y="22"/>
                    <a:pt x="41" y="19"/>
                    <a:pt x="48" y="19"/>
                  </a:cubicBezTo>
                  <a:cubicBezTo>
                    <a:pt x="56" y="19"/>
                    <a:pt x="63" y="22"/>
                    <a:pt x="69" y="28"/>
                  </a:cubicBezTo>
                  <a:cubicBezTo>
                    <a:pt x="74" y="33"/>
                    <a:pt x="77" y="40"/>
                    <a:pt x="77" y="48"/>
                  </a:cubicBezTo>
                  <a:cubicBezTo>
                    <a:pt x="77" y="56"/>
                    <a:pt x="74" y="63"/>
                    <a:pt x="69" y="68"/>
                  </a:cubicBezTo>
                  <a:cubicBezTo>
                    <a:pt x="63" y="73"/>
                    <a:pt x="56" y="76"/>
                    <a:pt x="48" y="76"/>
                  </a:cubicBezTo>
                  <a:cubicBezTo>
                    <a:pt x="41" y="76"/>
                    <a:pt x="34" y="73"/>
                    <a:pt x="28" y="68"/>
                  </a:cubicBezTo>
                  <a:cubicBezTo>
                    <a:pt x="23" y="63"/>
                    <a:pt x="20" y="56"/>
                    <a:pt x="2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5" y="96"/>
                    <a:pt x="97" y="74"/>
                    <a:pt x="97" y="48"/>
                  </a:cubicBezTo>
                  <a:cubicBezTo>
                    <a:pt x="97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lnTo>
                    <a:pt x="10" y="48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5195888" y="6119813"/>
              <a:ext cx="322263" cy="425450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6145213" y="5519738"/>
              <a:ext cx="496888" cy="827088"/>
            </a:xfrm>
            <a:custGeom>
              <a:avLst/>
              <a:gdLst>
                <a:gd name="T0" fmla="*/ 313 w 313"/>
                <a:gd name="T1" fmla="*/ 521 h 521"/>
                <a:gd name="T2" fmla="*/ 156 w 313"/>
                <a:gd name="T3" fmla="*/ 0 h 521"/>
                <a:gd name="T4" fmla="*/ 0 w 313"/>
                <a:gd name="T5" fmla="*/ 521 h 521"/>
                <a:gd name="T6" fmla="*/ 313 w 313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521">
                  <a:moveTo>
                    <a:pt x="313" y="521"/>
                  </a:moveTo>
                  <a:lnTo>
                    <a:pt x="156" y="0"/>
                  </a:lnTo>
                  <a:lnTo>
                    <a:pt x="0" y="521"/>
                  </a:lnTo>
                  <a:lnTo>
                    <a:pt x="313" y="521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6342063" y="5875338"/>
              <a:ext cx="107950" cy="673100"/>
            </a:xfrm>
            <a:custGeom>
              <a:avLst/>
              <a:gdLst>
                <a:gd name="T0" fmla="*/ 68 w 68"/>
                <a:gd name="T1" fmla="*/ 424 h 424"/>
                <a:gd name="T2" fmla="*/ 32 w 68"/>
                <a:gd name="T3" fmla="*/ 0 h 424"/>
                <a:gd name="T4" fmla="*/ 0 w 68"/>
                <a:gd name="T5" fmla="*/ 424 h 424"/>
                <a:gd name="T6" fmla="*/ 68 w 68"/>
                <a:gd name="T7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424">
                  <a:moveTo>
                    <a:pt x="68" y="424"/>
                  </a:moveTo>
                  <a:lnTo>
                    <a:pt x="32" y="0"/>
                  </a:lnTo>
                  <a:lnTo>
                    <a:pt x="0" y="424"/>
                  </a:lnTo>
                  <a:lnTo>
                    <a:pt x="68" y="424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395288" y="5437503"/>
              <a:ext cx="498475" cy="1310960"/>
              <a:chOff x="395288" y="5237478"/>
              <a:chExt cx="498475" cy="1310960"/>
            </a:xfrm>
          </p:grpSpPr>
          <p:sp>
            <p:nvSpPr>
              <p:cNvPr id="120" name="Freeform 83"/>
              <p:cNvSpPr>
                <a:spLocks/>
              </p:cNvSpPr>
              <p:nvPr/>
            </p:nvSpPr>
            <p:spPr bwMode="auto">
              <a:xfrm>
                <a:off x="395288" y="5237478"/>
                <a:ext cx="498475" cy="827088"/>
              </a:xfrm>
              <a:custGeom>
                <a:avLst/>
                <a:gdLst>
                  <a:gd name="T0" fmla="*/ 314 w 314"/>
                  <a:gd name="T1" fmla="*/ 521 h 521"/>
                  <a:gd name="T2" fmla="*/ 157 w 314"/>
                  <a:gd name="T3" fmla="*/ 0 h 521"/>
                  <a:gd name="T4" fmla="*/ 0 w 314"/>
                  <a:gd name="T5" fmla="*/ 521 h 521"/>
                  <a:gd name="T6" fmla="*/ 314 w 314"/>
                  <a:gd name="T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521">
                    <a:moveTo>
                      <a:pt x="314" y="521"/>
                    </a:moveTo>
                    <a:lnTo>
                      <a:pt x="157" y="0"/>
                    </a:lnTo>
                    <a:lnTo>
                      <a:pt x="0" y="521"/>
                    </a:lnTo>
                    <a:lnTo>
                      <a:pt x="314" y="521"/>
                    </a:lnTo>
                    <a:close/>
                  </a:path>
                </a:pathLst>
              </a:custGeom>
              <a:solidFill>
                <a:srgbClr val="F59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121" name="Freeform 84"/>
              <p:cNvSpPr>
                <a:spLocks/>
              </p:cNvSpPr>
              <p:nvPr/>
            </p:nvSpPr>
            <p:spPr bwMode="auto">
              <a:xfrm>
                <a:off x="593725" y="5875338"/>
                <a:ext cx="106363" cy="673100"/>
              </a:xfrm>
              <a:custGeom>
                <a:avLst/>
                <a:gdLst>
                  <a:gd name="T0" fmla="*/ 67 w 67"/>
                  <a:gd name="T1" fmla="*/ 424 h 424"/>
                  <a:gd name="T2" fmla="*/ 32 w 67"/>
                  <a:gd name="T3" fmla="*/ 0 h 424"/>
                  <a:gd name="T4" fmla="*/ 0 w 67"/>
                  <a:gd name="T5" fmla="*/ 424 h 424"/>
                  <a:gd name="T6" fmla="*/ 67 w 67"/>
                  <a:gd name="T7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24">
                    <a:moveTo>
                      <a:pt x="67" y="424"/>
                    </a:moveTo>
                    <a:lnTo>
                      <a:pt x="32" y="0"/>
                    </a:lnTo>
                    <a:lnTo>
                      <a:pt x="0" y="424"/>
                    </a:lnTo>
                    <a:lnTo>
                      <a:pt x="67" y="424"/>
                    </a:lnTo>
                    <a:close/>
                  </a:path>
                </a:pathLst>
              </a:custGeom>
              <a:solidFill>
                <a:srgbClr val="8E50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654050" y="5434013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FFE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914400" y="5884863"/>
              <a:ext cx="387350" cy="882650"/>
            </a:xfrm>
            <a:custGeom>
              <a:avLst/>
              <a:gdLst>
                <a:gd name="T0" fmla="*/ 244 w 244"/>
                <a:gd name="T1" fmla="*/ 97 h 556"/>
                <a:gd name="T2" fmla="*/ 138 w 244"/>
                <a:gd name="T3" fmla="*/ 159 h 556"/>
                <a:gd name="T4" fmla="*/ 122 w 244"/>
                <a:gd name="T5" fmla="*/ 0 h 556"/>
                <a:gd name="T6" fmla="*/ 106 w 244"/>
                <a:gd name="T7" fmla="*/ 159 h 556"/>
                <a:gd name="T8" fmla="*/ 0 w 244"/>
                <a:gd name="T9" fmla="*/ 97 h 556"/>
                <a:gd name="T10" fmla="*/ 98 w 244"/>
                <a:gd name="T11" fmla="*/ 210 h 556"/>
                <a:gd name="T12" fmla="*/ 100 w 244"/>
                <a:gd name="T13" fmla="*/ 556 h 556"/>
                <a:gd name="T14" fmla="*/ 152 w 244"/>
                <a:gd name="T15" fmla="*/ 556 h 556"/>
                <a:gd name="T16" fmla="*/ 146 w 244"/>
                <a:gd name="T17" fmla="*/ 210 h 556"/>
                <a:gd name="T18" fmla="*/ 244 w 244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556">
                  <a:moveTo>
                    <a:pt x="244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8" y="210"/>
                  </a:lnTo>
                  <a:lnTo>
                    <a:pt x="100" y="556"/>
                  </a:lnTo>
                  <a:lnTo>
                    <a:pt x="152" y="556"/>
                  </a:lnTo>
                  <a:lnTo>
                    <a:pt x="146" y="210"/>
                  </a:lnTo>
                  <a:lnTo>
                    <a:pt x="244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10709275" y="6030913"/>
              <a:ext cx="120650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0709275" y="6030913"/>
              <a:ext cx="120650" cy="514350"/>
            </a:xfrm>
            <a:custGeom>
              <a:avLst/>
              <a:gdLst>
                <a:gd name="T0" fmla="*/ 0 w 76"/>
                <a:gd name="T1" fmla="*/ 0 h 324"/>
                <a:gd name="T2" fmla="*/ 0 w 76"/>
                <a:gd name="T3" fmla="*/ 324 h 324"/>
                <a:gd name="T4" fmla="*/ 76 w 76"/>
                <a:gd name="T5" fmla="*/ 324 h 324"/>
                <a:gd name="T6" fmla="*/ 76 w 76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324">
                  <a:moveTo>
                    <a:pt x="0" y="0"/>
                  </a:moveTo>
                  <a:lnTo>
                    <a:pt x="0" y="324"/>
                  </a:lnTo>
                  <a:lnTo>
                    <a:pt x="76" y="324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10401300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0401300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01266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01266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98345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98345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9885363" y="6218238"/>
              <a:ext cx="858838" cy="155575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9885363" y="6218238"/>
              <a:ext cx="858838" cy="155575"/>
            </a:xfrm>
            <a:custGeom>
              <a:avLst/>
              <a:gdLst>
                <a:gd name="T0" fmla="*/ 0 w 541"/>
                <a:gd name="T1" fmla="*/ 98 h 98"/>
                <a:gd name="T2" fmla="*/ 541 w 541"/>
                <a:gd name="T3" fmla="*/ 98 h 98"/>
                <a:gd name="T4" fmla="*/ 541 w 541"/>
                <a:gd name="T5" fmla="*/ 0 h 98"/>
                <a:gd name="T6" fmla="*/ 0 w 541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98">
                  <a:moveTo>
                    <a:pt x="0" y="98"/>
                  </a:moveTo>
                  <a:lnTo>
                    <a:pt x="541" y="98"/>
                  </a:lnTo>
                  <a:lnTo>
                    <a:pt x="54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6762750" y="5824538"/>
              <a:ext cx="1355725" cy="617538"/>
            </a:xfrm>
            <a:custGeom>
              <a:avLst/>
              <a:gdLst>
                <a:gd name="T0" fmla="*/ 48 w 316"/>
                <a:gd name="T1" fmla="*/ 56 h 144"/>
                <a:gd name="T2" fmla="*/ 80 w 316"/>
                <a:gd name="T3" fmla="*/ 56 h 144"/>
                <a:gd name="T4" fmla="*/ 80 w 316"/>
                <a:gd name="T5" fmla="*/ 45 h 144"/>
                <a:gd name="T6" fmla="*/ 122 w 316"/>
                <a:gd name="T7" fmla="*/ 0 h 144"/>
                <a:gd name="T8" fmla="*/ 213 w 316"/>
                <a:gd name="T9" fmla="*/ 0 h 144"/>
                <a:gd name="T10" fmla="*/ 256 w 316"/>
                <a:gd name="T11" fmla="*/ 45 h 144"/>
                <a:gd name="T12" fmla="*/ 256 w 316"/>
                <a:gd name="T13" fmla="*/ 56 h 144"/>
                <a:gd name="T14" fmla="*/ 272 w 316"/>
                <a:gd name="T15" fmla="*/ 56 h 144"/>
                <a:gd name="T16" fmla="*/ 316 w 316"/>
                <a:gd name="T17" fmla="*/ 101 h 144"/>
                <a:gd name="T18" fmla="*/ 316 w 316"/>
                <a:gd name="T19" fmla="*/ 99 h 144"/>
                <a:gd name="T20" fmla="*/ 272 w 316"/>
                <a:gd name="T21" fmla="*/ 144 h 144"/>
                <a:gd name="T22" fmla="*/ 201 w 316"/>
                <a:gd name="T23" fmla="*/ 144 h 144"/>
                <a:gd name="T24" fmla="*/ 181 w 316"/>
                <a:gd name="T25" fmla="*/ 144 h 144"/>
                <a:gd name="T26" fmla="*/ 48 w 316"/>
                <a:gd name="T27" fmla="*/ 144 h 144"/>
                <a:gd name="T28" fmla="*/ 0 w 316"/>
                <a:gd name="T29" fmla="*/ 99 h 144"/>
                <a:gd name="T30" fmla="*/ 0 w 316"/>
                <a:gd name="T31" fmla="*/ 101 h 144"/>
                <a:gd name="T32" fmla="*/ 48 w 316"/>
                <a:gd name="T33" fmla="*/ 5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6" h="144">
                  <a:moveTo>
                    <a:pt x="48" y="56"/>
                  </a:moveTo>
                  <a:cubicBezTo>
                    <a:pt x="80" y="56"/>
                    <a:pt x="80" y="56"/>
                    <a:pt x="80" y="56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20"/>
                    <a:pt x="98" y="0"/>
                    <a:pt x="12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37" y="0"/>
                    <a:pt x="256" y="20"/>
                    <a:pt x="256" y="45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72" y="56"/>
                    <a:pt x="272" y="56"/>
                    <a:pt x="272" y="56"/>
                  </a:cubicBezTo>
                  <a:cubicBezTo>
                    <a:pt x="296" y="56"/>
                    <a:pt x="316" y="76"/>
                    <a:pt x="316" y="101"/>
                  </a:cubicBezTo>
                  <a:cubicBezTo>
                    <a:pt x="316" y="99"/>
                    <a:pt x="316" y="99"/>
                    <a:pt x="316" y="99"/>
                  </a:cubicBezTo>
                  <a:cubicBezTo>
                    <a:pt x="316" y="123"/>
                    <a:pt x="296" y="144"/>
                    <a:pt x="272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181" y="144"/>
                    <a:pt x="181" y="144"/>
                    <a:pt x="181" y="144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24" y="144"/>
                    <a:pt x="0" y="123"/>
                    <a:pt x="0" y="99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76"/>
                    <a:pt x="24" y="56"/>
                    <a:pt x="48" y="5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6757988" y="6172200"/>
              <a:ext cx="77788" cy="179388"/>
            </a:xfrm>
            <a:custGeom>
              <a:avLst/>
              <a:gdLst>
                <a:gd name="T0" fmla="*/ 8 w 18"/>
                <a:gd name="T1" fmla="*/ 42 h 42"/>
                <a:gd name="T2" fmla="*/ 0 w 18"/>
                <a:gd name="T3" fmla="*/ 19 h 42"/>
                <a:gd name="T4" fmla="*/ 5 w 18"/>
                <a:gd name="T5" fmla="*/ 0 h 42"/>
                <a:gd name="T6" fmla="*/ 12 w 18"/>
                <a:gd name="T7" fmla="*/ 33 h 42"/>
                <a:gd name="T8" fmla="*/ 8 w 18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8" y="42"/>
                  </a:moveTo>
                  <a:cubicBezTo>
                    <a:pt x="3" y="36"/>
                    <a:pt x="0" y="27"/>
                    <a:pt x="0" y="19"/>
                  </a:cubicBezTo>
                  <a:cubicBezTo>
                    <a:pt x="0" y="12"/>
                    <a:pt x="2" y="6"/>
                    <a:pt x="5" y="0"/>
                  </a:cubicBezTo>
                  <a:cubicBezTo>
                    <a:pt x="15" y="6"/>
                    <a:pt x="18" y="16"/>
                    <a:pt x="12" y="33"/>
                  </a:cubicBezTo>
                  <a:cubicBezTo>
                    <a:pt x="11" y="36"/>
                    <a:pt x="9" y="39"/>
                    <a:pt x="8" y="42"/>
                  </a:cubicBez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7213600" y="5918200"/>
              <a:ext cx="531813" cy="155575"/>
            </a:xfrm>
            <a:custGeom>
              <a:avLst/>
              <a:gdLst>
                <a:gd name="T0" fmla="*/ 0 w 124"/>
                <a:gd name="T1" fmla="*/ 36 h 36"/>
                <a:gd name="T2" fmla="*/ 0 w 124"/>
                <a:gd name="T3" fmla="*/ 11 h 36"/>
                <a:gd name="T4" fmla="*/ 11 w 124"/>
                <a:gd name="T5" fmla="*/ 0 h 36"/>
                <a:gd name="T6" fmla="*/ 113 w 124"/>
                <a:gd name="T7" fmla="*/ 0 h 36"/>
                <a:gd name="T8" fmla="*/ 124 w 124"/>
                <a:gd name="T9" fmla="*/ 11 h 36"/>
                <a:gd name="T10" fmla="*/ 124 w 124"/>
                <a:gd name="T11" fmla="*/ 36 h 36"/>
                <a:gd name="T12" fmla="*/ 0 w 12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6">
                  <a:moveTo>
                    <a:pt x="0" y="36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5"/>
                    <a:pt x="124" y="11"/>
                  </a:cubicBezTo>
                  <a:cubicBezTo>
                    <a:pt x="124" y="36"/>
                    <a:pt x="124" y="36"/>
                    <a:pt x="124" y="36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auto">
            <a:xfrm>
              <a:off x="7586663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auto">
            <a:xfrm>
              <a:off x="7659688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auto">
            <a:xfrm>
              <a:off x="7024688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auto">
            <a:xfrm>
              <a:off x="7097713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6551613" y="5026025"/>
              <a:ext cx="352425" cy="184150"/>
            </a:xfrm>
            <a:custGeom>
              <a:avLst/>
              <a:gdLst>
                <a:gd name="T0" fmla="*/ 45 w 82"/>
                <a:gd name="T1" fmla="*/ 26 h 43"/>
                <a:gd name="T2" fmla="*/ 19 w 82"/>
                <a:gd name="T3" fmla="*/ 3 h 43"/>
                <a:gd name="T4" fmla="*/ 43 w 82"/>
                <a:gd name="T5" fmla="*/ 41 h 43"/>
                <a:gd name="T6" fmla="*/ 45 w 82"/>
                <a:gd name="T7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43">
                  <a:moveTo>
                    <a:pt x="45" y="26"/>
                  </a:moveTo>
                  <a:cubicBezTo>
                    <a:pt x="45" y="26"/>
                    <a:pt x="37" y="0"/>
                    <a:pt x="19" y="3"/>
                  </a:cubicBezTo>
                  <a:cubicBezTo>
                    <a:pt x="0" y="7"/>
                    <a:pt x="5" y="40"/>
                    <a:pt x="43" y="41"/>
                  </a:cubicBezTo>
                  <a:cubicBezTo>
                    <a:pt x="82" y="43"/>
                    <a:pt x="45" y="26"/>
                    <a:pt x="45" y="2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6518275" y="5164138"/>
              <a:ext cx="381000" cy="201613"/>
            </a:xfrm>
            <a:custGeom>
              <a:avLst/>
              <a:gdLst>
                <a:gd name="T0" fmla="*/ 49 w 89"/>
                <a:gd name="T1" fmla="*/ 24 h 47"/>
                <a:gd name="T2" fmla="*/ 18 w 89"/>
                <a:gd name="T3" fmla="*/ 39 h 47"/>
                <a:gd name="T4" fmla="*/ 51 w 89"/>
                <a:gd name="T5" fmla="*/ 9 h 47"/>
                <a:gd name="T6" fmla="*/ 49 w 89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7">
                  <a:moveTo>
                    <a:pt x="49" y="24"/>
                  </a:moveTo>
                  <a:cubicBezTo>
                    <a:pt x="49" y="24"/>
                    <a:pt x="35" y="47"/>
                    <a:pt x="18" y="39"/>
                  </a:cubicBezTo>
                  <a:cubicBezTo>
                    <a:pt x="0" y="31"/>
                    <a:pt x="14" y="0"/>
                    <a:pt x="51" y="9"/>
                  </a:cubicBezTo>
                  <a:cubicBezTo>
                    <a:pt x="89" y="18"/>
                    <a:pt x="49" y="24"/>
                    <a:pt x="49" y="24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621463" y="5051425"/>
              <a:ext cx="385763" cy="211138"/>
            </a:xfrm>
            <a:custGeom>
              <a:avLst/>
              <a:gdLst>
                <a:gd name="T0" fmla="*/ 41 w 90"/>
                <a:gd name="T1" fmla="*/ 22 h 49"/>
                <a:gd name="T2" fmla="*/ 73 w 90"/>
                <a:gd name="T3" fmla="*/ 9 h 49"/>
                <a:gd name="T4" fmla="*/ 37 w 90"/>
                <a:gd name="T5" fmla="*/ 37 h 49"/>
                <a:gd name="T6" fmla="*/ 41 w 90"/>
                <a:gd name="T7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49">
                  <a:moveTo>
                    <a:pt x="41" y="22"/>
                  </a:moveTo>
                  <a:cubicBezTo>
                    <a:pt x="41" y="22"/>
                    <a:pt x="57" y="0"/>
                    <a:pt x="73" y="9"/>
                  </a:cubicBezTo>
                  <a:cubicBezTo>
                    <a:pt x="90" y="19"/>
                    <a:pt x="74" y="49"/>
                    <a:pt x="37" y="37"/>
                  </a:cubicBezTo>
                  <a:cubicBezTo>
                    <a:pt x="0" y="26"/>
                    <a:pt x="41" y="22"/>
                    <a:pt x="41" y="2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6616700" y="5194300"/>
              <a:ext cx="338138" cy="192088"/>
            </a:xfrm>
            <a:custGeom>
              <a:avLst/>
              <a:gdLst>
                <a:gd name="T0" fmla="*/ 36 w 79"/>
                <a:gd name="T1" fmla="*/ 19 h 45"/>
                <a:gd name="T2" fmla="*/ 61 w 79"/>
                <a:gd name="T3" fmla="*/ 43 h 45"/>
                <a:gd name="T4" fmla="*/ 38 w 79"/>
                <a:gd name="T5" fmla="*/ 4 h 45"/>
                <a:gd name="T6" fmla="*/ 36 w 79"/>
                <a:gd name="T7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45">
                  <a:moveTo>
                    <a:pt x="36" y="19"/>
                  </a:moveTo>
                  <a:cubicBezTo>
                    <a:pt x="36" y="19"/>
                    <a:pt x="42" y="45"/>
                    <a:pt x="61" y="43"/>
                  </a:cubicBezTo>
                  <a:cubicBezTo>
                    <a:pt x="79" y="41"/>
                    <a:pt x="77" y="8"/>
                    <a:pt x="38" y="4"/>
                  </a:cubicBezTo>
                  <a:cubicBezTo>
                    <a:pt x="0" y="0"/>
                    <a:pt x="36" y="19"/>
                    <a:pt x="36" y="1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6694488" y="5091113"/>
              <a:ext cx="141288" cy="234950"/>
            </a:xfrm>
            <a:custGeom>
              <a:avLst/>
              <a:gdLst>
                <a:gd name="T0" fmla="*/ 31 w 33"/>
                <a:gd name="T1" fmla="*/ 30 h 55"/>
                <a:gd name="T2" fmla="*/ 12 w 33"/>
                <a:gd name="T3" fmla="*/ 54 h 55"/>
                <a:gd name="T4" fmla="*/ 3 w 33"/>
                <a:gd name="T5" fmla="*/ 25 h 55"/>
                <a:gd name="T6" fmla="*/ 21 w 33"/>
                <a:gd name="T7" fmla="*/ 1 h 55"/>
                <a:gd name="T8" fmla="*/ 31 w 33"/>
                <a:gd name="T9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5">
                  <a:moveTo>
                    <a:pt x="31" y="30"/>
                  </a:moveTo>
                  <a:cubicBezTo>
                    <a:pt x="28" y="44"/>
                    <a:pt x="20" y="55"/>
                    <a:pt x="12" y="54"/>
                  </a:cubicBezTo>
                  <a:cubicBezTo>
                    <a:pt x="4" y="53"/>
                    <a:pt x="0" y="40"/>
                    <a:pt x="3" y="25"/>
                  </a:cubicBezTo>
                  <a:cubicBezTo>
                    <a:pt x="5" y="10"/>
                    <a:pt x="13" y="0"/>
                    <a:pt x="21" y="1"/>
                  </a:cubicBezTo>
                  <a:cubicBezTo>
                    <a:pt x="29" y="2"/>
                    <a:pt x="33" y="15"/>
                    <a:pt x="31" y="30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710363" y="5133975"/>
              <a:ext cx="115888" cy="63500"/>
            </a:xfrm>
            <a:custGeom>
              <a:avLst/>
              <a:gdLst>
                <a:gd name="T0" fmla="*/ 27 w 27"/>
                <a:gd name="T1" fmla="*/ 15 h 15"/>
                <a:gd name="T2" fmla="*/ 27 w 27"/>
                <a:gd name="T3" fmla="*/ 4 h 15"/>
                <a:gd name="T4" fmla="*/ 4 w 27"/>
                <a:gd name="T5" fmla="*/ 0 h 15"/>
                <a:gd name="T6" fmla="*/ 0 w 27"/>
                <a:gd name="T7" fmla="*/ 10 h 15"/>
                <a:gd name="T8" fmla="*/ 27 w 2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27" y="15"/>
                  </a:moveTo>
                  <a:cubicBezTo>
                    <a:pt x="27" y="11"/>
                    <a:pt x="27" y="7"/>
                    <a:pt x="27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10"/>
                  </a:cubicBezTo>
                  <a:lnTo>
                    <a:pt x="27" y="15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6702425" y="5240338"/>
              <a:ext cx="111125" cy="60325"/>
            </a:xfrm>
            <a:custGeom>
              <a:avLst/>
              <a:gdLst>
                <a:gd name="T0" fmla="*/ 20 w 26"/>
                <a:gd name="T1" fmla="*/ 14 h 14"/>
                <a:gd name="T2" fmla="*/ 26 w 26"/>
                <a:gd name="T3" fmla="*/ 5 h 14"/>
                <a:gd name="T4" fmla="*/ 0 w 26"/>
                <a:gd name="T5" fmla="*/ 0 h 14"/>
                <a:gd name="T6" fmla="*/ 2 w 26"/>
                <a:gd name="T7" fmla="*/ 11 h 14"/>
                <a:gd name="T8" fmla="*/ 20 w 2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0" y="14"/>
                  </a:moveTo>
                  <a:cubicBezTo>
                    <a:pt x="22" y="12"/>
                    <a:pt x="24" y="9"/>
                    <a:pt x="26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1"/>
                  </a:cubicBezTo>
                  <a:lnTo>
                    <a:pt x="20" y="1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4330700" y="4730750"/>
              <a:ext cx="222250" cy="3635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4217988" y="4821238"/>
              <a:ext cx="292100" cy="290513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389438" y="4849813"/>
              <a:ext cx="274638" cy="304800"/>
            </a:xfrm>
            <a:custGeom>
              <a:avLst/>
              <a:gdLst>
                <a:gd name="T0" fmla="*/ 29 w 64"/>
                <a:gd name="T1" fmla="*/ 29 h 71"/>
                <a:gd name="T2" fmla="*/ 60 w 64"/>
                <a:gd name="T3" fmla="*/ 45 h 71"/>
                <a:gd name="T4" fmla="*/ 15 w 64"/>
                <a:gd name="T5" fmla="*/ 36 h 71"/>
                <a:gd name="T6" fmla="*/ 29 w 64"/>
                <a:gd name="T7" fmla="*/ 2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1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4330700" y="4867275"/>
              <a:ext cx="222250" cy="373063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4330700" y="4902200"/>
              <a:ext cx="234950" cy="176213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4437063" y="4914900"/>
              <a:ext cx="95250" cy="115888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4351338" y="4965700"/>
              <a:ext cx="85725" cy="103188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122" name="Freeform 122"/>
          <p:cNvSpPr>
            <a:spLocks/>
          </p:cNvSpPr>
          <p:nvPr/>
        </p:nvSpPr>
        <p:spPr bwMode="auto">
          <a:xfrm>
            <a:off x="101601" y="6428417"/>
            <a:ext cx="11988798" cy="333376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23" name="Title 1"/>
          <p:cNvSpPr>
            <a:spLocks noGrp="1"/>
          </p:cNvSpPr>
          <p:nvPr>
            <p:ph type="title"/>
          </p:nvPr>
        </p:nvSpPr>
        <p:spPr>
          <a:xfrm>
            <a:off x="287577" y="951991"/>
            <a:ext cx="3819637" cy="1325563"/>
          </a:xfrm>
        </p:spPr>
        <p:txBody>
          <a:bodyPr>
            <a:normAutofit fontScale="90000"/>
          </a:bodyPr>
          <a:lstStyle/>
          <a:p>
            <a:r>
              <a:rPr 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chia làm 3 đoạn :</a:t>
            </a:r>
            <a:endParaRPr lang="en-US" sz="3600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2350549" y="2270142"/>
            <a:ext cx="9285515" cy="2828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Đoạn 1  : từ đầu… cháu xin sẵn lòng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Đoạn 2  : tiếp…. ông dốc sức luyện viết chữ sao cho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Đoạn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: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đoạn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lại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6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791104" y="110218"/>
            <a:ext cx="2294335" cy="1212056"/>
            <a:chOff x="9559925" y="2573338"/>
            <a:chExt cx="3059113" cy="16160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9577388" y="2573338"/>
              <a:ext cx="3041650" cy="1497013"/>
            </a:xfrm>
            <a:custGeom>
              <a:avLst/>
              <a:gdLst>
                <a:gd name="T0" fmla="*/ 709 w 709"/>
                <a:gd name="T1" fmla="*/ 297 h 349"/>
                <a:gd name="T2" fmla="*/ 0 w 709"/>
                <a:gd name="T3" fmla="*/ 7 h 349"/>
                <a:gd name="T4" fmla="*/ 10 w 709"/>
                <a:gd name="T5" fmla="*/ 0 h 349"/>
                <a:gd name="T6" fmla="*/ 706 w 709"/>
                <a:gd name="T7" fmla="*/ 285 h 349"/>
                <a:gd name="T8" fmla="*/ 709 w 709"/>
                <a:gd name="T9" fmla="*/ 29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349">
                  <a:moveTo>
                    <a:pt x="709" y="297"/>
                  </a:moveTo>
                  <a:cubicBezTo>
                    <a:pt x="425" y="349"/>
                    <a:pt x="166" y="243"/>
                    <a:pt x="0" y="7"/>
                  </a:cubicBezTo>
                  <a:cubicBezTo>
                    <a:pt x="4" y="4"/>
                    <a:pt x="6" y="3"/>
                    <a:pt x="10" y="0"/>
                  </a:cubicBezTo>
                  <a:cubicBezTo>
                    <a:pt x="173" y="233"/>
                    <a:pt x="427" y="337"/>
                    <a:pt x="706" y="285"/>
                  </a:cubicBezTo>
                  <a:cubicBezTo>
                    <a:pt x="707" y="290"/>
                    <a:pt x="708" y="292"/>
                    <a:pt x="709" y="297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9559925" y="2722563"/>
              <a:ext cx="338138" cy="322263"/>
            </a:xfrm>
            <a:custGeom>
              <a:avLst/>
              <a:gdLst>
                <a:gd name="T0" fmla="*/ 0 w 79"/>
                <a:gd name="T1" fmla="*/ 75 h 75"/>
                <a:gd name="T2" fmla="*/ 28 w 79"/>
                <a:gd name="T3" fmla="*/ 0 h 75"/>
                <a:gd name="T4" fmla="*/ 79 w 79"/>
                <a:gd name="T5" fmla="*/ 62 h 75"/>
                <a:gd name="T6" fmla="*/ 0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cubicBezTo>
                    <a:pt x="10" y="44"/>
                    <a:pt x="16" y="29"/>
                    <a:pt x="28" y="0"/>
                  </a:cubicBezTo>
                  <a:cubicBezTo>
                    <a:pt x="47" y="26"/>
                    <a:pt x="57" y="39"/>
                    <a:pt x="79" y="62"/>
                  </a:cubicBezTo>
                  <a:cubicBezTo>
                    <a:pt x="48" y="69"/>
                    <a:pt x="33" y="72"/>
                    <a:pt x="0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932988" y="3092450"/>
              <a:ext cx="322263" cy="333375"/>
            </a:xfrm>
            <a:custGeom>
              <a:avLst/>
              <a:gdLst>
                <a:gd name="T0" fmla="*/ 0 w 75"/>
                <a:gd name="T1" fmla="*/ 78 h 78"/>
                <a:gd name="T2" fmla="*/ 15 w 75"/>
                <a:gd name="T3" fmla="*/ 0 h 78"/>
                <a:gd name="T4" fmla="*/ 75 w 75"/>
                <a:gd name="T5" fmla="*/ 52 h 78"/>
                <a:gd name="T6" fmla="*/ 0 w 75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78">
                  <a:moveTo>
                    <a:pt x="0" y="78"/>
                  </a:moveTo>
                  <a:cubicBezTo>
                    <a:pt x="4" y="46"/>
                    <a:pt x="8" y="31"/>
                    <a:pt x="15" y="0"/>
                  </a:cubicBezTo>
                  <a:cubicBezTo>
                    <a:pt x="38" y="22"/>
                    <a:pt x="50" y="33"/>
                    <a:pt x="75" y="52"/>
                  </a:cubicBezTo>
                  <a:cubicBezTo>
                    <a:pt x="46" y="64"/>
                    <a:pt x="31" y="69"/>
                    <a:pt x="0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0353675" y="3397250"/>
              <a:ext cx="300038" cy="338138"/>
            </a:xfrm>
            <a:custGeom>
              <a:avLst/>
              <a:gdLst>
                <a:gd name="T0" fmla="*/ 1 w 70"/>
                <a:gd name="T1" fmla="*/ 79 h 79"/>
                <a:gd name="T2" fmla="*/ 3 w 70"/>
                <a:gd name="T3" fmla="*/ 0 h 79"/>
                <a:gd name="T4" fmla="*/ 70 w 70"/>
                <a:gd name="T5" fmla="*/ 41 h 79"/>
                <a:gd name="T6" fmla="*/ 1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1" y="79"/>
                  </a:moveTo>
                  <a:cubicBezTo>
                    <a:pt x="0" y="47"/>
                    <a:pt x="1" y="31"/>
                    <a:pt x="3" y="0"/>
                  </a:cubicBezTo>
                  <a:cubicBezTo>
                    <a:pt x="29" y="18"/>
                    <a:pt x="43" y="26"/>
                    <a:pt x="70" y="41"/>
                  </a:cubicBezTo>
                  <a:cubicBezTo>
                    <a:pt x="44" y="57"/>
                    <a:pt x="30" y="65"/>
                    <a:pt x="1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777538" y="3632200"/>
              <a:ext cx="314325" cy="339725"/>
            </a:xfrm>
            <a:custGeom>
              <a:avLst/>
              <a:gdLst>
                <a:gd name="T0" fmla="*/ 11 w 73"/>
                <a:gd name="T1" fmla="*/ 79 h 79"/>
                <a:gd name="T2" fmla="*/ 0 w 73"/>
                <a:gd name="T3" fmla="*/ 0 h 79"/>
                <a:gd name="T4" fmla="*/ 73 w 73"/>
                <a:gd name="T5" fmla="*/ 29 h 79"/>
                <a:gd name="T6" fmla="*/ 11 w 7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9">
                  <a:moveTo>
                    <a:pt x="11" y="79"/>
                  </a:moveTo>
                  <a:cubicBezTo>
                    <a:pt x="5" y="47"/>
                    <a:pt x="3" y="31"/>
                    <a:pt x="0" y="0"/>
                  </a:cubicBezTo>
                  <a:cubicBezTo>
                    <a:pt x="29" y="13"/>
                    <a:pt x="43" y="19"/>
                    <a:pt x="73" y="29"/>
                  </a:cubicBezTo>
                  <a:cubicBezTo>
                    <a:pt x="49" y="50"/>
                    <a:pt x="37" y="60"/>
                    <a:pt x="11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1223625" y="3795713"/>
              <a:ext cx="327025" cy="325438"/>
            </a:xfrm>
            <a:custGeom>
              <a:avLst/>
              <a:gdLst>
                <a:gd name="T0" fmla="*/ 24 w 76"/>
                <a:gd name="T1" fmla="*/ 76 h 76"/>
                <a:gd name="T2" fmla="*/ 0 w 76"/>
                <a:gd name="T3" fmla="*/ 0 h 76"/>
                <a:gd name="T4" fmla="*/ 76 w 76"/>
                <a:gd name="T5" fmla="*/ 17 h 76"/>
                <a:gd name="T6" fmla="*/ 2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24" y="76"/>
                  </a:moveTo>
                  <a:cubicBezTo>
                    <a:pt x="12" y="46"/>
                    <a:pt x="8" y="31"/>
                    <a:pt x="0" y="0"/>
                  </a:cubicBezTo>
                  <a:cubicBezTo>
                    <a:pt x="30" y="9"/>
                    <a:pt x="45" y="12"/>
                    <a:pt x="76" y="17"/>
                  </a:cubicBezTo>
                  <a:cubicBezTo>
                    <a:pt x="57" y="41"/>
                    <a:pt x="46" y="53"/>
                    <a:pt x="2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1691938" y="3886200"/>
              <a:ext cx="338138" cy="303213"/>
            </a:xfrm>
            <a:custGeom>
              <a:avLst/>
              <a:gdLst>
                <a:gd name="T0" fmla="*/ 36 w 79"/>
                <a:gd name="T1" fmla="*/ 71 h 71"/>
                <a:gd name="T2" fmla="*/ 0 w 79"/>
                <a:gd name="T3" fmla="*/ 0 h 71"/>
                <a:gd name="T4" fmla="*/ 79 w 79"/>
                <a:gd name="T5" fmla="*/ 3 h 71"/>
                <a:gd name="T6" fmla="*/ 36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36" y="71"/>
                  </a:moveTo>
                  <a:cubicBezTo>
                    <a:pt x="20" y="43"/>
                    <a:pt x="13" y="29"/>
                    <a:pt x="0" y="0"/>
                  </a:cubicBezTo>
                  <a:cubicBezTo>
                    <a:pt x="31" y="3"/>
                    <a:pt x="47" y="4"/>
                    <a:pt x="79" y="3"/>
                  </a:cubicBezTo>
                  <a:cubicBezTo>
                    <a:pt x="63" y="31"/>
                    <a:pt x="55" y="44"/>
                    <a:pt x="36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2172950" y="3851275"/>
              <a:ext cx="342900" cy="312738"/>
            </a:xfrm>
            <a:custGeom>
              <a:avLst/>
              <a:gdLst>
                <a:gd name="T0" fmla="*/ 49 w 80"/>
                <a:gd name="T1" fmla="*/ 73 h 73"/>
                <a:gd name="T2" fmla="*/ 0 w 80"/>
                <a:gd name="T3" fmla="*/ 10 h 73"/>
                <a:gd name="T4" fmla="*/ 80 w 80"/>
                <a:gd name="T5" fmla="*/ 0 h 73"/>
                <a:gd name="T6" fmla="*/ 49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49" y="73"/>
                  </a:moveTo>
                  <a:cubicBezTo>
                    <a:pt x="28" y="49"/>
                    <a:pt x="18" y="36"/>
                    <a:pt x="0" y="10"/>
                  </a:cubicBezTo>
                  <a:cubicBezTo>
                    <a:pt x="32" y="8"/>
                    <a:pt x="48" y="6"/>
                    <a:pt x="80" y="0"/>
                  </a:cubicBezTo>
                  <a:cubicBezTo>
                    <a:pt x="69" y="29"/>
                    <a:pt x="63" y="44"/>
                    <a:pt x="49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96180" y="100357"/>
            <a:ext cx="2319338" cy="1213247"/>
            <a:chOff x="-920750" y="2238375"/>
            <a:chExt cx="3092451" cy="1617663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-920750" y="2238375"/>
              <a:ext cx="3036888" cy="1501775"/>
            </a:xfrm>
            <a:custGeom>
              <a:avLst/>
              <a:gdLst>
                <a:gd name="T0" fmla="*/ 708 w 708"/>
                <a:gd name="T1" fmla="*/ 6 h 350"/>
                <a:gd name="T2" fmla="*/ 0 w 708"/>
                <a:gd name="T3" fmla="*/ 298 h 350"/>
                <a:gd name="T4" fmla="*/ 3 w 708"/>
                <a:gd name="T5" fmla="*/ 287 h 350"/>
                <a:gd name="T6" fmla="*/ 698 w 708"/>
                <a:gd name="T7" fmla="*/ 0 h 350"/>
                <a:gd name="T8" fmla="*/ 708 w 708"/>
                <a:gd name="T9" fmla="*/ 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350">
                  <a:moveTo>
                    <a:pt x="708" y="6"/>
                  </a:moveTo>
                  <a:cubicBezTo>
                    <a:pt x="543" y="244"/>
                    <a:pt x="284" y="350"/>
                    <a:pt x="0" y="298"/>
                  </a:cubicBezTo>
                  <a:cubicBezTo>
                    <a:pt x="1" y="294"/>
                    <a:pt x="2" y="291"/>
                    <a:pt x="3" y="287"/>
                  </a:cubicBezTo>
                  <a:cubicBezTo>
                    <a:pt x="282" y="338"/>
                    <a:pt x="536" y="233"/>
                    <a:pt x="698" y="0"/>
                  </a:cubicBezTo>
                  <a:cubicBezTo>
                    <a:pt x="702" y="3"/>
                    <a:pt x="704" y="4"/>
                    <a:pt x="708" y="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-762000" y="3533775"/>
              <a:ext cx="342900" cy="312738"/>
            </a:xfrm>
            <a:custGeom>
              <a:avLst/>
              <a:gdLst>
                <a:gd name="T0" fmla="*/ 33 w 80"/>
                <a:gd name="T1" fmla="*/ 73 h 73"/>
                <a:gd name="T2" fmla="*/ 0 w 80"/>
                <a:gd name="T3" fmla="*/ 0 h 73"/>
                <a:gd name="T4" fmla="*/ 80 w 80"/>
                <a:gd name="T5" fmla="*/ 8 h 73"/>
                <a:gd name="T6" fmla="*/ 33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33" y="73"/>
                  </a:moveTo>
                  <a:cubicBezTo>
                    <a:pt x="18" y="44"/>
                    <a:pt x="12" y="29"/>
                    <a:pt x="0" y="0"/>
                  </a:cubicBezTo>
                  <a:cubicBezTo>
                    <a:pt x="32" y="5"/>
                    <a:pt x="48" y="7"/>
                    <a:pt x="80" y="8"/>
                  </a:cubicBezTo>
                  <a:cubicBezTo>
                    <a:pt x="63" y="35"/>
                    <a:pt x="54" y="47"/>
                    <a:pt x="33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-277812" y="3551238"/>
              <a:ext cx="339725" cy="304800"/>
            </a:xfrm>
            <a:custGeom>
              <a:avLst/>
              <a:gdLst>
                <a:gd name="T0" fmla="*/ 44 w 79"/>
                <a:gd name="T1" fmla="*/ 71 h 71"/>
                <a:gd name="T2" fmla="*/ 0 w 79"/>
                <a:gd name="T3" fmla="*/ 5 h 71"/>
                <a:gd name="T4" fmla="*/ 79 w 79"/>
                <a:gd name="T5" fmla="*/ 0 h 71"/>
                <a:gd name="T6" fmla="*/ 44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44" y="71"/>
                  </a:moveTo>
                  <a:cubicBezTo>
                    <a:pt x="25" y="45"/>
                    <a:pt x="16" y="32"/>
                    <a:pt x="0" y="5"/>
                  </a:cubicBezTo>
                  <a:cubicBezTo>
                    <a:pt x="32" y="5"/>
                    <a:pt x="48" y="3"/>
                    <a:pt x="79" y="0"/>
                  </a:cubicBezTo>
                  <a:cubicBezTo>
                    <a:pt x="67" y="28"/>
                    <a:pt x="60" y="43"/>
                    <a:pt x="44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8438" y="3452813"/>
              <a:ext cx="325438" cy="325438"/>
            </a:xfrm>
            <a:custGeom>
              <a:avLst/>
              <a:gdLst>
                <a:gd name="T0" fmla="*/ 54 w 76"/>
                <a:gd name="T1" fmla="*/ 76 h 76"/>
                <a:gd name="T2" fmla="*/ 0 w 76"/>
                <a:gd name="T3" fmla="*/ 18 h 76"/>
                <a:gd name="T4" fmla="*/ 76 w 76"/>
                <a:gd name="T5" fmla="*/ 0 h 76"/>
                <a:gd name="T6" fmla="*/ 5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54" y="76"/>
                  </a:moveTo>
                  <a:cubicBezTo>
                    <a:pt x="31" y="53"/>
                    <a:pt x="20" y="42"/>
                    <a:pt x="0" y="18"/>
                  </a:cubicBezTo>
                  <a:cubicBezTo>
                    <a:pt x="31" y="12"/>
                    <a:pt x="46" y="9"/>
                    <a:pt x="76" y="0"/>
                  </a:cubicBezTo>
                  <a:cubicBezTo>
                    <a:pt x="69" y="30"/>
                    <a:pt x="65" y="45"/>
                    <a:pt x="5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57225" y="3276600"/>
              <a:ext cx="309563" cy="338138"/>
            </a:xfrm>
            <a:custGeom>
              <a:avLst/>
              <a:gdLst>
                <a:gd name="T0" fmla="*/ 63 w 72"/>
                <a:gd name="T1" fmla="*/ 79 h 79"/>
                <a:gd name="T2" fmla="*/ 0 w 72"/>
                <a:gd name="T3" fmla="*/ 30 h 79"/>
                <a:gd name="T4" fmla="*/ 72 w 72"/>
                <a:gd name="T5" fmla="*/ 0 h 79"/>
                <a:gd name="T6" fmla="*/ 63 w 72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9">
                  <a:moveTo>
                    <a:pt x="63" y="79"/>
                  </a:moveTo>
                  <a:cubicBezTo>
                    <a:pt x="37" y="61"/>
                    <a:pt x="24" y="51"/>
                    <a:pt x="0" y="30"/>
                  </a:cubicBezTo>
                  <a:cubicBezTo>
                    <a:pt x="30" y="20"/>
                    <a:pt x="44" y="14"/>
                    <a:pt x="72" y="0"/>
                  </a:cubicBezTo>
                  <a:cubicBezTo>
                    <a:pt x="70" y="31"/>
                    <a:pt x="68" y="47"/>
                    <a:pt x="63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090613" y="3032125"/>
              <a:ext cx="300038" cy="338138"/>
            </a:xfrm>
            <a:custGeom>
              <a:avLst/>
              <a:gdLst>
                <a:gd name="T0" fmla="*/ 70 w 70"/>
                <a:gd name="T1" fmla="*/ 79 h 79"/>
                <a:gd name="T2" fmla="*/ 0 w 70"/>
                <a:gd name="T3" fmla="*/ 42 h 79"/>
                <a:gd name="T4" fmla="*/ 66 w 70"/>
                <a:gd name="T5" fmla="*/ 0 h 79"/>
                <a:gd name="T6" fmla="*/ 70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70" y="79"/>
                  </a:moveTo>
                  <a:cubicBezTo>
                    <a:pt x="41" y="65"/>
                    <a:pt x="27" y="58"/>
                    <a:pt x="0" y="42"/>
                  </a:cubicBezTo>
                  <a:cubicBezTo>
                    <a:pt x="27" y="27"/>
                    <a:pt x="40" y="18"/>
                    <a:pt x="66" y="0"/>
                  </a:cubicBezTo>
                  <a:cubicBezTo>
                    <a:pt x="69" y="31"/>
                    <a:pt x="70" y="47"/>
                    <a:pt x="70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485900" y="2719388"/>
              <a:ext cx="325438" cy="333375"/>
            </a:xfrm>
            <a:custGeom>
              <a:avLst/>
              <a:gdLst>
                <a:gd name="T0" fmla="*/ 76 w 76"/>
                <a:gd name="T1" fmla="*/ 78 h 78"/>
                <a:gd name="T2" fmla="*/ 0 w 76"/>
                <a:gd name="T3" fmla="*/ 53 h 78"/>
                <a:gd name="T4" fmla="*/ 58 w 76"/>
                <a:gd name="T5" fmla="*/ 0 h 78"/>
                <a:gd name="T6" fmla="*/ 76 w 76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8">
                  <a:moveTo>
                    <a:pt x="76" y="78"/>
                  </a:moveTo>
                  <a:cubicBezTo>
                    <a:pt x="44" y="69"/>
                    <a:pt x="29" y="64"/>
                    <a:pt x="0" y="53"/>
                  </a:cubicBezTo>
                  <a:cubicBezTo>
                    <a:pt x="24" y="33"/>
                    <a:pt x="36" y="23"/>
                    <a:pt x="58" y="0"/>
                  </a:cubicBezTo>
                  <a:cubicBezTo>
                    <a:pt x="67" y="30"/>
                    <a:pt x="70" y="46"/>
                    <a:pt x="76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833563" y="2341563"/>
              <a:ext cx="338138" cy="322263"/>
            </a:xfrm>
            <a:custGeom>
              <a:avLst/>
              <a:gdLst>
                <a:gd name="T0" fmla="*/ 79 w 79"/>
                <a:gd name="T1" fmla="*/ 75 h 75"/>
                <a:gd name="T2" fmla="*/ 0 w 79"/>
                <a:gd name="T3" fmla="*/ 64 h 75"/>
                <a:gd name="T4" fmla="*/ 50 w 79"/>
                <a:gd name="T5" fmla="*/ 0 h 75"/>
                <a:gd name="T6" fmla="*/ 79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79" y="75"/>
                  </a:moveTo>
                  <a:cubicBezTo>
                    <a:pt x="47" y="72"/>
                    <a:pt x="31" y="70"/>
                    <a:pt x="0" y="64"/>
                  </a:cubicBezTo>
                  <a:cubicBezTo>
                    <a:pt x="21" y="40"/>
                    <a:pt x="31" y="27"/>
                    <a:pt x="50" y="0"/>
                  </a:cubicBezTo>
                  <a:cubicBezTo>
                    <a:pt x="63" y="29"/>
                    <a:pt x="69" y="44"/>
                    <a:pt x="79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7641433" y="951991"/>
            <a:ext cx="511969" cy="511969"/>
          </a:xfrm>
          <a:prstGeom prst="ellipse">
            <a:avLst/>
          </a:prstGeom>
          <a:solidFill>
            <a:srgbClr val="FFD0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3" name="Freeform 56"/>
          <p:cNvSpPr>
            <a:spLocks/>
          </p:cNvSpPr>
          <p:nvPr/>
        </p:nvSpPr>
        <p:spPr bwMode="auto">
          <a:xfrm>
            <a:off x="4008836" y="1084149"/>
            <a:ext cx="309563" cy="151210"/>
          </a:xfrm>
          <a:custGeom>
            <a:avLst/>
            <a:gdLst>
              <a:gd name="T0" fmla="*/ 1 w 96"/>
              <a:gd name="T1" fmla="*/ 47 h 47"/>
              <a:gd name="T2" fmla="*/ 0 w 96"/>
              <a:gd name="T3" fmla="*/ 42 h 47"/>
              <a:gd name="T4" fmla="*/ 3 w 96"/>
              <a:gd name="T5" fmla="*/ 31 h 47"/>
              <a:gd name="T6" fmla="*/ 16 w 96"/>
              <a:gd name="T7" fmla="*/ 21 h 47"/>
              <a:gd name="T8" fmla="*/ 28 w 96"/>
              <a:gd name="T9" fmla="*/ 21 h 47"/>
              <a:gd name="T10" fmla="*/ 32 w 96"/>
              <a:gd name="T11" fmla="*/ 23 h 47"/>
              <a:gd name="T12" fmla="*/ 33 w 96"/>
              <a:gd name="T13" fmla="*/ 15 h 47"/>
              <a:gd name="T14" fmla="*/ 38 w 96"/>
              <a:gd name="T15" fmla="*/ 7 h 47"/>
              <a:gd name="T16" fmla="*/ 42 w 96"/>
              <a:gd name="T17" fmla="*/ 4 h 47"/>
              <a:gd name="T18" fmla="*/ 54 w 96"/>
              <a:gd name="T19" fmla="*/ 0 h 47"/>
              <a:gd name="T20" fmla="*/ 66 w 96"/>
              <a:gd name="T21" fmla="*/ 4 h 47"/>
              <a:gd name="T22" fmla="*/ 66 w 96"/>
              <a:gd name="T23" fmla="*/ 4 h 47"/>
              <a:gd name="T24" fmla="*/ 76 w 96"/>
              <a:gd name="T25" fmla="*/ 16 h 47"/>
              <a:gd name="T26" fmla="*/ 76 w 96"/>
              <a:gd name="T27" fmla="*/ 27 h 47"/>
              <a:gd name="T28" fmla="*/ 75 w 96"/>
              <a:gd name="T29" fmla="*/ 30 h 47"/>
              <a:gd name="T30" fmla="*/ 79 w 96"/>
              <a:gd name="T31" fmla="*/ 29 h 47"/>
              <a:gd name="T32" fmla="*/ 95 w 96"/>
              <a:gd name="T33" fmla="*/ 47 h 47"/>
              <a:gd name="T34" fmla="*/ 1 w 96"/>
              <a:gd name="T3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47">
                <a:moveTo>
                  <a:pt x="1" y="47"/>
                </a:moveTo>
                <a:cubicBezTo>
                  <a:pt x="1" y="45"/>
                  <a:pt x="0" y="44"/>
                  <a:pt x="0" y="42"/>
                </a:cubicBezTo>
                <a:cubicBezTo>
                  <a:pt x="0" y="38"/>
                  <a:pt x="1" y="34"/>
                  <a:pt x="3" y="31"/>
                </a:cubicBezTo>
                <a:cubicBezTo>
                  <a:pt x="6" y="27"/>
                  <a:pt x="11" y="23"/>
                  <a:pt x="16" y="21"/>
                </a:cubicBezTo>
                <a:cubicBezTo>
                  <a:pt x="22" y="20"/>
                  <a:pt x="22" y="21"/>
                  <a:pt x="28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0"/>
                  <a:pt x="32" y="18"/>
                  <a:pt x="33" y="15"/>
                </a:cubicBezTo>
                <a:cubicBezTo>
                  <a:pt x="34" y="12"/>
                  <a:pt x="35" y="9"/>
                  <a:pt x="38" y="7"/>
                </a:cubicBezTo>
                <a:cubicBezTo>
                  <a:pt x="39" y="6"/>
                  <a:pt x="40" y="5"/>
                  <a:pt x="42" y="4"/>
                </a:cubicBezTo>
                <a:cubicBezTo>
                  <a:pt x="45" y="1"/>
                  <a:pt x="50" y="0"/>
                  <a:pt x="54" y="0"/>
                </a:cubicBezTo>
                <a:cubicBezTo>
                  <a:pt x="59" y="0"/>
                  <a:pt x="63" y="1"/>
                  <a:pt x="66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71" y="6"/>
                  <a:pt x="74" y="11"/>
                  <a:pt x="76" y="16"/>
                </a:cubicBezTo>
                <a:cubicBezTo>
                  <a:pt x="77" y="19"/>
                  <a:pt x="77" y="24"/>
                  <a:pt x="76" y="27"/>
                </a:cubicBezTo>
                <a:cubicBezTo>
                  <a:pt x="76" y="28"/>
                  <a:pt x="75" y="29"/>
                  <a:pt x="75" y="30"/>
                </a:cubicBezTo>
                <a:cubicBezTo>
                  <a:pt x="76" y="30"/>
                  <a:pt x="78" y="29"/>
                  <a:pt x="79" y="29"/>
                </a:cubicBezTo>
                <a:cubicBezTo>
                  <a:pt x="91" y="29"/>
                  <a:pt x="96" y="39"/>
                  <a:pt x="95" y="47"/>
                </a:cubicBezTo>
                <a:lnTo>
                  <a:pt x="1" y="47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4" name="Freeform 57"/>
          <p:cNvSpPr>
            <a:spLocks/>
          </p:cNvSpPr>
          <p:nvPr/>
        </p:nvSpPr>
        <p:spPr bwMode="auto">
          <a:xfrm>
            <a:off x="5395914" y="1337753"/>
            <a:ext cx="610791" cy="251222"/>
          </a:xfrm>
          <a:custGeom>
            <a:avLst/>
            <a:gdLst>
              <a:gd name="T0" fmla="*/ 190 w 190"/>
              <a:gd name="T1" fmla="*/ 78 h 78"/>
              <a:gd name="T2" fmla="*/ 163 w 190"/>
              <a:gd name="T3" fmla="*/ 51 h 78"/>
              <a:gd name="T4" fmla="*/ 133 w 190"/>
              <a:gd name="T5" fmla="*/ 55 h 78"/>
              <a:gd name="T6" fmla="*/ 133 w 190"/>
              <a:gd name="T7" fmla="*/ 54 h 78"/>
              <a:gd name="T8" fmla="*/ 105 w 190"/>
              <a:gd name="T9" fmla="*/ 36 h 78"/>
              <a:gd name="T10" fmla="*/ 105 w 190"/>
              <a:gd name="T11" fmla="*/ 36 h 78"/>
              <a:gd name="T12" fmla="*/ 70 w 190"/>
              <a:gd name="T13" fmla="*/ 0 h 78"/>
              <a:gd name="T14" fmla="*/ 34 w 190"/>
              <a:gd name="T15" fmla="*/ 36 h 78"/>
              <a:gd name="T16" fmla="*/ 37 w 190"/>
              <a:gd name="T17" fmla="*/ 48 h 78"/>
              <a:gd name="T18" fmla="*/ 32 w 190"/>
              <a:gd name="T19" fmla="*/ 48 h 78"/>
              <a:gd name="T20" fmla="*/ 0 w 190"/>
              <a:gd name="T21" fmla="*/ 78 h 78"/>
              <a:gd name="T22" fmla="*/ 190 w 190"/>
              <a:gd name="T2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0" h="78">
                <a:moveTo>
                  <a:pt x="190" y="78"/>
                </a:moveTo>
                <a:cubicBezTo>
                  <a:pt x="187" y="65"/>
                  <a:pt x="177" y="54"/>
                  <a:pt x="163" y="51"/>
                </a:cubicBezTo>
                <a:cubicBezTo>
                  <a:pt x="153" y="48"/>
                  <a:pt x="142" y="50"/>
                  <a:pt x="133" y="55"/>
                </a:cubicBezTo>
                <a:cubicBezTo>
                  <a:pt x="133" y="54"/>
                  <a:pt x="133" y="54"/>
                  <a:pt x="133" y="54"/>
                </a:cubicBezTo>
                <a:cubicBezTo>
                  <a:pt x="127" y="44"/>
                  <a:pt x="116" y="38"/>
                  <a:pt x="105" y="36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5" y="16"/>
                  <a:pt x="89" y="0"/>
                  <a:pt x="70" y="0"/>
                </a:cubicBezTo>
                <a:cubicBezTo>
                  <a:pt x="50" y="0"/>
                  <a:pt x="34" y="16"/>
                  <a:pt x="34" y="36"/>
                </a:cubicBezTo>
                <a:cubicBezTo>
                  <a:pt x="34" y="40"/>
                  <a:pt x="35" y="44"/>
                  <a:pt x="37" y="48"/>
                </a:cubicBezTo>
                <a:cubicBezTo>
                  <a:pt x="35" y="48"/>
                  <a:pt x="34" y="48"/>
                  <a:pt x="32" y="48"/>
                </a:cubicBezTo>
                <a:cubicBezTo>
                  <a:pt x="12" y="48"/>
                  <a:pt x="1" y="63"/>
                  <a:pt x="0" y="78"/>
                </a:cubicBezTo>
                <a:lnTo>
                  <a:pt x="190" y="7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5" name="Freeform 58"/>
          <p:cNvSpPr>
            <a:spLocks/>
          </p:cNvSpPr>
          <p:nvPr/>
        </p:nvSpPr>
        <p:spPr bwMode="auto">
          <a:xfrm>
            <a:off x="8652273" y="1502060"/>
            <a:ext cx="404813" cy="198835"/>
          </a:xfrm>
          <a:custGeom>
            <a:avLst/>
            <a:gdLst>
              <a:gd name="T0" fmla="*/ 1 w 126"/>
              <a:gd name="T1" fmla="*/ 62 h 62"/>
              <a:gd name="T2" fmla="*/ 120 w 126"/>
              <a:gd name="T3" fmla="*/ 62 h 62"/>
              <a:gd name="T4" fmla="*/ 95 w 126"/>
              <a:gd name="T5" fmla="*/ 23 h 62"/>
              <a:gd name="T6" fmla="*/ 90 w 126"/>
              <a:gd name="T7" fmla="*/ 23 h 62"/>
              <a:gd name="T8" fmla="*/ 66 w 126"/>
              <a:gd name="T9" fmla="*/ 0 h 62"/>
              <a:gd name="T10" fmla="*/ 43 w 126"/>
              <a:gd name="T11" fmla="*/ 31 h 62"/>
              <a:gd name="T12" fmla="*/ 33 w 126"/>
              <a:gd name="T13" fmla="*/ 29 h 62"/>
              <a:gd name="T14" fmla="*/ 1 w 126"/>
              <a:gd name="T15" fmla="*/ 61 h 62"/>
              <a:gd name="T16" fmla="*/ 1 w 126"/>
              <a:gd name="T17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62">
                <a:moveTo>
                  <a:pt x="1" y="62"/>
                </a:moveTo>
                <a:cubicBezTo>
                  <a:pt x="120" y="62"/>
                  <a:pt x="120" y="62"/>
                  <a:pt x="120" y="62"/>
                </a:cubicBezTo>
                <a:cubicBezTo>
                  <a:pt x="126" y="46"/>
                  <a:pt x="118" y="23"/>
                  <a:pt x="95" y="23"/>
                </a:cubicBezTo>
                <a:cubicBezTo>
                  <a:pt x="93" y="23"/>
                  <a:pt x="91" y="23"/>
                  <a:pt x="90" y="23"/>
                </a:cubicBezTo>
                <a:cubicBezTo>
                  <a:pt x="89" y="12"/>
                  <a:pt x="81" y="0"/>
                  <a:pt x="66" y="0"/>
                </a:cubicBezTo>
                <a:cubicBezTo>
                  <a:pt x="48" y="0"/>
                  <a:pt x="40" y="17"/>
                  <a:pt x="43" y="31"/>
                </a:cubicBezTo>
                <a:cubicBezTo>
                  <a:pt x="40" y="30"/>
                  <a:pt x="36" y="29"/>
                  <a:pt x="33" y="29"/>
                </a:cubicBezTo>
                <a:cubicBezTo>
                  <a:pt x="16" y="29"/>
                  <a:pt x="0" y="44"/>
                  <a:pt x="1" y="61"/>
                </a:cubicBezTo>
                <a:lnTo>
                  <a:pt x="1" y="62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6" name="Freeform 59"/>
          <p:cNvSpPr>
            <a:spLocks/>
          </p:cNvSpPr>
          <p:nvPr/>
        </p:nvSpPr>
        <p:spPr bwMode="auto">
          <a:xfrm>
            <a:off x="6724650" y="1322274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7" name="Freeform 60"/>
          <p:cNvSpPr>
            <a:spLocks/>
          </p:cNvSpPr>
          <p:nvPr/>
        </p:nvSpPr>
        <p:spPr bwMode="auto">
          <a:xfrm>
            <a:off x="7535466" y="1785428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8" name="Freeform 61"/>
          <p:cNvSpPr>
            <a:spLocks/>
          </p:cNvSpPr>
          <p:nvPr/>
        </p:nvSpPr>
        <p:spPr bwMode="auto">
          <a:xfrm>
            <a:off x="4613673" y="1025809"/>
            <a:ext cx="360760" cy="16430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9" name="Freeform 104"/>
          <p:cNvSpPr>
            <a:spLocks/>
          </p:cNvSpPr>
          <p:nvPr/>
        </p:nvSpPr>
        <p:spPr bwMode="auto">
          <a:xfrm>
            <a:off x="9385699" y="1914017"/>
            <a:ext cx="370285" cy="173831"/>
          </a:xfrm>
          <a:custGeom>
            <a:avLst/>
            <a:gdLst>
              <a:gd name="T0" fmla="*/ 115 w 115"/>
              <a:gd name="T1" fmla="*/ 54 h 54"/>
              <a:gd name="T2" fmla="*/ 86 w 115"/>
              <a:gd name="T3" fmla="*/ 23 h 54"/>
              <a:gd name="T4" fmla="*/ 82 w 115"/>
              <a:gd name="T5" fmla="*/ 23 h 54"/>
              <a:gd name="T6" fmla="*/ 58 w 115"/>
              <a:gd name="T7" fmla="*/ 0 h 54"/>
              <a:gd name="T8" fmla="*/ 33 w 115"/>
              <a:gd name="T9" fmla="*/ 29 h 54"/>
              <a:gd name="T10" fmla="*/ 24 w 115"/>
              <a:gd name="T11" fmla="*/ 28 h 54"/>
              <a:gd name="T12" fmla="*/ 2 w 115"/>
              <a:gd name="T13" fmla="*/ 54 h 54"/>
              <a:gd name="T14" fmla="*/ 115 w 115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54">
                <a:moveTo>
                  <a:pt x="115" y="54"/>
                </a:moveTo>
                <a:cubicBezTo>
                  <a:pt x="115" y="39"/>
                  <a:pt x="106" y="23"/>
                  <a:pt x="86" y="23"/>
                </a:cubicBezTo>
                <a:cubicBezTo>
                  <a:pt x="85" y="23"/>
                  <a:pt x="84" y="23"/>
                  <a:pt x="82" y="23"/>
                </a:cubicBezTo>
                <a:cubicBezTo>
                  <a:pt x="81" y="11"/>
                  <a:pt x="73" y="0"/>
                  <a:pt x="58" y="0"/>
                </a:cubicBezTo>
                <a:cubicBezTo>
                  <a:pt x="40" y="0"/>
                  <a:pt x="31" y="15"/>
                  <a:pt x="33" y="29"/>
                </a:cubicBezTo>
                <a:cubicBezTo>
                  <a:pt x="30" y="28"/>
                  <a:pt x="28" y="28"/>
                  <a:pt x="24" y="28"/>
                </a:cubicBezTo>
                <a:cubicBezTo>
                  <a:pt x="8" y="28"/>
                  <a:pt x="0" y="41"/>
                  <a:pt x="2" y="54"/>
                </a:cubicBezTo>
                <a:lnTo>
                  <a:pt x="115" y="54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96180" y="4887184"/>
            <a:ext cx="11811867" cy="1512657"/>
            <a:chOff x="44450" y="4062455"/>
            <a:chExt cx="11814175" cy="2887672"/>
          </a:xfrm>
        </p:grpSpPr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8169275" y="5348288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8431213" y="5799138"/>
              <a:ext cx="385763" cy="882650"/>
            </a:xfrm>
            <a:custGeom>
              <a:avLst/>
              <a:gdLst>
                <a:gd name="T0" fmla="*/ 243 w 243"/>
                <a:gd name="T1" fmla="*/ 97 h 556"/>
                <a:gd name="T2" fmla="*/ 138 w 243"/>
                <a:gd name="T3" fmla="*/ 159 h 556"/>
                <a:gd name="T4" fmla="*/ 122 w 243"/>
                <a:gd name="T5" fmla="*/ 0 h 556"/>
                <a:gd name="T6" fmla="*/ 106 w 243"/>
                <a:gd name="T7" fmla="*/ 159 h 556"/>
                <a:gd name="T8" fmla="*/ 0 w 243"/>
                <a:gd name="T9" fmla="*/ 97 h 556"/>
                <a:gd name="T10" fmla="*/ 97 w 243"/>
                <a:gd name="T11" fmla="*/ 210 h 556"/>
                <a:gd name="T12" fmla="*/ 100 w 243"/>
                <a:gd name="T13" fmla="*/ 556 h 556"/>
                <a:gd name="T14" fmla="*/ 151 w 243"/>
                <a:gd name="T15" fmla="*/ 556 h 556"/>
                <a:gd name="T16" fmla="*/ 146 w 243"/>
                <a:gd name="T17" fmla="*/ 210 h 556"/>
                <a:gd name="T18" fmla="*/ 243 w 243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556">
                  <a:moveTo>
                    <a:pt x="243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7" y="210"/>
                  </a:lnTo>
                  <a:lnTo>
                    <a:pt x="100" y="556"/>
                  </a:lnTo>
                  <a:lnTo>
                    <a:pt x="151" y="556"/>
                  </a:lnTo>
                  <a:lnTo>
                    <a:pt x="146" y="210"/>
                  </a:lnTo>
                  <a:lnTo>
                    <a:pt x="243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1760538" y="4062455"/>
              <a:ext cx="1882775" cy="1295400"/>
            </a:xfrm>
            <a:custGeom>
              <a:avLst/>
              <a:gdLst>
                <a:gd name="T0" fmla="*/ 406 w 439"/>
                <a:gd name="T1" fmla="*/ 302 h 302"/>
                <a:gd name="T2" fmla="*/ 412 w 439"/>
                <a:gd name="T3" fmla="*/ 280 h 302"/>
                <a:gd name="T4" fmla="*/ 257 w 439"/>
                <a:gd name="T5" fmla="*/ 27 h 302"/>
                <a:gd name="T6" fmla="*/ 4 w 439"/>
                <a:gd name="T7" fmla="*/ 182 h 302"/>
                <a:gd name="T8" fmla="*/ 0 w 439"/>
                <a:gd name="T9" fmla="*/ 204 h 302"/>
                <a:gd name="T10" fmla="*/ 406 w 439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302">
                  <a:moveTo>
                    <a:pt x="406" y="302"/>
                  </a:moveTo>
                  <a:cubicBezTo>
                    <a:pt x="409" y="295"/>
                    <a:pt x="411" y="288"/>
                    <a:pt x="412" y="280"/>
                  </a:cubicBezTo>
                  <a:cubicBezTo>
                    <a:pt x="439" y="168"/>
                    <a:pt x="370" y="54"/>
                    <a:pt x="257" y="27"/>
                  </a:cubicBezTo>
                  <a:cubicBezTo>
                    <a:pt x="144" y="0"/>
                    <a:pt x="31" y="69"/>
                    <a:pt x="4" y="182"/>
                  </a:cubicBezTo>
                  <a:cubicBezTo>
                    <a:pt x="2" y="190"/>
                    <a:pt x="1" y="197"/>
                    <a:pt x="0" y="204"/>
                  </a:cubicBezTo>
                  <a:cubicBezTo>
                    <a:pt x="406" y="302"/>
                    <a:pt x="406" y="302"/>
                    <a:pt x="406" y="302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1893888" y="4230733"/>
              <a:ext cx="1595438" cy="1093788"/>
            </a:xfrm>
            <a:custGeom>
              <a:avLst/>
              <a:gdLst>
                <a:gd name="T0" fmla="*/ 344 w 372"/>
                <a:gd name="T1" fmla="*/ 255 h 255"/>
                <a:gd name="T2" fmla="*/ 349 w 372"/>
                <a:gd name="T3" fmla="*/ 237 h 255"/>
                <a:gd name="T4" fmla="*/ 218 w 372"/>
                <a:gd name="T5" fmla="*/ 23 h 255"/>
                <a:gd name="T6" fmla="*/ 3 w 372"/>
                <a:gd name="T7" fmla="*/ 154 h 255"/>
                <a:gd name="T8" fmla="*/ 0 w 372"/>
                <a:gd name="T9" fmla="*/ 172 h 255"/>
                <a:gd name="T10" fmla="*/ 344 w 372"/>
                <a:gd name="T11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5">
                  <a:moveTo>
                    <a:pt x="344" y="255"/>
                  </a:moveTo>
                  <a:cubicBezTo>
                    <a:pt x="346" y="249"/>
                    <a:pt x="348" y="243"/>
                    <a:pt x="349" y="237"/>
                  </a:cubicBezTo>
                  <a:cubicBezTo>
                    <a:pt x="372" y="142"/>
                    <a:pt x="313" y="46"/>
                    <a:pt x="218" y="23"/>
                  </a:cubicBezTo>
                  <a:cubicBezTo>
                    <a:pt x="122" y="0"/>
                    <a:pt x="26" y="59"/>
                    <a:pt x="3" y="154"/>
                  </a:cubicBezTo>
                  <a:cubicBezTo>
                    <a:pt x="2" y="160"/>
                    <a:pt x="1" y="166"/>
                    <a:pt x="0" y="172"/>
                  </a:cubicBezTo>
                  <a:cubicBezTo>
                    <a:pt x="344" y="255"/>
                    <a:pt x="344" y="255"/>
                    <a:pt x="344" y="255"/>
                  </a:cubicBezTo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2073275" y="4432345"/>
              <a:ext cx="1209675" cy="849313"/>
            </a:xfrm>
            <a:custGeom>
              <a:avLst/>
              <a:gdLst>
                <a:gd name="T0" fmla="*/ 259 w 282"/>
                <a:gd name="T1" fmla="*/ 198 h 198"/>
                <a:gd name="T2" fmla="*/ 265 w 282"/>
                <a:gd name="T3" fmla="*/ 180 h 198"/>
                <a:gd name="T4" fmla="*/ 166 w 282"/>
                <a:gd name="T5" fmla="*/ 18 h 198"/>
                <a:gd name="T6" fmla="*/ 3 w 282"/>
                <a:gd name="T7" fmla="*/ 117 h 198"/>
                <a:gd name="T8" fmla="*/ 0 w 282"/>
                <a:gd name="T9" fmla="*/ 136 h 198"/>
                <a:gd name="T10" fmla="*/ 259 w 282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2" h="198">
                  <a:moveTo>
                    <a:pt x="259" y="198"/>
                  </a:moveTo>
                  <a:cubicBezTo>
                    <a:pt x="262" y="192"/>
                    <a:pt x="264" y="186"/>
                    <a:pt x="265" y="180"/>
                  </a:cubicBezTo>
                  <a:cubicBezTo>
                    <a:pt x="282" y="108"/>
                    <a:pt x="238" y="35"/>
                    <a:pt x="166" y="18"/>
                  </a:cubicBezTo>
                  <a:cubicBezTo>
                    <a:pt x="93" y="0"/>
                    <a:pt x="21" y="45"/>
                    <a:pt x="3" y="117"/>
                  </a:cubicBezTo>
                  <a:cubicBezTo>
                    <a:pt x="2" y="123"/>
                    <a:pt x="1" y="130"/>
                    <a:pt x="0" y="136"/>
                  </a:cubicBezTo>
                  <a:cubicBezTo>
                    <a:pt x="259" y="198"/>
                    <a:pt x="259" y="198"/>
                    <a:pt x="259" y="198"/>
                  </a:cubicBezTo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2274888" y="4654601"/>
              <a:ext cx="788988" cy="579438"/>
            </a:xfrm>
            <a:custGeom>
              <a:avLst/>
              <a:gdLst>
                <a:gd name="T0" fmla="*/ 166 w 184"/>
                <a:gd name="T1" fmla="*/ 135 h 135"/>
                <a:gd name="T2" fmla="*/ 172 w 184"/>
                <a:gd name="T3" fmla="*/ 117 h 135"/>
                <a:gd name="T4" fmla="*/ 108 w 184"/>
                <a:gd name="T5" fmla="*/ 11 h 135"/>
                <a:gd name="T6" fmla="*/ 2 w 184"/>
                <a:gd name="T7" fmla="*/ 76 h 135"/>
                <a:gd name="T8" fmla="*/ 0 w 184"/>
                <a:gd name="T9" fmla="*/ 95 h 135"/>
                <a:gd name="T10" fmla="*/ 166 w 184"/>
                <a:gd name="T1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35">
                  <a:moveTo>
                    <a:pt x="166" y="135"/>
                  </a:moveTo>
                  <a:cubicBezTo>
                    <a:pt x="169" y="129"/>
                    <a:pt x="171" y="123"/>
                    <a:pt x="172" y="117"/>
                  </a:cubicBezTo>
                  <a:cubicBezTo>
                    <a:pt x="184" y="70"/>
                    <a:pt x="155" y="23"/>
                    <a:pt x="108" y="11"/>
                  </a:cubicBezTo>
                  <a:cubicBezTo>
                    <a:pt x="61" y="0"/>
                    <a:pt x="13" y="29"/>
                    <a:pt x="2" y="76"/>
                  </a:cubicBezTo>
                  <a:cubicBezTo>
                    <a:pt x="0" y="82"/>
                    <a:pt x="0" y="89"/>
                    <a:pt x="0" y="95"/>
                  </a:cubicBezTo>
                  <a:cubicBezTo>
                    <a:pt x="166" y="135"/>
                    <a:pt x="166" y="135"/>
                    <a:pt x="166" y="135"/>
                  </a:cubicBezTo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2459038" y="4860970"/>
              <a:ext cx="400050" cy="325438"/>
            </a:xfrm>
            <a:custGeom>
              <a:avLst/>
              <a:gdLst>
                <a:gd name="T0" fmla="*/ 79 w 93"/>
                <a:gd name="T1" fmla="*/ 76 h 76"/>
                <a:gd name="T2" fmla="*/ 87 w 93"/>
                <a:gd name="T3" fmla="*/ 59 h 76"/>
                <a:gd name="T4" fmla="*/ 55 w 93"/>
                <a:gd name="T5" fmla="*/ 6 h 76"/>
                <a:gd name="T6" fmla="*/ 1 w 93"/>
                <a:gd name="T7" fmla="*/ 38 h 76"/>
                <a:gd name="T8" fmla="*/ 1 w 93"/>
                <a:gd name="T9" fmla="*/ 57 h 76"/>
                <a:gd name="T10" fmla="*/ 79 w 93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76">
                  <a:moveTo>
                    <a:pt x="79" y="76"/>
                  </a:moveTo>
                  <a:cubicBezTo>
                    <a:pt x="83" y="71"/>
                    <a:pt x="86" y="65"/>
                    <a:pt x="87" y="59"/>
                  </a:cubicBezTo>
                  <a:cubicBezTo>
                    <a:pt x="93" y="35"/>
                    <a:pt x="78" y="11"/>
                    <a:pt x="55" y="6"/>
                  </a:cubicBezTo>
                  <a:cubicBezTo>
                    <a:pt x="31" y="0"/>
                    <a:pt x="7" y="15"/>
                    <a:pt x="1" y="38"/>
                  </a:cubicBezTo>
                  <a:cubicBezTo>
                    <a:pt x="0" y="45"/>
                    <a:pt x="0" y="51"/>
                    <a:pt x="1" y="57"/>
                  </a:cubicBezTo>
                  <a:cubicBezTo>
                    <a:pt x="79" y="76"/>
                    <a:pt x="79" y="76"/>
                    <a:pt x="79" y="76"/>
                  </a:cubicBezTo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44450" y="4432345"/>
              <a:ext cx="3011488" cy="2517775"/>
            </a:xfrm>
            <a:custGeom>
              <a:avLst/>
              <a:gdLst>
                <a:gd name="T0" fmla="*/ 702 w 702"/>
                <a:gd name="T1" fmla="*/ 587 h 587"/>
                <a:gd name="T2" fmla="*/ 702 w 702"/>
                <a:gd name="T3" fmla="*/ 573 h 587"/>
                <a:gd name="T4" fmla="*/ 351 w 702"/>
                <a:gd name="T5" fmla="*/ 0 h 587"/>
                <a:gd name="T6" fmla="*/ 0 w 702"/>
                <a:gd name="T7" fmla="*/ 573 h 587"/>
                <a:gd name="T8" fmla="*/ 0 w 702"/>
                <a:gd name="T9" fmla="*/ 587 h 587"/>
                <a:gd name="T10" fmla="*/ 702 w 702"/>
                <a:gd name="T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2" h="587">
                  <a:moveTo>
                    <a:pt x="702" y="587"/>
                  </a:moveTo>
                  <a:cubicBezTo>
                    <a:pt x="702" y="582"/>
                    <a:pt x="702" y="578"/>
                    <a:pt x="702" y="573"/>
                  </a:cubicBezTo>
                  <a:cubicBezTo>
                    <a:pt x="702" y="257"/>
                    <a:pt x="545" y="0"/>
                    <a:pt x="351" y="0"/>
                  </a:cubicBezTo>
                  <a:cubicBezTo>
                    <a:pt x="157" y="0"/>
                    <a:pt x="0" y="257"/>
                    <a:pt x="0" y="573"/>
                  </a:cubicBezTo>
                  <a:cubicBezTo>
                    <a:pt x="0" y="578"/>
                    <a:pt x="0" y="582"/>
                    <a:pt x="0" y="587"/>
                  </a:cubicBezTo>
                  <a:cubicBezTo>
                    <a:pt x="702" y="587"/>
                    <a:pt x="702" y="587"/>
                    <a:pt x="702" y="587"/>
                  </a:cubicBezTo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44450" y="6527800"/>
              <a:ext cx="0" cy="85725"/>
            </a:xfrm>
            <a:custGeom>
              <a:avLst/>
              <a:gdLst>
                <a:gd name="T0" fmla="*/ 20 h 20"/>
                <a:gd name="T1" fmla="*/ 19 h 20"/>
                <a:gd name="T2" fmla="*/ 19 h 20"/>
                <a:gd name="T3" fmla="*/ 18 h 20"/>
                <a:gd name="T4" fmla="*/ 18 h 20"/>
                <a:gd name="T5" fmla="*/ 18 h 20"/>
                <a:gd name="T6" fmla="*/ 17 h 20"/>
                <a:gd name="T7" fmla="*/ 17 h 20"/>
                <a:gd name="T8" fmla="*/ 16 h 20"/>
                <a:gd name="T9" fmla="*/ 16 h 20"/>
                <a:gd name="T10" fmla="*/ 15 h 20"/>
                <a:gd name="T11" fmla="*/ 15 h 20"/>
                <a:gd name="T12" fmla="*/ 14 h 20"/>
                <a:gd name="T13" fmla="*/ 14 h 20"/>
                <a:gd name="T14" fmla="*/ 13 h 20"/>
                <a:gd name="T15" fmla="*/ 13 h 20"/>
                <a:gd name="T16" fmla="*/ 12 h 20"/>
                <a:gd name="T17" fmla="*/ 12 h 20"/>
                <a:gd name="T18" fmla="*/ 11 h 20"/>
                <a:gd name="T19" fmla="*/ 11 h 20"/>
                <a:gd name="T20" fmla="*/ 11 h 20"/>
                <a:gd name="T21" fmla="*/ 10 h 20"/>
                <a:gd name="T22" fmla="*/ 10 h 20"/>
                <a:gd name="T23" fmla="*/ 9 h 20"/>
                <a:gd name="T24" fmla="*/ 9 h 20"/>
                <a:gd name="T25" fmla="*/ 8 h 20"/>
                <a:gd name="T26" fmla="*/ 8 h 20"/>
                <a:gd name="T27" fmla="*/ 7 h 20"/>
                <a:gd name="T28" fmla="*/ 7 h 20"/>
                <a:gd name="T29" fmla="*/ 6 h 20"/>
                <a:gd name="T30" fmla="*/ 6 h 20"/>
                <a:gd name="T31" fmla="*/ 5 h 20"/>
                <a:gd name="T32" fmla="*/ 5 h 20"/>
                <a:gd name="T33" fmla="*/ 5 h 20"/>
                <a:gd name="T34" fmla="*/ 4 h 20"/>
                <a:gd name="T35" fmla="*/ 4 h 20"/>
                <a:gd name="T36" fmla="*/ 3 h 20"/>
                <a:gd name="T37" fmla="*/ 3 h 20"/>
                <a:gd name="T38" fmla="*/ 2 h 20"/>
                <a:gd name="T39" fmla="*/ 2 h 20"/>
                <a:gd name="T40" fmla="*/ 1 h 20"/>
                <a:gd name="T41" fmla="*/ 1 h 20"/>
                <a:gd name="T42" fmla="*/ 0 h 20"/>
                <a:gd name="T43" fmla="*/ 0 h 20"/>
                <a:gd name="T44" fmla="*/ 0 h 2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</a:cxnLst>
              <a:rect l="0" t="0" r="r" b="b"/>
              <a:pathLst>
                <a:path h="20">
                  <a:moveTo>
                    <a:pt x="0" y="19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44450" y="4435525"/>
              <a:ext cx="1458913" cy="2514600"/>
            </a:xfrm>
            <a:custGeom>
              <a:avLst/>
              <a:gdLst>
                <a:gd name="T0" fmla="*/ 0 w 340"/>
                <a:gd name="T1" fmla="*/ 552 h 586"/>
                <a:gd name="T2" fmla="*/ 0 w 340"/>
                <a:gd name="T3" fmla="*/ 552 h 586"/>
                <a:gd name="T4" fmla="*/ 0 w 340"/>
                <a:gd name="T5" fmla="*/ 552 h 586"/>
                <a:gd name="T6" fmla="*/ 0 w 340"/>
                <a:gd name="T7" fmla="*/ 553 h 586"/>
                <a:gd name="T8" fmla="*/ 0 w 340"/>
                <a:gd name="T9" fmla="*/ 553 h 586"/>
                <a:gd name="T10" fmla="*/ 0 w 340"/>
                <a:gd name="T11" fmla="*/ 554 h 586"/>
                <a:gd name="T12" fmla="*/ 0 w 340"/>
                <a:gd name="T13" fmla="*/ 554 h 586"/>
                <a:gd name="T14" fmla="*/ 0 w 340"/>
                <a:gd name="T15" fmla="*/ 555 h 586"/>
                <a:gd name="T16" fmla="*/ 0 w 340"/>
                <a:gd name="T17" fmla="*/ 555 h 586"/>
                <a:gd name="T18" fmla="*/ 0 w 340"/>
                <a:gd name="T19" fmla="*/ 556 h 586"/>
                <a:gd name="T20" fmla="*/ 0 w 340"/>
                <a:gd name="T21" fmla="*/ 556 h 586"/>
                <a:gd name="T22" fmla="*/ 0 w 340"/>
                <a:gd name="T23" fmla="*/ 556 h 586"/>
                <a:gd name="T24" fmla="*/ 0 w 340"/>
                <a:gd name="T25" fmla="*/ 557 h 586"/>
                <a:gd name="T26" fmla="*/ 0 w 340"/>
                <a:gd name="T27" fmla="*/ 557 h 586"/>
                <a:gd name="T28" fmla="*/ 0 w 340"/>
                <a:gd name="T29" fmla="*/ 558 h 586"/>
                <a:gd name="T30" fmla="*/ 0 w 340"/>
                <a:gd name="T31" fmla="*/ 558 h 586"/>
                <a:gd name="T32" fmla="*/ 0 w 340"/>
                <a:gd name="T33" fmla="*/ 559 h 586"/>
                <a:gd name="T34" fmla="*/ 0 w 340"/>
                <a:gd name="T35" fmla="*/ 559 h 586"/>
                <a:gd name="T36" fmla="*/ 0 w 340"/>
                <a:gd name="T37" fmla="*/ 560 h 586"/>
                <a:gd name="T38" fmla="*/ 0 w 340"/>
                <a:gd name="T39" fmla="*/ 560 h 586"/>
                <a:gd name="T40" fmla="*/ 0 w 340"/>
                <a:gd name="T41" fmla="*/ 560 h 586"/>
                <a:gd name="T42" fmla="*/ 0 w 340"/>
                <a:gd name="T43" fmla="*/ 561 h 586"/>
                <a:gd name="T44" fmla="*/ 0 w 340"/>
                <a:gd name="T45" fmla="*/ 561 h 586"/>
                <a:gd name="T46" fmla="*/ 0 w 340"/>
                <a:gd name="T47" fmla="*/ 562 h 586"/>
                <a:gd name="T48" fmla="*/ 0 w 340"/>
                <a:gd name="T49" fmla="*/ 562 h 586"/>
                <a:gd name="T50" fmla="*/ 0 w 340"/>
                <a:gd name="T51" fmla="*/ 563 h 586"/>
                <a:gd name="T52" fmla="*/ 0 w 340"/>
                <a:gd name="T53" fmla="*/ 563 h 586"/>
                <a:gd name="T54" fmla="*/ 0 w 340"/>
                <a:gd name="T55" fmla="*/ 564 h 586"/>
                <a:gd name="T56" fmla="*/ 0 w 340"/>
                <a:gd name="T57" fmla="*/ 564 h 586"/>
                <a:gd name="T58" fmla="*/ 0 w 340"/>
                <a:gd name="T59" fmla="*/ 565 h 586"/>
                <a:gd name="T60" fmla="*/ 0 w 340"/>
                <a:gd name="T61" fmla="*/ 565 h 586"/>
                <a:gd name="T62" fmla="*/ 0 w 340"/>
                <a:gd name="T63" fmla="*/ 565 h 586"/>
                <a:gd name="T64" fmla="*/ 0 w 340"/>
                <a:gd name="T65" fmla="*/ 566 h 586"/>
                <a:gd name="T66" fmla="*/ 0 w 340"/>
                <a:gd name="T67" fmla="*/ 566 h 586"/>
                <a:gd name="T68" fmla="*/ 0 w 340"/>
                <a:gd name="T69" fmla="*/ 567 h 586"/>
                <a:gd name="T70" fmla="*/ 0 w 340"/>
                <a:gd name="T71" fmla="*/ 567 h 586"/>
                <a:gd name="T72" fmla="*/ 0 w 340"/>
                <a:gd name="T73" fmla="*/ 568 h 586"/>
                <a:gd name="T74" fmla="*/ 0 w 340"/>
                <a:gd name="T75" fmla="*/ 568 h 586"/>
                <a:gd name="T76" fmla="*/ 0 w 340"/>
                <a:gd name="T77" fmla="*/ 569 h 586"/>
                <a:gd name="T78" fmla="*/ 0 w 340"/>
                <a:gd name="T79" fmla="*/ 569 h 586"/>
                <a:gd name="T80" fmla="*/ 0 w 340"/>
                <a:gd name="T81" fmla="*/ 570 h 586"/>
                <a:gd name="T82" fmla="*/ 0 w 340"/>
                <a:gd name="T83" fmla="*/ 570 h 586"/>
                <a:gd name="T84" fmla="*/ 0 w 340"/>
                <a:gd name="T85" fmla="*/ 571 h 586"/>
                <a:gd name="T86" fmla="*/ 0 w 340"/>
                <a:gd name="T87" fmla="*/ 571 h 586"/>
                <a:gd name="T88" fmla="*/ 0 w 340"/>
                <a:gd name="T89" fmla="*/ 571 h 586"/>
                <a:gd name="T90" fmla="*/ 0 w 340"/>
                <a:gd name="T91" fmla="*/ 586 h 586"/>
                <a:gd name="T92" fmla="*/ 340 w 340"/>
                <a:gd name="T9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586">
                  <a:moveTo>
                    <a:pt x="340" y="0"/>
                  </a:moveTo>
                  <a:cubicBezTo>
                    <a:pt x="156" y="9"/>
                    <a:pt x="7" y="251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0" y="577"/>
                    <a:pt x="0" y="581"/>
                    <a:pt x="0" y="586"/>
                  </a:cubicBezTo>
                  <a:cubicBezTo>
                    <a:pt x="340" y="586"/>
                    <a:pt x="340" y="586"/>
                    <a:pt x="340" y="586"/>
                  </a:cubicBezTo>
                  <a:cubicBezTo>
                    <a:pt x="340" y="0"/>
                    <a:pt x="340" y="0"/>
                    <a:pt x="340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>
              <a:off x="1952625" y="4981627"/>
              <a:ext cx="2355850" cy="1968500"/>
            </a:xfrm>
            <a:custGeom>
              <a:avLst/>
              <a:gdLst>
                <a:gd name="T0" fmla="*/ 549 w 549"/>
                <a:gd name="T1" fmla="*/ 459 h 459"/>
                <a:gd name="T2" fmla="*/ 549 w 549"/>
                <a:gd name="T3" fmla="*/ 448 h 459"/>
                <a:gd name="T4" fmla="*/ 275 w 549"/>
                <a:gd name="T5" fmla="*/ 0 h 459"/>
                <a:gd name="T6" fmla="*/ 0 w 549"/>
                <a:gd name="T7" fmla="*/ 448 h 459"/>
                <a:gd name="T8" fmla="*/ 1 w 549"/>
                <a:gd name="T9" fmla="*/ 459 h 459"/>
                <a:gd name="T10" fmla="*/ 549 w 549"/>
                <a:gd name="T11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459">
                  <a:moveTo>
                    <a:pt x="549" y="459"/>
                  </a:moveTo>
                  <a:cubicBezTo>
                    <a:pt x="549" y="455"/>
                    <a:pt x="549" y="452"/>
                    <a:pt x="549" y="448"/>
                  </a:cubicBezTo>
                  <a:cubicBezTo>
                    <a:pt x="549" y="201"/>
                    <a:pt x="427" y="0"/>
                    <a:pt x="275" y="0"/>
                  </a:cubicBezTo>
                  <a:cubicBezTo>
                    <a:pt x="123" y="0"/>
                    <a:pt x="0" y="201"/>
                    <a:pt x="0" y="448"/>
                  </a:cubicBezTo>
                  <a:cubicBezTo>
                    <a:pt x="0" y="452"/>
                    <a:pt x="1" y="455"/>
                    <a:pt x="1" y="459"/>
                  </a:cubicBezTo>
                  <a:cubicBezTo>
                    <a:pt x="549" y="459"/>
                    <a:pt x="549" y="459"/>
                    <a:pt x="549" y="459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2" name="Freeform 33"/>
            <p:cNvSpPr>
              <a:spLocks noEditPoints="1"/>
            </p:cNvSpPr>
            <p:nvPr/>
          </p:nvSpPr>
          <p:spPr bwMode="auto">
            <a:xfrm>
              <a:off x="1952625" y="6527800"/>
              <a:ext cx="4763" cy="93663"/>
            </a:xfrm>
            <a:custGeom>
              <a:avLst/>
              <a:gdLst>
                <a:gd name="T0" fmla="*/ 0 w 1"/>
                <a:gd name="T1" fmla="*/ 22 h 22"/>
                <a:gd name="T2" fmla="*/ 0 w 1"/>
                <a:gd name="T3" fmla="*/ 22 h 22"/>
                <a:gd name="T4" fmla="*/ 0 w 1"/>
                <a:gd name="T5" fmla="*/ 21 h 22"/>
                <a:gd name="T6" fmla="*/ 0 w 1"/>
                <a:gd name="T7" fmla="*/ 21 h 22"/>
                <a:gd name="T8" fmla="*/ 0 w 1"/>
                <a:gd name="T9" fmla="*/ 21 h 22"/>
                <a:gd name="T10" fmla="*/ 1 w 1"/>
                <a:gd name="T11" fmla="*/ 20 h 22"/>
                <a:gd name="T12" fmla="*/ 1 w 1"/>
                <a:gd name="T13" fmla="*/ 20 h 22"/>
                <a:gd name="T14" fmla="*/ 1 w 1"/>
                <a:gd name="T15" fmla="*/ 20 h 22"/>
                <a:gd name="T16" fmla="*/ 1 w 1"/>
                <a:gd name="T17" fmla="*/ 19 h 22"/>
                <a:gd name="T18" fmla="*/ 1 w 1"/>
                <a:gd name="T19" fmla="*/ 19 h 22"/>
                <a:gd name="T20" fmla="*/ 1 w 1"/>
                <a:gd name="T21" fmla="*/ 19 h 22"/>
                <a:gd name="T22" fmla="*/ 1 w 1"/>
                <a:gd name="T23" fmla="*/ 18 h 22"/>
                <a:gd name="T24" fmla="*/ 1 w 1"/>
                <a:gd name="T25" fmla="*/ 18 h 22"/>
                <a:gd name="T26" fmla="*/ 1 w 1"/>
                <a:gd name="T27" fmla="*/ 18 h 22"/>
                <a:gd name="T28" fmla="*/ 1 w 1"/>
                <a:gd name="T29" fmla="*/ 17 h 22"/>
                <a:gd name="T30" fmla="*/ 1 w 1"/>
                <a:gd name="T31" fmla="*/ 17 h 22"/>
                <a:gd name="T32" fmla="*/ 1 w 1"/>
                <a:gd name="T33" fmla="*/ 16 h 22"/>
                <a:gd name="T34" fmla="*/ 1 w 1"/>
                <a:gd name="T35" fmla="*/ 16 h 22"/>
                <a:gd name="T36" fmla="*/ 1 w 1"/>
                <a:gd name="T37" fmla="*/ 16 h 22"/>
                <a:gd name="T38" fmla="*/ 1 w 1"/>
                <a:gd name="T39" fmla="*/ 15 h 22"/>
                <a:gd name="T40" fmla="*/ 1 w 1"/>
                <a:gd name="T41" fmla="*/ 15 h 22"/>
                <a:gd name="T42" fmla="*/ 1 w 1"/>
                <a:gd name="T43" fmla="*/ 15 h 22"/>
                <a:gd name="T44" fmla="*/ 1 w 1"/>
                <a:gd name="T45" fmla="*/ 14 h 22"/>
                <a:gd name="T46" fmla="*/ 1 w 1"/>
                <a:gd name="T47" fmla="*/ 14 h 22"/>
                <a:gd name="T48" fmla="*/ 1 w 1"/>
                <a:gd name="T49" fmla="*/ 14 h 22"/>
                <a:gd name="T50" fmla="*/ 1 w 1"/>
                <a:gd name="T51" fmla="*/ 13 h 22"/>
                <a:gd name="T52" fmla="*/ 1 w 1"/>
                <a:gd name="T53" fmla="*/ 13 h 22"/>
                <a:gd name="T54" fmla="*/ 1 w 1"/>
                <a:gd name="T55" fmla="*/ 13 h 22"/>
                <a:gd name="T56" fmla="*/ 1 w 1"/>
                <a:gd name="T57" fmla="*/ 12 h 22"/>
                <a:gd name="T58" fmla="*/ 1 w 1"/>
                <a:gd name="T59" fmla="*/ 12 h 22"/>
                <a:gd name="T60" fmla="*/ 1 w 1"/>
                <a:gd name="T61" fmla="*/ 12 h 22"/>
                <a:gd name="T62" fmla="*/ 1 w 1"/>
                <a:gd name="T63" fmla="*/ 11 h 22"/>
                <a:gd name="T64" fmla="*/ 1 w 1"/>
                <a:gd name="T65" fmla="*/ 11 h 22"/>
                <a:gd name="T66" fmla="*/ 1 w 1"/>
                <a:gd name="T67" fmla="*/ 10 h 22"/>
                <a:gd name="T68" fmla="*/ 1 w 1"/>
                <a:gd name="T69" fmla="*/ 10 h 22"/>
                <a:gd name="T70" fmla="*/ 1 w 1"/>
                <a:gd name="T71" fmla="*/ 10 h 22"/>
                <a:gd name="T72" fmla="*/ 1 w 1"/>
                <a:gd name="T73" fmla="*/ 9 h 22"/>
                <a:gd name="T74" fmla="*/ 1 w 1"/>
                <a:gd name="T75" fmla="*/ 9 h 22"/>
                <a:gd name="T76" fmla="*/ 1 w 1"/>
                <a:gd name="T77" fmla="*/ 9 h 22"/>
                <a:gd name="T78" fmla="*/ 1 w 1"/>
                <a:gd name="T79" fmla="*/ 8 h 22"/>
                <a:gd name="T80" fmla="*/ 1 w 1"/>
                <a:gd name="T81" fmla="*/ 8 h 22"/>
                <a:gd name="T82" fmla="*/ 1 w 1"/>
                <a:gd name="T83" fmla="*/ 8 h 22"/>
                <a:gd name="T84" fmla="*/ 1 w 1"/>
                <a:gd name="T8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" h="22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1" y="20"/>
                  </a:moveTo>
                  <a:cubicBezTo>
                    <a:pt x="1" y="20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1952625" y="4984800"/>
              <a:ext cx="1141413" cy="1965325"/>
            </a:xfrm>
            <a:custGeom>
              <a:avLst/>
              <a:gdLst>
                <a:gd name="T0" fmla="*/ 1 w 266"/>
                <a:gd name="T1" fmla="*/ 424 h 458"/>
                <a:gd name="T2" fmla="*/ 1 w 266"/>
                <a:gd name="T3" fmla="*/ 432 h 458"/>
                <a:gd name="T4" fmla="*/ 1 w 266"/>
                <a:gd name="T5" fmla="*/ 432 h 458"/>
                <a:gd name="T6" fmla="*/ 1 w 266"/>
                <a:gd name="T7" fmla="*/ 432 h 458"/>
                <a:gd name="T8" fmla="*/ 1 w 266"/>
                <a:gd name="T9" fmla="*/ 433 h 458"/>
                <a:gd name="T10" fmla="*/ 1 w 266"/>
                <a:gd name="T11" fmla="*/ 433 h 458"/>
                <a:gd name="T12" fmla="*/ 1 w 266"/>
                <a:gd name="T13" fmla="*/ 433 h 458"/>
                <a:gd name="T14" fmla="*/ 1 w 266"/>
                <a:gd name="T15" fmla="*/ 434 h 458"/>
                <a:gd name="T16" fmla="*/ 1 w 266"/>
                <a:gd name="T17" fmla="*/ 434 h 458"/>
                <a:gd name="T18" fmla="*/ 1 w 266"/>
                <a:gd name="T19" fmla="*/ 434 h 458"/>
                <a:gd name="T20" fmla="*/ 1 w 266"/>
                <a:gd name="T21" fmla="*/ 435 h 458"/>
                <a:gd name="T22" fmla="*/ 1 w 266"/>
                <a:gd name="T23" fmla="*/ 435 h 458"/>
                <a:gd name="T24" fmla="*/ 1 w 266"/>
                <a:gd name="T25" fmla="*/ 436 h 458"/>
                <a:gd name="T26" fmla="*/ 1 w 266"/>
                <a:gd name="T27" fmla="*/ 436 h 458"/>
                <a:gd name="T28" fmla="*/ 1 w 266"/>
                <a:gd name="T29" fmla="*/ 436 h 458"/>
                <a:gd name="T30" fmla="*/ 1 w 266"/>
                <a:gd name="T31" fmla="*/ 437 h 458"/>
                <a:gd name="T32" fmla="*/ 1 w 266"/>
                <a:gd name="T33" fmla="*/ 437 h 458"/>
                <a:gd name="T34" fmla="*/ 1 w 266"/>
                <a:gd name="T35" fmla="*/ 437 h 458"/>
                <a:gd name="T36" fmla="*/ 1 w 266"/>
                <a:gd name="T37" fmla="*/ 438 h 458"/>
                <a:gd name="T38" fmla="*/ 1 w 266"/>
                <a:gd name="T39" fmla="*/ 438 h 458"/>
                <a:gd name="T40" fmla="*/ 1 w 266"/>
                <a:gd name="T41" fmla="*/ 438 h 458"/>
                <a:gd name="T42" fmla="*/ 1 w 266"/>
                <a:gd name="T43" fmla="*/ 439 h 458"/>
                <a:gd name="T44" fmla="*/ 1 w 266"/>
                <a:gd name="T45" fmla="*/ 439 h 458"/>
                <a:gd name="T46" fmla="*/ 1 w 266"/>
                <a:gd name="T47" fmla="*/ 439 h 458"/>
                <a:gd name="T48" fmla="*/ 1 w 266"/>
                <a:gd name="T49" fmla="*/ 440 h 458"/>
                <a:gd name="T50" fmla="*/ 1 w 266"/>
                <a:gd name="T51" fmla="*/ 440 h 458"/>
                <a:gd name="T52" fmla="*/ 1 w 266"/>
                <a:gd name="T53" fmla="*/ 440 h 458"/>
                <a:gd name="T54" fmla="*/ 1 w 266"/>
                <a:gd name="T55" fmla="*/ 441 h 458"/>
                <a:gd name="T56" fmla="*/ 1 w 266"/>
                <a:gd name="T57" fmla="*/ 441 h 458"/>
                <a:gd name="T58" fmla="*/ 1 w 266"/>
                <a:gd name="T59" fmla="*/ 442 h 458"/>
                <a:gd name="T60" fmla="*/ 1 w 266"/>
                <a:gd name="T61" fmla="*/ 442 h 458"/>
                <a:gd name="T62" fmla="*/ 1 w 266"/>
                <a:gd name="T63" fmla="*/ 442 h 458"/>
                <a:gd name="T64" fmla="*/ 1 w 266"/>
                <a:gd name="T65" fmla="*/ 443 h 458"/>
                <a:gd name="T66" fmla="*/ 1 w 266"/>
                <a:gd name="T67" fmla="*/ 443 h 458"/>
                <a:gd name="T68" fmla="*/ 1 w 266"/>
                <a:gd name="T69" fmla="*/ 443 h 458"/>
                <a:gd name="T70" fmla="*/ 1 w 266"/>
                <a:gd name="T71" fmla="*/ 444 h 458"/>
                <a:gd name="T72" fmla="*/ 1 w 266"/>
                <a:gd name="T73" fmla="*/ 444 h 458"/>
                <a:gd name="T74" fmla="*/ 1 w 266"/>
                <a:gd name="T75" fmla="*/ 444 h 458"/>
                <a:gd name="T76" fmla="*/ 0 w 266"/>
                <a:gd name="T77" fmla="*/ 445 h 458"/>
                <a:gd name="T78" fmla="*/ 0 w 266"/>
                <a:gd name="T79" fmla="*/ 445 h 458"/>
                <a:gd name="T80" fmla="*/ 0 w 266"/>
                <a:gd name="T81" fmla="*/ 445 h 458"/>
                <a:gd name="T82" fmla="*/ 0 w 266"/>
                <a:gd name="T83" fmla="*/ 446 h 458"/>
                <a:gd name="T84" fmla="*/ 0 w 266"/>
                <a:gd name="T85" fmla="*/ 446 h 458"/>
                <a:gd name="T86" fmla="*/ 0 w 266"/>
                <a:gd name="T87" fmla="*/ 447 h 458"/>
                <a:gd name="T88" fmla="*/ 1 w 266"/>
                <a:gd name="T89" fmla="*/ 458 h 458"/>
                <a:gd name="T90" fmla="*/ 266 w 266"/>
                <a:gd name="T9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6" h="458">
                  <a:moveTo>
                    <a:pt x="266" y="0"/>
                  </a:moveTo>
                  <a:cubicBezTo>
                    <a:pt x="123" y="7"/>
                    <a:pt x="8" y="192"/>
                    <a:pt x="1" y="424"/>
                  </a:cubicBezTo>
                  <a:cubicBezTo>
                    <a:pt x="1" y="424"/>
                    <a:pt x="1" y="424"/>
                    <a:pt x="1" y="424"/>
                  </a:cubicBezTo>
                  <a:cubicBezTo>
                    <a:pt x="1" y="427"/>
                    <a:pt x="1" y="429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5"/>
                    <a:pt x="1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51"/>
                    <a:pt x="1" y="454"/>
                    <a:pt x="1" y="458"/>
                  </a:cubicBezTo>
                  <a:cubicBezTo>
                    <a:pt x="266" y="458"/>
                    <a:pt x="266" y="458"/>
                    <a:pt x="266" y="458"/>
                  </a:cubicBezTo>
                  <a:cubicBezTo>
                    <a:pt x="266" y="0"/>
                    <a:pt x="266" y="0"/>
                    <a:pt x="266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10499725" y="5537200"/>
              <a:ext cx="1358900" cy="1136650"/>
            </a:xfrm>
            <a:custGeom>
              <a:avLst/>
              <a:gdLst>
                <a:gd name="T0" fmla="*/ 317 w 317"/>
                <a:gd name="T1" fmla="*/ 265 h 265"/>
                <a:gd name="T2" fmla="*/ 317 w 317"/>
                <a:gd name="T3" fmla="*/ 259 h 265"/>
                <a:gd name="T4" fmla="*/ 159 w 317"/>
                <a:gd name="T5" fmla="*/ 0 h 265"/>
                <a:gd name="T6" fmla="*/ 0 w 317"/>
                <a:gd name="T7" fmla="*/ 259 h 265"/>
                <a:gd name="T8" fmla="*/ 1 w 317"/>
                <a:gd name="T9" fmla="*/ 265 h 265"/>
                <a:gd name="T10" fmla="*/ 317 w 317"/>
                <a:gd name="T1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65">
                  <a:moveTo>
                    <a:pt x="317" y="265"/>
                  </a:moveTo>
                  <a:cubicBezTo>
                    <a:pt x="317" y="263"/>
                    <a:pt x="317" y="261"/>
                    <a:pt x="317" y="259"/>
                  </a:cubicBezTo>
                  <a:cubicBezTo>
                    <a:pt x="317" y="116"/>
                    <a:pt x="247" y="0"/>
                    <a:pt x="159" y="0"/>
                  </a:cubicBezTo>
                  <a:cubicBezTo>
                    <a:pt x="71" y="0"/>
                    <a:pt x="0" y="116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317" y="265"/>
                    <a:pt x="317" y="265"/>
                    <a:pt x="317" y="265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10499725" y="6570663"/>
              <a:ext cx="3175" cy="73025"/>
            </a:xfrm>
            <a:custGeom>
              <a:avLst/>
              <a:gdLst>
                <a:gd name="T0" fmla="*/ 0 w 1"/>
                <a:gd name="T1" fmla="*/ 17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16 h 17"/>
                <a:gd name="T8" fmla="*/ 1 w 1"/>
                <a:gd name="T9" fmla="*/ 15 h 17"/>
                <a:gd name="T10" fmla="*/ 1 w 1"/>
                <a:gd name="T11" fmla="*/ 15 h 17"/>
                <a:gd name="T12" fmla="*/ 1 w 1"/>
                <a:gd name="T13" fmla="*/ 15 h 17"/>
                <a:gd name="T14" fmla="*/ 1 w 1"/>
                <a:gd name="T15" fmla="*/ 15 h 17"/>
                <a:gd name="T16" fmla="*/ 1 w 1"/>
                <a:gd name="T17" fmla="*/ 15 h 17"/>
                <a:gd name="T18" fmla="*/ 1 w 1"/>
                <a:gd name="T19" fmla="*/ 14 h 17"/>
                <a:gd name="T20" fmla="*/ 1 w 1"/>
                <a:gd name="T21" fmla="*/ 14 h 17"/>
                <a:gd name="T22" fmla="*/ 1 w 1"/>
                <a:gd name="T23" fmla="*/ 14 h 17"/>
                <a:gd name="T24" fmla="*/ 1 w 1"/>
                <a:gd name="T25" fmla="*/ 14 h 17"/>
                <a:gd name="T26" fmla="*/ 1 w 1"/>
                <a:gd name="T27" fmla="*/ 13 h 17"/>
                <a:gd name="T28" fmla="*/ 1 w 1"/>
                <a:gd name="T29" fmla="*/ 13 h 17"/>
                <a:gd name="T30" fmla="*/ 1 w 1"/>
                <a:gd name="T31" fmla="*/ 13 h 17"/>
                <a:gd name="T32" fmla="*/ 1 w 1"/>
                <a:gd name="T33" fmla="*/ 12 h 17"/>
                <a:gd name="T34" fmla="*/ 1 w 1"/>
                <a:gd name="T35" fmla="*/ 12 h 17"/>
                <a:gd name="T36" fmla="*/ 1 w 1"/>
                <a:gd name="T37" fmla="*/ 12 h 17"/>
                <a:gd name="T38" fmla="*/ 1 w 1"/>
                <a:gd name="T39" fmla="*/ 11 h 17"/>
                <a:gd name="T40" fmla="*/ 1 w 1"/>
                <a:gd name="T41" fmla="*/ 11 h 17"/>
                <a:gd name="T42" fmla="*/ 1 w 1"/>
                <a:gd name="T43" fmla="*/ 11 h 17"/>
                <a:gd name="T44" fmla="*/ 1 w 1"/>
                <a:gd name="T45" fmla="*/ 10 h 17"/>
                <a:gd name="T46" fmla="*/ 1 w 1"/>
                <a:gd name="T47" fmla="*/ 10 h 17"/>
                <a:gd name="T48" fmla="*/ 1 w 1"/>
                <a:gd name="T49" fmla="*/ 10 h 17"/>
                <a:gd name="T50" fmla="*/ 1 w 1"/>
                <a:gd name="T51" fmla="*/ 10 h 17"/>
                <a:gd name="T52" fmla="*/ 1 w 1"/>
                <a:gd name="T53" fmla="*/ 10 h 17"/>
                <a:gd name="T54" fmla="*/ 1 w 1"/>
                <a:gd name="T55" fmla="*/ 9 h 17"/>
                <a:gd name="T56" fmla="*/ 1 w 1"/>
                <a:gd name="T57" fmla="*/ 9 h 17"/>
                <a:gd name="T58" fmla="*/ 1 w 1"/>
                <a:gd name="T59" fmla="*/ 9 h 17"/>
                <a:gd name="T60" fmla="*/ 1 w 1"/>
                <a:gd name="T61" fmla="*/ 9 h 17"/>
                <a:gd name="T62" fmla="*/ 1 w 1"/>
                <a:gd name="T63" fmla="*/ 8 h 17"/>
                <a:gd name="T64" fmla="*/ 1 w 1"/>
                <a:gd name="T65" fmla="*/ 8 h 17"/>
                <a:gd name="T66" fmla="*/ 1 w 1"/>
                <a:gd name="T67" fmla="*/ 8 h 17"/>
                <a:gd name="T68" fmla="*/ 1 w 1"/>
                <a:gd name="T69" fmla="*/ 7 h 17"/>
                <a:gd name="T70" fmla="*/ 1 w 1"/>
                <a:gd name="T71" fmla="*/ 7 h 17"/>
                <a:gd name="T72" fmla="*/ 1 w 1"/>
                <a:gd name="T73" fmla="*/ 7 h 17"/>
                <a:gd name="T74" fmla="*/ 1 w 1"/>
                <a:gd name="T75" fmla="*/ 6 h 17"/>
                <a:gd name="T76" fmla="*/ 1 w 1"/>
                <a:gd name="T77" fmla="*/ 6 h 17"/>
                <a:gd name="T78" fmla="*/ 1 w 1"/>
                <a:gd name="T79" fmla="*/ 6 h 17"/>
                <a:gd name="T80" fmla="*/ 1 w 1"/>
                <a:gd name="T81" fmla="*/ 6 h 17"/>
                <a:gd name="T82" fmla="*/ 1 w 1"/>
                <a:gd name="T83" fmla="*/ 6 h 17"/>
                <a:gd name="T84" fmla="*/ 1 w 1"/>
                <a:gd name="T85" fmla="*/ 5 h 17"/>
                <a:gd name="T86" fmla="*/ 1 w 1"/>
                <a:gd name="T87" fmla="*/ 5 h 17"/>
                <a:gd name="T88" fmla="*/ 1 w 1"/>
                <a:gd name="T89" fmla="*/ 5 h 17"/>
                <a:gd name="T90" fmla="*/ 1 w 1"/>
                <a:gd name="T91" fmla="*/ 5 h 17"/>
                <a:gd name="T92" fmla="*/ 1 w 1"/>
                <a:gd name="T93" fmla="*/ 4 h 17"/>
                <a:gd name="T94" fmla="*/ 1 w 1"/>
                <a:gd name="T95" fmla="*/ 4 h 17"/>
                <a:gd name="T96" fmla="*/ 1 w 1"/>
                <a:gd name="T97" fmla="*/ 4 h 17"/>
                <a:gd name="T98" fmla="*/ 1 w 1"/>
                <a:gd name="T99" fmla="*/ 3 h 17"/>
                <a:gd name="T100" fmla="*/ 1 w 1"/>
                <a:gd name="T101" fmla="*/ 3 h 17"/>
                <a:gd name="T102" fmla="*/ 1 w 1"/>
                <a:gd name="T103" fmla="*/ 3 h 17"/>
                <a:gd name="T104" fmla="*/ 1 w 1"/>
                <a:gd name="T105" fmla="*/ 2 h 17"/>
                <a:gd name="T106" fmla="*/ 1 w 1"/>
                <a:gd name="T107" fmla="*/ 2 h 17"/>
                <a:gd name="T108" fmla="*/ 1 w 1"/>
                <a:gd name="T109" fmla="*/ 2 h 17"/>
                <a:gd name="T110" fmla="*/ 1 w 1"/>
                <a:gd name="T111" fmla="*/ 2 h 17"/>
                <a:gd name="T112" fmla="*/ 1 w 1"/>
                <a:gd name="T113" fmla="*/ 2 h 17"/>
                <a:gd name="T114" fmla="*/ 1 w 1"/>
                <a:gd name="T115" fmla="*/ 1 h 17"/>
                <a:gd name="T116" fmla="*/ 1 w 1"/>
                <a:gd name="T117" fmla="*/ 1 h 17"/>
                <a:gd name="T118" fmla="*/ 1 w 1"/>
                <a:gd name="T119" fmla="*/ 1 h 17"/>
                <a:gd name="T120" fmla="*/ 1 w 1"/>
                <a:gd name="T1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2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10499725" y="5537200"/>
              <a:ext cx="660400" cy="1136650"/>
            </a:xfrm>
            <a:custGeom>
              <a:avLst/>
              <a:gdLst>
                <a:gd name="T0" fmla="*/ 1 w 154"/>
                <a:gd name="T1" fmla="*/ 241 h 265"/>
                <a:gd name="T2" fmla="*/ 1 w 154"/>
                <a:gd name="T3" fmla="*/ 242 h 265"/>
                <a:gd name="T4" fmla="*/ 1 w 154"/>
                <a:gd name="T5" fmla="*/ 242 h 265"/>
                <a:gd name="T6" fmla="*/ 1 w 154"/>
                <a:gd name="T7" fmla="*/ 243 h 265"/>
                <a:gd name="T8" fmla="*/ 1 w 154"/>
                <a:gd name="T9" fmla="*/ 243 h 265"/>
                <a:gd name="T10" fmla="*/ 1 w 154"/>
                <a:gd name="T11" fmla="*/ 243 h 265"/>
                <a:gd name="T12" fmla="*/ 1 w 154"/>
                <a:gd name="T13" fmla="*/ 244 h 265"/>
                <a:gd name="T14" fmla="*/ 1 w 154"/>
                <a:gd name="T15" fmla="*/ 244 h 265"/>
                <a:gd name="T16" fmla="*/ 1 w 154"/>
                <a:gd name="T17" fmla="*/ 245 h 265"/>
                <a:gd name="T18" fmla="*/ 1 w 154"/>
                <a:gd name="T19" fmla="*/ 245 h 265"/>
                <a:gd name="T20" fmla="*/ 1 w 154"/>
                <a:gd name="T21" fmla="*/ 245 h 265"/>
                <a:gd name="T22" fmla="*/ 1 w 154"/>
                <a:gd name="T23" fmla="*/ 246 h 265"/>
                <a:gd name="T24" fmla="*/ 1 w 154"/>
                <a:gd name="T25" fmla="*/ 246 h 265"/>
                <a:gd name="T26" fmla="*/ 1 w 154"/>
                <a:gd name="T27" fmla="*/ 247 h 265"/>
                <a:gd name="T28" fmla="*/ 1 w 154"/>
                <a:gd name="T29" fmla="*/ 247 h 265"/>
                <a:gd name="T30" fmla="*/ 1 w 154"/>
                <a:gd name="T31" fmla="*/ 247 h 265"/>
                <a:gd name="T32" fmla="*/ 1 w 154"/>
                <a:gd name="T33" fmla="*/ 248 h 265"/>
                <a:gd name="T34" fmla="*/ 1 w 154"/>
                <a:gd name="T35" fmla="*/ 248 h 265"/>
                <a:gd name="T36" fmla="*/ 1 w 154"/>
                <a:gd name="T37" fmla="*/ 249 h 265"/>
                <a:gd name="T38" fmla="*/ 1 w 154"/>
                <a:gd name="T39" fmla="*/ 249 h 265"/>
                <a:gd name="T40" fmla="*/ 1 w 154"/>
                <a:gd name="T41" fmla="*/ 249 h 265"/>
                <a:gd name="T42" fmla="*/ 1 w 154"/>
                <a:gd name="T43" fmla="*/ 250 h 265"/>
                <a:gd name="T44" fmla="*/ 1 w 154"/>
                <a:gd name="T45" fmla="*/ 250 h 265"/>
                <a:gd name="T46" fmla="*/ 1 w 154"/>
                <a:gd name="T47" fmla="*/ 251 h 265"/>
                <a:gd name="T48" fmla="*/ 1 w 154"/>
                <a:gd name="T49" fmla="*/ 251 h 265"/>
                <a:gd name="T50" fmla="*/ 1 w 154"/>
                <a:gd name="T51" fmla="*/ 251 h 265"/>
                <a:gd name="T52" fmla="*/ 1 w 154"/>
                <a:gd name="T53" fmla="*/ 252 h 265"/>
                <a:gd name="T54" fmla="*/ 1 w 154"/>
                <a:gd name="T55" fmla="*/ 252 h 265"/>
                <a:gd name="T56" fmla="*/ 1 w 154"/>
                <a:gd name="T57" fmla="*/ 253 h 265"/>
                <a:gd name="T58" fmla="*/ 1 w 154"/>
                <a:gd name="T59" fmla="*/ 253 h 265"/>
                <a:gd name="T60" fmla="*/ 1 w 154"/>
                <a:gd name="T61" fmla="*/ 254 h 265"/>
                <a:gd name="T62" fmla="*/ 1 w 154"/>
                <a:gd name="T63" fmla="*/ 254 h 265"/>
                <a:gd name="T64" fmla="*/ 1 w 154"/>
                <a:gd name="T65" fmla="*/ 254 h 265"/>
                <a:gd name="T66" fmla="*/ 1 w 154"/>
                <a:gd name="T67" fmla="*/ 255 h 265"/>
                <a:gd name="T68" fmla="*/ 1 w 154"/>
                <a:gd name="T69" fmla="*/ 255 h 265"/>
                <a:gd name="T70" fmla="*/ 1 w 154"/>
                <a:gd name="T71" fmla="*/ 256 h 265"/>
                <a:gd name="T72" fmla="*/ 1 w 154"/>
                <a:gd name="T73" fmla="*/ 256 h 265"/>
                <a:gd name="T74" fmla="*/ 1 w 154"/>
                <a:gd name="T75" fmla="*/ 256 h 265"/>
                <a:gd name="T76" fmla="*/ 0 w 154"/>
                <a:gd name="T77" fmla="*/ 257 h 265"/>
                <a:gd name="T78" fmla="*/ 0 w 154"/>
                <a:gd name="T79" fmla="*/ 257 h 265"/>
                <a:gd name="T80" fmla="*/ 0 w 154"/>
                <a:gd name="T81" fmla="*/ 258 h 265"/>
                <a:gd name="T82" fmla="*/ 0 w 154"/>
                <a:gd name="T83" fmla="*/ 259 h 265"/>
                <a:gd name="T84" fmla="*/ 1 w 154"/>
                <a:gd name="T85" fmla="*/ 265 h 265"/>
                <a:gd name="T86" fmla="*/ 154 w 154"/>
                <a:gd name="T8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265">
                  <a:moveTo>
                    <a:pt x="154" y="0"/>
                  </a:moveTo>
                  <a:cubicBezTo>
                    <a:pt x="72" y="4"/>
                    <a:pt x="6" y="109"/>
                    <a:pt x="1" y="241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7"/>
                    <a:pt x="1" y="257"/>
                    <a:pt x="1" y="257"/>
                  </a:cubicBezTo>
                  <a:cubicBezTo>
                    <a:pt x="1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0"/>
                    <a:pt x="154" y="0"/>
                    <a:pt x="154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8877300" y="6132513"/>
              <a:ext cx="1093788" cy="415925"/>
            </a:xfrm>
            <a:custGeom>
              <a:avLst/>
              <a:gdLst>
                <a:gd name="T0" fmla="*/ 0 w 255"/>
                <a:gd name="T1" fmla="*/ 97 h 97"/>
                <a:gd name="T2" fmla="*/ 255 w 255"/>
                <a:gd name="T3" fmla="*/ 97 h 97"/>
                <a:gd name="T4" fmla="*/ 254 w 255"/>
                <a:gd name="T5" fmla="*/ 89 h 97"/>
                <a:gd name="T6" fmla="*/ 249 w 255"/>
                <a:gd name="T7" fmla="*/ 78 h 97"/>
                <a:gd name="T8" fmla="*/ 232 w 255"/>
                <a:gd name="T9" fmla="*/ 61 h 97"/>
                <a:gd name="T10" fmla="*/ 232 w 255"/>
                <a:gd name="T11" fmla="*/ 61 h 97"/>
                <a:gd name="T12" fmla="*/ 209 w 255"/>
                <a:gd name="T13" fmla="*/ 54 h 97"/>
                <a:gd name="T14" fmla="*/ 202 w 255"/>
                <a:gd name="T15" fmla="*/ 55 h 97"/>
                <a:gd name="T16" fmla="*/ 202 w 255"/>
                <a:gd name="T17" fmla="*/ 52 h 97"/>
                <a:gd name="T18" fmla="*/ 159 w 255"/>
                <a:gd name="T19" fmla="*/ 9 h 97"/>
                <a:gd name="T20" fmla="*/ 135 w 255"/>
                <a:gd name="T21" fmla="*/ 16 h 97"/>
                <a:gd name="T22" fmla="*/ 108 w 255"/>
                <a:gd name="T23" fmla="*/ 0 h 97"/>
                <a:gd name="T24" fmla="*/ 78 w 255"/>
                <a:gd name="T25" fmla="*/ 26 h 97"/>
                <a:gd name="T26" fmla="*/ 67 w 255"/>
                <a:gd name="T27" fmla="*/ 24 h 97"/>
                <a:gd name="T28" fmla="*/ 37 w 255"/>
                <a:gd name="T29" fmla="*/ 55 h 97"/>
                <a:gd name="T30" fmla="*/ 38 w 255"/>
                <a:gd name="T31" fmla="*/ 62 h 97"/>
                <a:gd name="T32" fmla="*/ 37 w 255"/>
                <a:gd name="T33" fmla="*/ 62 h 97"/>
                <a:gd name="T34" fmla="*/ 0 w 255"/>
                <a:gd name="T3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97">
                  <a:moveTo>
                    <a:pt x="0" y="97"/>
                  </a:moveTo>
                  <a:cubicBezTo>
                    <a:pt x="255" y="97"/>
                    <a:pt x="255" y="97"/>
                    <a:pt x="255" y="97"/>
                  </a:cubicBezTo>
                  <a:cubicBezTo>
                    <a:pt x="255" y="94"/>
                    <a:pt x="254" y="91"/>
                    <a:pt x="254" y="89"/>
                  </a:cubicBezTo>
                  <a:cubicBezTo>
                    <a:pt x="252" y="85"/>
                    <a:pt x="251" y="81"/>
                    <a:pt x="249" y="78"/>
                  </a:cubicBezTo>
                  <a:cubicBezTo>
                    <a:pt x="245" y="71"/>
                    <a:pt x="239" y="65"/>
                    <a:pt x="232" y="61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25" y="57"/>
                    <a:pt x="217" y="54"/>
                    <a:pt x="209" y="54"/>
                  </a:cubicBezTo>
                  <a:cubicBezTo>
                    <a:pt x="206" y="55"/>
                    <a:pt x="204" y="55"/>
                    <a:pt x="202" y="55"/>
                  </a:cubicBezTo>
                  <a:cubicBezTo>
                    <a:pt x="202" y="54"/>
                    <a:pt x="202" y="53"/>
                    <a:pt x="202" y="52"/>
                  </a:cubicBezTo>
                  <a:cubicBezTo>
                    <a:pt x="202" y="29"/>
                    <a:pt x="182" y="9"/>
                    <a:pt x="159" y="9"/>
                  </a:cubicBezTo>
                  <a:cubicBezTo>
                    <a:pt x="150" y="9"/>
                    <a:pt x="142" y="12"/>
                    <a:pt x="135" y="16"/>
                  </a:cubicBezTo>
                  <a:cubicBezTo>
                    <a:pt x="130" y="7"/>
                    <a:pt x="121" y="0"/>
                    <a:pt x="108" y="0"/>
                  </a:cubicBezTo>
                  <a:cubicBezTo>
                    <a:pt x="90" y="0"/>
                    <a:pt x="80" y="12"/>
                    <a:pt x="78" y="26"/>
                  </a:cubicBezTo>
                  <a:cubicBezTo>
                    <a:pt x="74" y="25"/>
                    <a:pt x="71" y="24"/>
                    <a:pt x="67" y="24"/>
                  </a:cubicBezTo>
                  <a:cubicBezTo>
                    <a:pt x="50" y="24"/>
                    <a:pt x="37" y="38"/>
                    <a:pt x="37" y="55"/>
                  </a:cubicBezTo>
                  <a:cubicBezTo>
                    <a:pt x="37" y="57"/>
                    <a:pt x="37" y="60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18" y="62"/>
                    <a:pt x="1" y="78"/>
                    <a:pt x="0" y="97"/>
                  </a:cubicBezTo>
                </a:path>
              </a:pathLst>
            </a:custGeom>
            <a:solidFill>
              <a:srgbClr val="F7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9426575" y="6167438"/>
              <a:ext cx="544513" cy="381000"/>
            </a:xfrm>
            <a:custGeom>
              <a:avLst/>
              <a:gdLst>
                <a:gd name="T0" fmla="*/ 0 w 127"/>
                <a:gd name="T1" fmla="*/ 0 h 89"/>
                <a:gd name="T2" fmla="*/ 0 w 127"/>
                <a:gd name="T3" fmla="*/ 89 h 89"/>
                <a:gd name="T4" fmla="*/ 127 w 127"/>
                <a:gd name="T5" fmla="*/ 89 h 89"/>
                <a:gd name="T6" fmla="*/ 126 w 127"/>
                <a:gd name="T7" fmla="*/ 81 h 89"/>
                <a:gd name="T8" fmla="*/ 121 w 127"/>
                <a:gd name="T9" fmla="*/ 70 h 89"/>
                <a:gd name="T10" fmla="*/ 104 w 127"/>
                <a:gd name="T11" fmla="*/ 53 h 89"/>
                <a:gd name="T12" fmla="*/ 104 w 127"/>
                <a:gd name="T13" fmla="*/ 53 h 89"/>
                <a:gd name="T14" fmla="*/ 81 w 127"/>
                <a:gd name="T15" fmla="*/ 46 h 89"/>
                <a:gd name="T16" fmla="*/ 74 w 127"/>
                <a:gd name="T17" fmla="*/ 47 h 89"/>
                <a:gd name="T18" fmla="*/ 74 w 127"/>
                <a:gd name="T19" fmla="*/ 47 h 89"/>
                <a:gd name="T20" fmla="*/ 74 w 127"/>
                <a:gd name="T21" fmla="*/ 47 h 89"/>
                <a:gd name="T22" fmla="*/ 74 w 127"/>
                <a:gd name="T23" fmla="*/ 44 h 89"/>
                <a:gd name="T24" fmla="*/ 31 w 127"/>
                <a:gd name="T25" fmla="*/ 1 h 89"/>
                <a:gd name="T26" fmla="*/ 7 w 127"/>
                <a:gd name="T27" fmla="*/ 8 h 89"/>
                <a:gd name="T28" fmla="*/ 7 w 127"/>
                <a:gd name="T29" fmla="*/ 8 h 89"/>
                <a:gd name="T30" fmla="*/ 7 w 127"/>
                <a:gd name="T31" fmla="*/ 8 h 89"/>
                <a:gd name="T32" fmla="*/ 7 w 127"/>
                <a:gd name="T33" fmla="*/ 8 h 89"/>
                <a:gd name="T34" fmla="*/ 0 w 127"/>
                <a:gd name="T3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89">
                  <a:moveTo>
                    <a:pt x="0" y="0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127" y="89"/>
                    <a:pt x="127" y="89"/>
                    <a:pt x="127" y="89"/>
                  </a:cubicBezTo>
                  <a:cubicBezTo>
                    <a:pt x="127" y="86"/>
                    <a:pt x="126" y="83"/>
                    <a:pt x="126" y="81"/>
                  </a:cubicBezTo>
                  <a:cubicBezTo>
                    <a:pt x="124" y="77"/>
                    <a:pt x="123" y="73"/>
                    <a:pt x="121" y="70"/>
                  </a:cubicBezTo>
                  <a:cubicBezTo>
                    <a:pt x="117" y="63"/>
                    <a:pt x="111" y="57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97" y="49"/>
                    <a:pt x="89" y="46"/>
                    <a:pt x="81" y="46"/>
                  </a:cubicBezTo>
                  <a:cubicBezTo>
                    <a:pt x="78" y="47"/>
                    <a:pt x="76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5"/>
                    <a:pt x="74" y="44"/>
                  </a:cubicBezTo>
                  <a:cubicBezTo>
                    <a:pt x="74" y="21"/>
                    <a:pt x="54" y="1"/>
                    <a:pt x="31" y="1"/>
                  </a:cubicBezTo>
                  <a:cubicBezTo>
                    <a:pt x="22" y="1"/>
                    <a:pt x="14" y="4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5" y="5"/>
                    <a:pt x="3" y="2"/>
                    <a:pt x="0" y="0"/>
                  </a:cubicBezTo>
                </a:path>
              </a:pathLst>
            </a:custGeom>
            <a:solidFill>
              <a:srgbClr val="F9D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9" name="Freeform 40"/>
            <p:cNvSpPr>
              <a:spLocks/>
            </p:cNvSpPr>
            <p:nvPr/>
          </p:nvSpPr>
          <p:spPr bwMode="auto">
            <a:xfrm>
              <a:off x="9061450" y="6369050"/>
              <a:ext cx="120650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9250363" y="6223000"/>
              <a:ext cx="138113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9302750" y="6381750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9491663" y="6270625"/>
              <a:ext cx="119063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9628188" y="6389688"/>
              <a:ext cx="120650" cy="95250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3789363" y="6081713"/>
              <a:ext cx="974725" cy="471488"/>
            </a:xfrm>
            <a:custGeom>
              <a:avLst/>
              <a:gdLst>
                <a:gd name="T0" fmla="*/ 226 w 227"/>
                <a:gd name="T1" fmla="*/ 110 h 110"/>
                <a:gd name="T2" fmla="*/ 227 w 227"/>
                <a:gd name="T3" fmla="*/ 97 h 110"/>
                <a:gd name="T4" fmla="*/ 170 w 227"/>
                <a:gd name="T5" fmla="*/ 40 h 110"/>
                <a:gd name="T6" fmla="*/ 165 w 227"/>
                <a:gd name="T7" fmla="*/ 40 h 110"/>
                <a:gd name="T8" fmla="*/ 115 w 227"/>
                <a:gd name="T9" fmla="*/ 0 h 110"/>
                <a:gd name="T10" fmla="*/ 63 w 227"/>
                <a:gd name="T11" fmla="*/ 51 h 110"/>
                <a:gd name="T12" fmla="*/ 49 w 227"/>
                <a:gd name="T13" fmla="*/ 49 h 110"/>
                <a:gd name="T14" fmla="*/ 0 w 227"/>
                <a:gd name="T15" fmla="*/ 99 h 110"/>
                <a:gd name="T16" fmla="*/ 1 w 227"/>
                <a:gd name="T17" fmla="*/ 110 h 110"/>
                <a:gd name="T18" fmla="*/ 226 w 227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110">
                  <a:moveTo>
                    <a:pt x="226" y="110"/>
                  </a:moveTo>
                  <a:cubicBezTo>
                    <a:pt x="227" y="106"/>
                    <a:pt x="227" y="102"/>
                    <a:pt x="227" y="97"/>
                  </a:cubicBezTo>
                  <a:cubicBezTo>
                    <a:pt x="227" y="66"/>
                    <a:pt x="201" y="39"/>
                    <a:pt x="170" y="40"/>
                  </a:cubicBezTo>
                  <a:cubicBezTo>
                    <a:pt x="168" y="40"/>
                    <a:pt x="166" y="40"/>
                    <a:pt x="165" y="40"/>
                  </a:cubicBezTo>
                  <a:cubicBezTo>
                    <a:pt x="159" y="17"/>
                    <a:pt x="139" y="0"/>
                    <a:pt x="115" y="0"/>
                  </a:cubicBezTo>
                  <a:cubicBezTo>
                    <a:pt x="87" y="0"/>
                    <a:pt x="64" y="24"/>
                    <a:pt x="63" y="51"/>
                  </a:cubicBezTo>
                  <a:cubicBezTo>
                    <a:pt x="59" y="50"/>
                    <a:pt x="54" y="49"/>
                    <a:pt x="49" y="49"/>
                  </a:cubicBezTo>
                  <a:cubicBezTo>
                    <a:pt x="23" y="49"/>
                    <a:pt x="0" y="72"/>
                    <a:pt x="0" y="99"/>
                  </a:cubicBezTo>
                  <a:cubicBezTo>
                    <a:pt x="0" y="102"/>
                    <a:pt x="1" y="106"/>
                    <a:pt x="1" y="110"/>
                  </a:cubicBezTo>
                  <a:cubicBezTo>
                    <a:pt x="226" y="110"/>
                    <a:pt x="226" y="110"/>
                    <a:pt x="226" y="110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4114800" y="6369050"/>
              <a:ext cx="120650" cy="133350"/>
            </a:xfrm>
            <a:custGeom>
              <a:avLst/>
              <a:gdLst>
                <a:gd name="T0" fmla="*/ 25 w 28"/>
                <a:gd name="T1" fmla="*/ 7 h 31"/>
                <a:gd name="T2" fmla="*/ 11 w 28"/>
                <a:gd name="T3" fmla="*/ 2 h 31"/>
                <a:gd name="T4" fmla="*/ 5 w 28"/>
                <a:gd name="T5" fmla="*/ 5 h 31"/>
                <a:gd name="T6" fmla="*/ 1 w 28"/>
                <a:gd name="T7" fmla="*/ 18 h 31"/>
                <a:gd name="T8" fmla="*/ 23 w 28"/>
                <a:gd name="T9" fmla="*/ 24 h 31"/>
                <a:gd name="T10" fmla="*/ 25 w 28"/>
                <a:gd name="T1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25" y="7"/>
                  </a:moveTo>
                  <a:cubicBezTo>
                    <a:pt x="23" y="1"/>
                    <a:pt x="16" y="0"/>
                    <a:pt x="11" y="2"/>
                  </a:cubicBezTo>
                  <a:cubicBezTo>
                    <a:pt x="8" y="2"/>
                    <a:pt x="6" y="3"/>
                    <a:pt x="5" y="5"/>
                  </a:cubicBezTo>
                  <a:cubicBezTo>
                    <a:pt x="1" y="9"/>
                    <a:pt x="0" y="13"/>
                    <a:pt x="1" y="18"/>
                  </a:cubicBezTo>
                  <a:cubicBezTo>
                    <a:pt x="4" y="27"/>
                    <a:pt x="16" y="31"/>
                    <a:pt x="23" y="24"/>
                  </a:cubicBezTo>
                  <a:cubicBezTo>
                    <a:pt x="28" y="19"/>
                    <a:pt x="28" y="13"/>
                    <a:pt x="25" y="7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137025" y="6215063"/>
              <a:ext cx="153988" cy="119063"/>
            </a:xfrm>
            <a:custGeom>
              <a:avLst/>
              <a:gdLst>
                <a:gd name="T0" fmla="*/ 20 w 36"/>
                <a:gd name="T1" fmla="*/ 0 h 28"/>
                <a:gd name="T2" fmla="*/ 20 w 36"/>
                <a:gd name="T3" fmla="*/ 28 h 28"/>
                <a:gd name="T4" fmla="*/ 20 w 3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36" y="28"/>
                    <a:pt x="36" y="0"/>
                    <a:pt x="20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346575" y="6343650"/>
              <a:ext cx="115888" cy="128588"/>
            </a:xfrm>
            <a:custGeom>
              <a:avLst/>
              <a:gdLst>
                <a:gd name="T0" fmla="*/ 24 w 27"/>
                <a:gd name="T1" fmla="*/ 6 h 30"/>
                <a:gd name="T2" fmla="*/ 20 w 27"/>
                <a:gd name="T3" fmla="*/ 3 h 30"/>
                <a:gd name="T4" fmla="*/ 7 w 27"/>
                <a:gd name="T5" fmla="*/ 3 h 30"/>
                <a:gd name="T6" fmla="*/ 2 w 27"/>
                <a:gd name="T7" fmla="*/ 8 h 30"/>
                <a:gd name="T8" fmla="*/ 0 w 27"/>
                <a:gd name="T9" fmla="*/ 15 h 30"/>
                <a:gd name="T10" fmla="*/ 10 w 27"/>
                <a:gd name="T11" fmla="*/ 28 h 30"/>
                <a:gd name="T12" fmla="*/ 26 w 27"/>
                <a:gd name="T13" fmla="*/ 22 h 30"/>
                <a:gd name="T14" fmla="*/ 27 w 27"/>
                <a:gd name="T15" fmla="*/ 15 h 30"/>
                <a:gd name="T16" fmla="*/ 24 w 27"/>
                <a:gd name="T17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0">
                  <a:moveTo>
                    <a:pt x="24" y="6"/>
                  </a:moveTo>
                  <a:cubicBezTo>
                    <a:pt x="23" y="5"/>
                    <a:pt x="22" y="3"/>
                    <a:pt x="20" y="3"/>
                  </a:cubicBezTo>
                  <a:cubicBezTo>
                    <a:pt x="16" y="0"/>
                    <a:pt x="11" y="0"/>
                    <a:pt x="7" y="3"/>
                  </a:cubicBezTo>
                  <a:cubicBezTo>
                    <a:pt x="4" y="4"/>
                    <a:pt x="3" y="6"/>
                    <a:pt x="2" y="8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21"/>
                    <a:pt x="4" y="27"/>
                    <a:pt x="10" y="28"/>
                  </a:cubicBezTo>
                  <a:cubicBezTo>
                    <a:pt x="16" y="30"/>
                    <a:pt x="22" y="27"/>
                    <a:pt x="26" y="22"/>
                  </a:cubicBezTo>
                  <a:cubicBezTo>
                    <a:pt x="27" y="20"/>
                    <a:pt x="27" y="17"/>
                    <a:pt x="27" y="15"/>
                  </a:cubicBezTo>
                  <a:cubicBezTo>
                    <a:pt x="27" y="12"/>
                    <a:pt x="26" y="9"/>
                    <a:pt x="24" y="6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514850" y="6373813"/>
              <a:ext cx="153988" cy="115888"/>
            </a:xfrm>
            <a:custGeom>
              <a:avLst/>
              <a:gdLst>
                <a:gd name="T0" fmla="*/ 16 w 36"/>
                <a:gd name="T1" fmla="*/ 0 h 27"/>
                <a:gd name="T2" fmla="*/ 16 w 36"/>
                <a:gd name="T3" fmla="*/ 27 h 27"/>
                <a:gd name="T4" fmla="*/ 16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6" y="0"/>
                  </a:moveTo>
                  <a:cubicBezTo>
                    <a:pt x="0" y="0"/>
                    <a:pt x="0" y="27"/>
                    <a:pt x="16" y="27"/>
                  </a:cubicBezTo>
                  <a:cubicBezTo>
                    <a:pt x="36" y="27"/>
                    <a:pt x="36" y="0"/>
                    <a:pt x="16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0" name="Freeform 51"/>
            <p:cNvSpPr>
              <a:spLocks noEditPoints="1"/>
            </p:cNvSpPr>
            <p:nvPr/>
          </p:nvSpPr>
          <p:spPr bwMode="auto">
            <a:xfrm>
              <a:off x="3789363" y="6291263"/>
              <a:ext cx="269875" cy="214313"/>
            </a:xfrm>
            <a:custGeom>
              <a:avLst/>
              <a:gdLst>
                <a:gd name="T0" fmla="*/ 63 w 63"/>
                <a:gd name="T1" fmla="*/ 2 h 50"/>
                <a:gd name="T2" fmla="*/ 63 w 63"/>
                <a:gd name="T3" fmla="*/ 2 h 50"/>
                <a:gd name="T4" fmla="*/ 63 w 63"/>
                <a:gd name="T5" fmla="*/ 2 h 50"/>
                <a:gd name="T6" fmla="*/ 63 w 63"/>
                <a:gd name="T7" fmla="*/ 2 h 50"/>
                <a:gd name="T8" fmla="*/ 63 w 63"/>
                <a:gd name="T9" fmla="*/ 2 h 50"/>
                <a:gd name="T10" fmla="*/ 63 w 63"/>
                <a:gd name="T11" fmla="*/ 2 h 50"/>
                <a:gd name="T12" fmla="*/ 63 w 63"/>
                <a:gd name="T13" fmla="*/ 2 h 50"/>
                <a:gd name="T14" fmla="*/ 63 w 63"/>
                <a:gd name="T15" fmla="*/ 2 h 50"/>
                <a:gd name="T16" fmla="*/ 63 w 63"/>
                <a:gd name="T17" fmla="*/ 2 h 50"/>
                <a:gd name="T18" fmla="*/ 63 w 63"/>
                <a:gd name="T19" fmla="*/ 2 h 50"/>
                <a:gd name="T20" fmla="*/ 63 w 63"/>
                <a:gd name="T21" fmla="*/ 2 h 50"/>
                <a:gd name="T22" fmla="*/ 63 w 63"/>
                <a:gd name="T23" fmla="*/ 2 h 50"/>
                <a:gd name="T24" fmla="*/ 63 w 63"/>
                <a:gd name="T25" fmla="*/ 1 h 50"/>
                <a:gd name="T26" fmla="*/ 63 w 63"/>
                <a:gd name="T27" fmla="*/ 2 h 50"/>
                <a:gd name="T28" fmla="*/ 63 w 63"/>
                <a:gd name="T29" fmla="*/ 1 h 50"/>
                <a:gd name="T30" fmla="*/ 63 w 63"/>
                <a:gd name="T31" fmla="*/ 1 h 50"/>
                <a:gd name="T32" fmla="*/ 63 w 63"/>
                <a:gd name="T33" fmla="*/ 1 h 50"/>
                <a:gd name="T34" fmla="*/ 63 w 63"/>
                <a:gd name="T35" fmla="*/ 1 h 50"/>
                <a:gd name="T36" fmla="*/ 63 w 63"/>
                <a:gd name="T37" fmla="*/ 1 h 50"/>
                <a:gd name="T38" fmla="*/ 63 w 63"/>
                <a:gd name="T39" fmla="*/ 1 h 50"/>
                <a:gd name="T40" fmla="*/ 63 w 63"/>
                <a:gd name="T41" fmla="*/ 1 h 50"/>
                <a:gd name="T42" fmla="*/ 63 w 63"/>
                <a:gd name="T43" fmla="*/ 1 h 50"/>
                <a:gd name="T44" fmla="*/ 63 w 63"/>
                <a:gd name="T45" fmla="*/ 1 h 50"/>
                <a:gd name="T46" fmla="*/ 63 w 63"/>
                <a:gd name="T47" fmla="*/ 1 h 50"/>
                <a:gd name="T48" fmla="*/ 63 w 63"/>
                <a:gd name="T49" fmla="*/ 1 h 50"/>
                <a:gd name="T50" fmla="*/ 63 w 63"/>
                <a:gd name="T51" fmla="*/ 1 h 50"/>
                <a:gd name="T52" fmla="*/ 63 w 63"/>
                <a:gd name="T53" fmla="*/ 1 h 50"/>
                <a:gd name="T54" fmla="*/ 63 w 63"/>
                <a:gd name="T55" fmla="*/ 1 h 50"/>
                <a:gd name="T56" fmla="*/ 63 w 63"/>
                <a:gd name="T57" fmla="*/ 1 h 50"/>
                <a:gd name="T58" fmla="*/ 63 w 63"/>
                <a:gd name="T59" fmla="*/ 1 h 50"/>
                <a:gd name="T60" fmla="*/ 63 w 63"/>
                <a:gd name="T61" fmla="*/ 0 h 50"/>
                <a:gd name="T62" fmla="*/ 63 w 63"/>
                <a:gd name="T63" fmla="*/ 1 h 50"/>
                <a:gd name="T64" fmla="*/ 63 w 63"/>
                <a:gd name="T65" fmla="*/ 0 h 50"/>
                <a:gd name="T66" fmla="*/ 63 w 63"/>
                <a:gd name="T67" fmla="*/ 0 h 50"/>
                <a:gd name="T68" fmla="*/ 63 w 63"/>
                <a:gd name="T69" fmla="*/ 0 h 50"/>
                <a:gd name="T70" fmla="*/ 63 w 63"/>
                <a:gd name="T71" fmla="*/ 0 h 50"/>
                <a:gd name="T72" fmla="*/ 49 w 63"/>
                <a:gd name="T73" fmla="*/ 0 h 50"/>
                <a:gd name="T74" fmla="*/ 0 w 63"/>
                <a:gd name="T75" fmla="*/ 50 h 50"/>
                <a:gd name="T76" fmla="*/ 0 w 63"/>
                <a:gd name="T77" fmla="*/ 50 h 50"/>
                <a:gd name="T78" fmla="*/ 49 w 63"/>
                <a:gd name="T79" fmla="*/ 0 h 50"/>
                <a:gd name="T80" fmla="*/ 63 w 63"/>
                <a:gd name="T81" fmla="*/ 2 h 50"/>
                <a:gd name="T82" fmla="*/ 63 w 63"/>
                <a:gd name="T83" fmla="*/ 2 h 50"/>
                <a:gd name="T84" fmla="*/ 63 w 63"/>
                <a:gd name="T85" fmla="*/ 2 h 50"/>
                <a:gd name="T86" fmla="*/ 49 w 63"/>
                <a:gd name="T87" fmla="*/ 0 h 50"/>
                <a:gd name="T88" fmla="*/ 63 w 63"/>
                <a:gd name="T89" fmla="*/ 0 h 50"/>
                <a:gd name="T90" fmla="*/ 63 w 63"/>
                <a:gd name="T91" fmla="*/ 0 h 50"/>
                <a:gd name="T92" fmla="*/ 63 w 63"/>
                <a:gd name="T93" fmla="*/ 0 h 50"/>
                <a:gd name="T94" fmla="*/ 63 w 63"/>
                <a:gd name="T95" fmla="*/ 0 h 50"/>
                <a:gd name="T96" fmla="*/ 63 w 63"/>
                <a:gd name="T97" fmla="*/ 0 h 50"/>
                <a:gd name="T98" fmla="*/ 63 w 63"/>
                <a:gd name="T99" fmla="*/ 0 h 50"/>
                <a:gd name="T100" fmla="*/ 63 w 63"/>
                <a:gd name="T101" fmla="*/ 0 h 50"/>
                <a:gd name="T102" fmla="*/ 63 w 63"/>
                <a:gd name="T103" fmla="*/ 0 h 50"/>
                <a:gd name="T104" fmla="*/ 63 w 63"/>
                <a:gd name="T105" fmla="*/ 0 h 50"/>
                <a:gd name="T106" fmla="*/ 63 w 63"/>
                <a:gd name="T107" fmla="*/ 0 h 50"/>
                <a:gd name="T108" fmla="*/ 63 w 63"/>
                <a:gd name="T109" fmla="*/ 0 h 50"/>
                <a:gd name="T110" fmla="*/ 63 w 63"/>
                <a:gd name="T111" fmla="*/ 0 h 50"/>
                <a:gd name="T112" fmla="*/ 63 w 63"/>
                <a:gd name="T113" fmla="*/ 0 h 50"/>
                <a:gd name="T114" fmla="*/ 63 w 63"/>
                <a:gd name="T115" fmla="*/ 0 h 50"/>
                <a:gd name="T116" fmla="*/ 63 w 63"/>
                <a:gd name="T1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50"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1"/>
                  </a:move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0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49" y="0"/>
                  </a:moveTo>
                  <a:cubicBezTo>
                    <a:pt x="23" y="0"/>
                    <a:pt x="0" y="23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49" y="0"/>
                  </a:cubicBezTo>
                  <a:cubicBezTo>
                    <a:pt x="54" y="0"/>
                    <a:pt x="59" y="1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9" y="1"/>
                    <a:pt x="54" y="0"/>
                    <a:pt x="49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</a:path>
              </a:pathLst>
            </a:custGeom>
            <a:solidFill>
              <a:srgbClr val="F2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1" name="Freeform 52"/>
            <p:cNvSpPr>
              <a:spLocks noEditPoints="1"/>
            </p:cNvSpPr>
            <p:nvPr/>
          </p:nvSpPr>
          <p:spPr bwMode="auto">
            <a:xfrm>
              <a:off x="3789363" y="6086475"/>
              <a:ext cx="458788" cy="466725"/>
            </a:xfrm>
            <a:custGeom>
              <a:avLst/>
              <a:gdLst>
                <a:gd name="T0" fmla="*/ 37 w 107"/>
                <a:gd name="T1" fmla="*/ 93 h 109"/>
                <a:gd name="T2" fmla="*/ 37 w 107"/>
                <a:gd name="T3" fmla="*/ 68 h 109"/>
                <a:gd name="T4" fmla="*/ 37 w 107"/>
                <a:gd name="T5" fmla="*/ 93 h 109"/>
                <a:gd name="T6" fmla="*/ 90 w 107"/>
                <a:gd name="T7" fmla="*/ 94 h 109"/>
                <a:gd name="T8" fmla="*/ 77 w 107"/>
                <a:gd name="T9" fmla="*/ 84 h 109"/>
                <a:gd name="T10" fmla="*/ 81 w 107"/>
                <a:gd name="T11" fmla="*/ 71 h 109"/>
                <a:gd name="T12" fmla="*/ 87 w 107"/>
                <a:gd name="T13" fmla="*/ 68 h 109"/>
                <a:gd name="T14" fmla="*/ 92 w 107"/>
                <a:gd name="T15" fmla="*/ 67 h 109"/>
                <a:gd name="T16" fmla="*/ 101 w 107"/>
                <a:gd name="T17" fmla="*/ 73 h 109"/>
                <a:gd name="T18" fmla="*/ 99 w 107"/>
                <a:gd name="T19" fmla="*/ 90 h 109"/>
                <a:gd name="T20" fmla="*/ 90 w 107"/>
                <a:gd name="T21" fmla="*/ 94 h 109"/>
                <a:gd name="T22" fmla="*/ 107 w 107"/>
                <a:gd name="T23" fmla="*/ 0 h 109"/>
                <a:gd name="T24" fmla="*/ 63 w 107"/>
                <a:gd name="T25" fmla="*/ 48 h 109"/>
                <a:gd name="T26" fmla="*/ 63 w 107"/>
                <a:gd name="T27" fmla="*/ 48 h 109"/>
                <a:gd name="T28" fmla="*/ 63 w 107"/>
                <a:gd name="T29" fmla="*/ 48 h 109"/>
                <a:gd name="T30" fmla="*/ 63 w 107"/>
                <a:gd name="T31" fmla="*/ 48 h 109"/>
                <a:gd name="T32" fmla="*/ 63 w 107"/>
                <a:gd name="T33" fmla="*/ 48 h 109"/>
                <a:gd name="T34" fmla="*/ 63 w 107"/>
                <a:gd name="T35" fmla="*/ 48 h 109"/>
                <a:gd name="T36" fmla="*/ 63 w 107"/>
                <a:gd name="T37" fmla="*/ 48 h 109"/>
                <a:gd name="T38" fmla="*/ 63 w 107"/>
                <a:gd name="T39" fmla="*/ 48 h 109"/>
                <a:gd name="T40" fmla="*/ 63 w 107"/>
                <a:gd name="T41" fmla="*/ 48 h 109"/>
                <a:gd name="T42" fmla="*/ 63 w 107"/>
                <a:gd name="T43" fmla="*/ 48 h 109"/>
                <a:gd name="T44" fmla="*/ 63 w 107"/>
                <a:gd name="T45" fmla="*/ 48 h 109"/>
                <a:gd name="T46" fmla="*/ 63 w 107"/>
                <a:gd name="T47" fmla="*/ 48 h 109"/>
                <a:gd name="T48" fmla="*/ 63 w 107"/>
                <a:gd name="T49" fmla="*/ 48 h 109"/>
                <a:gd name="T50" fmla="*/ 63 w 107"/>
                <a:gd name="T51" fmla="*/ 49 h 109"/>
                <a:gd name="T52" fmla="*/ 63 w 107"/>
                <a:gd name="T53" fmla="*/ 49 h 109"/>
                <a:gd name="T54" fmla="*/ 63 w 107"/>
                <a:gd name="T55" fmla="*/ 49 h 109"/>
                <a:gd name="T56" fmla="*/ 63 w 107"/>
                <a:gd name="T57" fmla="*/ 49 h 109"/>
                <a:gd name="T58" fmla="*/ 63 w 107"/>
                <a:gd name="T59" fmla="*/ 49 h 109"/>
                <a:gd name="T60" fmla="*/ 63 w 107"/>
                <a:gd name="T61" fmla="*/ 49 h 109"/>
                <a:gd name="T62" fmla="*/ 63 w 107"/>
                <a:gd name="T63" fmla="*/ 49 h 109"/>
                <a:gd name="T64" fmla="*/ 63 w 107"/>
                <a:gd name="T65" fmla="*/ 49 h 109"/>
                <a:gd name="T66" fmla="*/ 63 w 107"/>
                <a:gd name="T67" fmla="*/ 49 h 109"/>
                <a:gd name="T68" fmla="*/ 63 w 107"/>
                <a:gd name="T69" fmla="*/ 49 h 109"/>
                <a:gd name="T70" fmla="*/ 63 w 107"/>
                <a:gd name="T71" fmla="*/ 49 h 109"/>
                <a:gd name="T72" fmla="*/ 63 w 107"/>
                <a:gd name="T73" fmla="*/ 49 h 109"/>
                <a:gd name="T74" fmla="*/ 63 w 107"/>
                <a:gd name="T75" fmla="*/ 50 h 109"/>
                <a:gd name="T76" fmla="*/ 63 w 107"/>
                <a:gd name="T77" fmla="*/ 50 h 109"/>
                <a:gd name="T78" fmla="*/ 63 w 107"/>
                <a:gd name="T79" fmla="*/ 50 h 109"/>
                <a:gd name="T80" fmla="*/ 63 w 107"/>
                <a:gd name="T81" fmla="*/ 50 h 109"/>
                <a:gd name="T82" fmla="*/ 63 w 107"/>
                <a:gd name="T83" fmla="*/ 50 h 109"/>
                <a:gd name="T84" fmla="*/ 63 w 107"/>
                <a:gd name="T85" fmla="*/ 50 h 109"/>
                <a:gd name="T86" fmla="*/ 63 w 107"/>
                <a:gd name="T87" fmla="*/ 50 h 109"/>
                <a:gd name="T88" fmla="*/ 63 w 107"/>
                <a:gd name="T89" fmla="*/ 50 h 109"/>
                <a:gd name="T90" fmla="*/ 63 w 107"/>
                <a:gd name="T91" fmla="*/ 50 h 109"/>
                <a:gd name="T92" fmla="*/ 63 w 107"/>
                <a:gd name="T93" fmla="*/ 50 h 109"/>
                <a:gd name="T94" fmla="*/ 63 w 107"/>
                <a:gd name="T95" fmla="*/ 50 h 109"/>
                <a:gd name="T96" fmla="*/ 49 w 107"/>
                <a:gd name="T97" fmla="*/ 48 h 109"/>
                <a:gd name="T98" fmla="*/ 0 w 107"/>
                <a:gd name="T99" fmla="*/ 98 h 109"/>
                <a:gd name="T100" fmla="*/ 1 w 107"/>
                <a:gd name="T101" fmla="*/ 109 h 109"/>
                <a:gd name="T102" fmla="*/ 107 w 107"/>
                <a:gd name="T103" fmla="*/ 109 h 109"/>
                <a:gd name="T104" fmla="*/ 107 w 107"/>
                <a:gd name="T105" fmla="*/ 56 h 109"/>
                <a:gd name="T106" fmla="*/ 101 w 107"/>
                <a:gd name="T107" fmla="*/ 58 h 109"/>
                <a:gd name="T108" fmla="*/ 101 w 107"/>
                <a:gd name="T109" fmla="*/ 30 h 109"/>
                <a:gd name="T110" fmla="*/ 107 w 107"/>
                <a:gd name="T111" fmla="*/ 31 h 109"/>
                <a:gd name="T112" fmla="*/ 107 w 107"/>
                <a:gd name="T1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" h="109">
                  <a:moveTo>
                    <a:pt x="37" y="93"/>
                  </a:moveTo>
                  <a:cubicBezTo>
                    <a:pt x="21" y="93"/>
                    <a:pt x="21" y="68"/>
                    <a:pt x="37" y="68"/>
                  </a:cubicBezTo>
                  <a:cubicBezTo>
                    <a:pt x="53" y="68"/>
                    <a:pt x="53" y="93"/>
                    <a:pt x="37" y="93"/>
                  </a:cubicBezTo>
                  <a:moveTo>
                    <a:pt x="90" y="94"/>
                  </a:moveTo>
                  <a:cubicBezTo>
                    <a:pt x="85" y="94"/>
                    <a:pt x="79" y="90"/>
                    <a:pt x="77" y="84"/>
                  </a:cubicBezTo>
                  <a:cubicBezTo>
                    <a:pt x="76" y="79"/>
                    <a:pt x="77" y="75"/>
                    <a:pt x="81" y="71"/>
                  </a:cubicBezTo>
                  <a:cubicBezTo>
                    <a:pt x="82" y="69"/>
                    <a:pt x="84" y="68"/>
                    <a:pt x="87" y="68"/>
                  </a:cubicBezTo>
                  <a:cubicBezTo>
                    <a:pt x="88" y="67"/>
                    <a:pt x="90" y="67"/>
                    <a:pt x="92" y="67"/>
                  </a:cubicBezTo>
                  <a:cubicBezTo>
                    <a:pt x="96" y="67"/>
                    <a:pt x="99" y="69"/>
                    <a:pt x="101" y="73"/>
                  </a:cubicBezTo>
                  <a:cubicBezTo>
                    <a:pt x="104" y="79"/>
                    <a:pt x="104" y="85"/>
                    <a:pt x="99" y="90"/>
                  </a:cubicBezTo>
                  <a:cubicBezTo>
                    <a:pt x="97" y="92"/>
                    <a:pt x="93" y="94"/>
                    <a:pt x="90" y="94"/>
                  </a:cubicBezTo>
                  <a:moveTo>
                    <a:pt x="107" y="0"/>
                  </a:moveTo>
                  <a:cubicBezTo>
                    <a:pt x="83" y="4"/>
                    <a:pt x="65" y="24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59" y="49"/>
                    <a:pt x="54" y="48"/>
                    <a:pt x="49" y="48"/>
                  </a:cubicBezTo>
                  <a:cubicBezTo>
                    <a:pt x="23" y="48"/>
                    <a:pt x="0" y="71"/>
                    <a:pt x="0" y="98"/>
                  </a:cubicBezTo>
                  <a:cubicBezTo>
                    <a:pt x="0" y="101"/>
                    <a:pt x="1" y="105"/>
                    <a:pt x="1" y="109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07" y="56"/>
                    <a:pt x="107" y="56"/>
                    <a:pt x="107" y="56"/>
                  </a:cubicBezTo>
                  <a:cubicBezTo>
                    <a:pt x="105" y="57"/>
                    <a:pt x="103" y="58"/>
                    <a:pt x="101" y="58"/>
                  </a:cubicBezTo>
                  <a:cubicBezTo>
                    <a:pt x="81" y="58"/>
                    <a:pt x="81" y="30"/>
                    <a:pt x="101" y="30"/>
                  </a:cubicBezTo>
                  <a:cubicBezTo>
                    <a:pt x="103" y="30"/>
                    <a:pt x="105" y="30"/>
                    <a:pt x="107" y="3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114800" y="6373813"/>
              <a:ext cx="120650" cy="115888"/>
            </a:xfrm>
            <a:custGeom>
              <a:avLst/>
              <a:gdLst>
                <a:gd name="T0" fmla="*/ 16 w 28"/>
                <a:gd name="T1" fmla="*/ 0 h 27"/>
                <a:gd name="T2" fmla="*/ 11 w 28"/>
                <a:gd name="T3" fmla="*/ 1 h 27"/>
                <a:gd name="T4" fmla="*/ 5 w 28"/>
                <a:gd name="T5" fmla="*/ 4 h 27"/>
                <a:gd name="T6" fmla="*/ 1 w 28"/>
                <a:gd name="T7" fmla="*/ 17 h 27"/>
                <a:gd name="T8" fmla="*/ 14 w 28"/>
                <a:gd name="T9" fmla="*/ 27 h 27"/>
                <a:gd name="T10" fmla="*/ 23 w 28"/>
                <a:gd name="T11" fmla="*/ 23 h 27"/>
                <a:gd name="T12" fmla="*/ 25 w 28"/>
                <a:gd name="T13" fmla="*/ 6 h 27"/>
                <a:gd name="T14" fmla="*/ 16 w 28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7">
                  <a:moveTo>
                    <a:pt x="16" y="0"/>
                  </a:moveTo>
                  <a:cubicBezTo>
                    <a:pt x="14" y="0"/>
                    <a:pt x="12" y="0"/>
                    <a:pt x="11" y="1"/>
                  </a:cubicBezTo>
                  <a:cubicBezTo>
                    <a:pt x="8" y="1"/>
                    <a:pt x="6" y="2"/>
                    <a:pt x="5" y="4"/>
                  </a:cubicBezTo>
                  <a:cubicBezTo>
                    <a:pt x="1" y="8"/>
                    <a:pt x="0" y="12"/>
                    <a:pt x="1" y="17"/>
                  </a:cubicBezTo>
                  <a:cubicBezTo>
                    <a:pt x="3" y="23"/>
                    <a:pt x="9" y="27"/>
                    <a:pt x="14" y="27"/>
                  </a:cubicBezTo>
                  <a:cubicBezTo>
                    <a:pt x="17" y="27"/>
                    <a:pt x="21" y="25"/>
                    <a:pt x="23" y="23"/>
                  </a:cubicBezTo>
                  <a:cubicBezTo>
                    <a:pt x="28" y="18"/>
                    <a:pt x="28" y="12"/>
                    <a:pt x="25" y="6"/>
                  </a:cubicBezTo>
                  <a:cubicBezTo>
                    <a:pt x="23" y="2"/>
                    <a:pt x="20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137025" y="6215063"/>
              <a:ext cx="111125" cy="119063"/>
            </a:xfrm>
            <a:custGeom>
              <a:avLst/>
              <a:gdLst>
                <a:gd name="T0" fmla="*/ 20 w 26"/>
                <a:gd name="T1" fmla="*/ 0 h 28"/>
                <a:gd name="T2" fmla="*/ 20 w 26"/>
                <a:gd name="T3" fmla="*/ 28 h 28"/>
                <a:gd name="T4" fmla="*/ 26 w 26"/>
                <a:gd name="T5" fmla="*/ 26 h 28"/>
                <a:gd name="T6" fmla="*/ 26 w 26"/>
                <a:gd name="T7" fmla="*/ 1 h 28"/>
                <a:gd name="T8" fmla="*/ 20 w 2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22" y="28"/>
                    <a:pt x="24" y="27"/>
                    <a:pt x="26" y="2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2773363" y="6069013"/>
              <a:ext cx="158750" cy="698500"/>
            </a:xfrm>
            <a:custGeom>
              <a:avLst/>
              <a:gdLst>
                <a:gd name="T0" fmla="*/ 7 w 37"/>
                <a:gd name="T1" fmla="*/ 163 h 163"/>
                <a:gd name="T2" fmla="*/ 7 w 37"/>
                <a:gd name="T3" fmla="*/ 156 h 163"/>
                <a:gd name="T4" fmla="*/ 9 w 37"/>
                <a:gd name="T5" fmla="*/ 137 h 163"/>
                <a:gd name="T6" fmla="*/ 11 w 37"/>
                <a:gd name="T7" fmla="*/ 81 h 163"/>
                <a:gd name="T8" fmla="*/ 11 w 37"/>
                <a:gd name="T9" fmla="*/ 66 h 163"/>
                <a:gd name="T10" fmla="*/ 10 w 37"/>
                <a:gd name="T11" fmla="*/ 51 h 163"/>
                <a:gd name="T12" fmla="*/ 9 w 37"/>
                <a:gd name="T13" fmla="*/ 37 h 163"/>
                <a:gd name="T14" fmla="*/ 7 w 37"/>
                <a:gd name="T15" fmla="*/ 25 h 163"/>
                <a:gd name="T16" fmla="*/ 5 w 37"/>
                <a:gd name="T17" fmla="*/ 14 h 163"/>
                <a:gd name="T18" fmla="*/ 2 w 37"/>
                <a:gd name="T19" fmla="*/ 6 h 163"/>
                <a:gd name="T20" fmla="*/ 0 w 37"/>
                <a:gd name="T21" fmla="*/ 0 h 163"/>
                <a:gd name="T22" fmla="*/ 3 w 37"/>
                <a:gd name="T23" fmla="*/ 6 h 163"/>
                <a:gd name="T24" fmla="*/ 7 w 37"/>
                <a:gd name="T25" fmla="*/ 13 h 163"/>
                <a:gd name="T26" fmla="*/ 11 w 37"/>
                <a:gd name="T27" fmla="*/ 23 h 163"/>
                <a:gd name="T28" fmla="*/ 16 w 37"/>
                <a:gd name="T29" fmla="*/ 35 h 163"/>
                <a:gd name="T30" fmla="*/ 20 w 37"/>
                <a:gd name="T31" fmla="*/ 49 h 163"/>
                <a:gd name="T32" fmla="*/ 23 w 37"/>
                <a:gd name="T33" fmla="*/ 64 h 163"/>
                <a:gd name="T34" fmla="*/ 26 w 37"/>
                <a:gd name="T35" fmla="*/ 79 h 163"/>
                <a:gd name="T36" fmla="*/ 35 w 37"/>
                <a:gd name="T37" fmla="*/ 137 h 163"/>
                <a:gd name="T38" fmla="*/ 37 w 37"/>
                <a:gd name="T39" fmla="*/ 156 h 163"/>
                <a:gd name="T40" fmla="*/ 37 w 37"/>
                <a:gd name="T41" fmla="*/ 163 h 163"/>
                <a:gd name="T42" fmla="*/ 7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7" y="163"/>
                  </a:moveTo>
                  <a:cubicBezTo>
                    <a:pt x="7" y="163"/>
                    <a:pt x="7" y="160"/>
                    <a:pt x="7" y="156"/>
                  </a:cubicBezTo>
                  <a:cubicBezTo>
                    <a:pt x="8" y="151"/>
                    <a:pt x="8" y="145"/>
                    <a:pt x="9" y="137"/>
                  </a:cubicBezTo>
                  <a:cubicBezTo>
                    <a:pt x="10" y="122"/>
                    <a:pt x="11" y="101"/>
                    <a:pt x="11" y="81"/>
                  </a:cubicBezTo>
                  <a:cubicBezTo>
                    <a:pt x="11" y="76"/>
                    <a:pt x="11" y="71"/>
                    <a:pt x="11" y="66"/>
                  </a:cubicBezTo>
                  <a:cubicBezTo>
                    <a:pt x="11" y="60"/>
                    <a:pt x="10" y="56"/>
                    <a:pt x="10" y="51"/>
                  </a:cubicBezTo>
                  <a:cubicBezTo>
                    <a:pt x="9" y="46"/>
                    <a:pt x="9" y="41"/>
                    <a:pt x="9" y="37"/>
                  </a:cubicBezTo>
                  <a:cubicBezTo>
                    <a:pt x="8" y="33"/>
                    <a:pt x="8" y="28"/>
                    <a:pt x="7" y="25"/>
                  </a:cubicBezTo>
                  <a:cubicBezTo>
                    <a:pt x="6" y="21"/>
                    <a:pt x="5" y="17"/>
                    <a:pt x="5" y="14"/>
                  </a:cubicBezTo>
                  <a:cubicBezTo>
                    <a:pt x="4" y="11"/>
                    <a:pt x="3" y="9"/>
                    <a:pt x="2" y="6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1" y="2"/>
                    <a:pt x="3" y="6"/>
                  </a:cubicBezTo>
                  <a:cubicBezTo>
                    <a:pt x="5" y="8"/>
                    <a:pt x="6" y="10"/>
                    <a:pt x="7" y="13"/>
                  </a:cubicBezTo>
                  <a:cubicBezTo>
                    <a:pt x="9" y="16"/>
                    <a:pt x="10" y="20"/>
                    <a:pt x="11" y="23"/>
                  </a:cubicBezTo>
                  <a:cubicBezTo>
                    <a:pt x="13" y="27"/>
                    <a:pt x="14" y="31"/>
                    <a:pt x="16" y="35"/>
                  </a:cubicBezTo>
                  <a:cubicBezTo>
                    <a:pt x="17" y="40"/>
                    <a:pt x="18" y="44"/>
                    <a:pt x="20" y="49"/>
                  </a:cubicBezTo>
                  <a:cubicBezTo>
                    <a:pt x="21" y="54"/>
                    <a:pt x="22" y="59"/>
                    <a:pt x="23" y="64"/>
                  </a:cubicBezTo>
                  <a:cubicBezTo>
                    <a:pt x="24" y="69"/>
                    <a:pt x="25" y="74"/>
                    <a:pt x="26" y="79"/>
                  </a:cubicBezTo>
                  <a:cubicBezTo>
                    <a:pt x="30" y="100"/>
                    <a:pt x="33" y="121"/>
                    <a:pt x="35" y="137"/>
                  </a:cubicBezTo>
                  <a:cubicBezTo>
                    <a:pt x="36" y="145"/>
                    <a:pt x="36" y="151"/>
                    <a:pt x="37" y="156"/>
                  </a:cubicBezTo>
                  <a:cubicBezTo>
                    <a:pt x="37" y="160"/>
                    <a:pt x="37" y="163"/>
                    <a:pt x="37" y="163"/>
                  </a:cubicBezTo>
                  <a:lnTo>
                    <a:pt x="7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506663" y="5772150"/>
              <a:ext cx="531813" cy="561975"/>
            </a:xfrm>
            <a:custGeom>
              <a:avLst/>
              <a:gdLst>
                <a:gd name="T0" fmla="*/ 105 w 124"/>
                <a:gd name="T1" fmla="*/ 55 h 131"/>
                <a:gd name="T2" fmla="*/ 92 w 124"/>
                <a:gd name="T3" fmla="*/ 52 h 131"/>
                <a:gd name="T4" fmla="*/ 82 w 124"/>
                <a:gd name="T5" fmla="*/ 11 h 131"/>
                <a:gd name="T6" fmla="*/ 41 w 124"/>
                <a:gd name="T7" fmla="*/ 33 h 131"/>
                <a:gd name="T8" fmla="*/ 30 w 124"/>
                <a:gd name="T9" fmla="*/ 31 h 131"/>
                <a:gd name="T10" fmla="*/ 20 w 124"/>
                <a:gd name="T11" fmla="*/ 34 h 131"/>
                <a:gd name="T12" fmla="*/ 20 w 124"/>
                <a:gd name="T13" fmla="*/ 34 h 131"/>
                <a:gd name="T14" fmla="*/ 7 w 124"/>
                <a:gd name="T15" fmla="*/ 46 h 131"/>
                <a:gd name="T16" fmla="*/ 17 w 124"/>
                <a:gd name="T17" fmla="*/ 80 h 131"/>
                <a:gd name="T18" fmla="*/ 21 w 124"/>
                <a:gd name="T19" fmla="*/ 81 h 131"/>
                <a:gd name="T20" fmla="*/ 18 w 124"/>
                <a:gd name="T21" fmla="*/ 86 h 131"/>
                <a:gd name="T22" fmla="*/ 30 w 124"/>
                <a:gd name="T23" fmla="*/ 124 h 131"/>
                <a:gd name="T24" fmla="*/ 68 w 124"/>
                <a:gd name="T25" fmla="*/ 112 h 131"/>
                <a:gd name="T26" fmla="*/ 71 w 124"/>
                <a:gd name="T27" fmla="*/ 102 h 131"/>
                <a:gd name="T28" fmla="*/ 72 w 124"/>
                <a:gd name="T29" fmla="*/ 104 h 131"/>
                <a:gd name="T30" fmla="*/ 84 w 124"/>
                <a:gd name="T31" fmla="*/ 110 h 131"/>
                <a:gd name="T32" fmla="*/ 90 w 124"/>
                <a:gd name="T33" fmla="*/ 110 h 131"/>
                <a:gd name="T34" fmla="*/ 96 w 124"/>
                <a:gd name="T35" fmla="*/ 110 h 131"/>
                <a:gd name="T36" fmla="*/ 100 w 124"/>
                <a:gd name="T37" fmla="*/ 109 h 131"/>
                <a:gd name="T38" fmla="*/ 117 w 124"/>
                <a:gd name="T39" fmla="*/ 94 h 131"/>
                <a:gd name="T40" fmla="*/ 105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05" y="55"/>
                  </a:moveTo>
                  <a:cubicBezTo>
                    <a:pt x="101" y="53"/>
                    <a:pt x="97" y="52"/>
                    <a:pt x="92" y="52"/>
                  </a:cubicBezTo>
                  <a:cubicBezTo>
                    <a:pt x="101" y="39"/>
                    <a:pt x="100" y="20"/>
                    <a:pt x="82" y="11"/>
                  </a:cubicBezTo>
                  <a:cubicBezTo>
                    <a:pt x="62" y="0"/>
                    <a:pt x="44" y="15"/>
                    <a:pt x="41" y="33"/>
                  </a:cubicBezTo>
                  <a:cubicBezTo>
                    <a:pt x="37" y="31"/>
                    <a:pt x="34" y="31"/>
                    <a:pt x="30" y="31"/>
                  </a:cubicBezTo>
                  <a:cubicBezTo>
                    <a:pt x="27" y="31"/>
                    <a:pt x="23" y="32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4" y="36"/>
                    <a:pt x="9" y="41"/>
                    <a:pt x="7" y="46"/>
                  </a:cubicBezTo>
                  <a:cubicBezTo>
                    <a:pt x="0" y="58"/>
                    <a:pt x="5" y="73"/>
                    <a:pt x="17" y="80"/>
                  </a:cubicBezTo>
                  <a:cubicBezTo>
                    <a:pt x="19" y="80"/>
                    <a:pt x="20" y="81"/>
                    <a:pt x="21" y="81"/>
                  </a:cubicBezTo>
                  <a:cubicBezTo>
                    <a:pt x="20" y="83"/>
                    <a:pt x="19" y="84"/>
                    <a:pt x="18" y="86"/>
                  </a:cubicBezTo>
                  <a:cubicBezTo>
                    <a:pt x="11" y="99"/>
                    <a:pt x="17" y="117"/>
                    <a:pt x="30" y="124"/>
                  </a:cubicBezTo>
                  <a:cubicBezTo>
                    <a:pt x="44" y="131"/>
                    <a:pt x="61" y="125"/>
                    <a:pt x="68" y="112"/>
                  </a:cubicBezTo>
                  <a:cubicBezTo>
                    <a:pt x="70" y="109"/>
                    <a:pt x="70" y="106"/>
                    <a:pt x="71" y="102"/>
                  </a:cubicBezTo>
                  <a:cubicBezTo>
                    <a:pt x="71" y="103"/>
                    <a:pt x="72" y="103"/>
                    <a:pt x="72" y="104"/>
                  </a:cubicBezTo>
                  <a:cubicBezTo>
                    <a:pt x="76" y="107"/>
                    <a:pt x="79" y="109"/>
                    <a:pt x="84" y="110"/>
                  </a:cubicBezTo>
                  <a:cubicBezTo>
                    <a:pt x="86" y="110"/>
                    <a:pt x="88" y="110"/>
                    <a:pt x="90" y="110"/>
                  </a:cubicBezTo>
                  <a:cubicBezTo>
                    <a:pt x="92" y="110"/>
                    <a:pt x="94" y="110"/>
                    <a:pt x="96" y="110"/>
                  </a:cubicBezTo>
                  <a:cubicBezTo>
                    <a:pt x="97" y="109"/>
                    <a:pt x="98" y="109"/>
                    <a:pt x="100" y="109"/>
                  </a:cubicBezTo>
                  <a:cubicBezTo>
                    <a:pt x="107" y="106"/>
                    <a:pt x="114" y="101"/>
                    <a:pt x="117" y="94"/>
                  </a:cubicBezTo>
                  <a:cubicBezTo>
                    <a:pt x="124" y="80"/>
                    <a:pt x="119" y="63"/>
                    <a:pt x="105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2597150" y="5915025"/>
              <a:ext cx="320675" cy="295275"/>
            </a:xfrm>
            <a:custGeom>
              <a:avLst/>
              <a:gdLst>
                <a:gd name="T0" fmla="*/ 48 w 75"/>
                <a:gd name="T1" fmla="*/ 15 h 69"/>
                <a:gd name="T2" fmla="*/ 27 w 75"/>
                <a:gd name="T3" fmla="*/ 55 h 69"/>
                <a:gd name="T4" fmla="*/ 48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48" y="15"/>
                  </a:moveTo>
                  <a:cubicBezTo>
                    <a:pt x="21" y="0"/>
                    <a:pt x="0" y="41"/>
                    <a:pt x="27" y="55"/>
                  </a:cubicBezTo>
                  <a:cubicBezTo>
                    <a:pt x="54" y="69"/>
                    <a:pt x="75" y="29"/>
                    <a:pt x="48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2862263" y="6283325"/>
              <a:ext cx="236538" cy="188913"/>
            </a:xfrm>
            <a:custGeom>
              <a:avLst/>
              <a:gdLst>
                <a:gd name="T0" fmla="*/ 7 w 55"/>
                <a:gd name="T1" fmla="*/ 44 h 44"/>
                <a:gd name="T2" fmla="*/ 43 w 55"/>
                <a:gd name="T3" fmla="*/ 0 h 44"/>
                <a:gd name="T4" fmla="*/ 7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7" y="44"/>
                  </a:moveTo>
                  <a:cubicBezTo>
                    <a:pt x="7" y="44"/>
                    <a:pt x="0" y="5"/>
                    <a:pt x="43" y="0"/>
                  </a:cubicBezTo>
                  <a:cubicBezTo>
                    <a:pt x="43" y="0"/>
                    <a:pt x="55" y="40"/>
                    <a:pt x="7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2047875" y="6154738"/>
              <a:ext cx="158750" cy="69850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939925" y="5857875"/>
              <a:ext cx="531813" cy="561975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2060575" y="6000750"/>
              <a:ext cx="322263" cy="29527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879600" y="6369050"/>
              <a:ext cx="236538" cy="1889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5646738" y="5154613"/>
              <a:ext cx="257175" cy="806450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646738" y="5035550"/>
              <a:ext cx="257175" cy="136525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4729163" y="5194300"/>
              <a:ext cx="1257300" cy="1350963"/>
            </a:xfrm>
            <a:custGeom>
              <a:avLst/>
              <a:gdLst>
                <a:gd name="T0" fmla="*/ 792 w 792"/>
                <a:gd name="T1" fmla="*/ 851 h 851"/>
                <a:gd name="T2" fmla="*/ 792 w 792"/>
                <a:gd name="T3" fmla="*/ 405 h 851"/>
                <a:gd name="T4" fmla="*/ 397 w 792"/>
                <a:gd name="T5" fmla="*/ 0 h 851"/>
                <a:gd name="T6" fmla="*/ 0 w 792"/>
                <a:gd name="T7" fmla="*/ 405 h 851"/>
                <a:gd name="T8" fmla="*/ 0 w 792"/>
                <a:gd name="T9" fmla="*/ 851 h 851"/>
                <a:gd name="T10" fmla="*/ 792 w 792"/>
                <a:gd name="T11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851">
                  <a:moveTo>
                    <a:pt x="792" y="851"/>
                  </a:moveTo>
                  <a:lnTo>
                    <a:pt x="792" y="405"/>
                  </a:lnTo>
                  <a:lnTo>
                    <a:pt x="397" y="0"/>
                  </a:lnTo>
                  <a:lnTo>
                    <a:pt x="0" y="405"/>
                  </a:lnTo>
                  <a:lnTo>
                    <a:pt x="0" y="851"/>
                  </a:lnTo>
                  <a:lnTo>
                    <a:pt x="792" y="851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4651375" y="5103813"/>
              <a:ext cx="1408113" cy="814388"/>
            </a:xfrm>
            <a:custGeom>
              <a:avLst/>
              <a:gdLst>
                <a:gd name="T0" fmla="*/ 22 w 328"/>
                <a:gd name="T1" fmla="*/ 185 h 190"/>
                <a:gd name="T2" fmla="*/ 163 w 328"/>
                <a:gd name="T3" fmla="*/ 37 h 190"/>
                <a:gd name="T4" fmla="*/ 307 w 328"/>
                <a:gd name="T5" fmla="*/ 190 h 190"/>
                <a:gd name="T6" fmla="*/ 328 w 328"/>
                <a:gd name="T7" fmla="*/ 170 h 190"/>
                <a:gd name="T8" fmla="*/ 174 w 328"/>
                <a:gd name="T9" fmla="*/ 5 h 190"/>
                <a:gd name="T10" fmla="*/ 163 w 328"/>
                <a:gd name="T11" fmla="*/ 0 h 190"/>
                <a:gd name="T12" fmla="*/ 153 w 328"/>
                <a:gd name="T13" fmla="*/ 5 h 190"/>
                <a:gd name="T14" fmla="*/ 0 w 328"/>
                <a:gd name="T15" fmla="*/ 164 h 190"/>
                <a:gd name="T16" fmla="*/ 22 w 328"/>
                <a:gd name="T17" fmla="*/ 18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90">
                  <a:moveTo>
                    <a:pt x="22" y="185"/>
                  </a:moveTo>
                  <a:cubicBezTo>
                    <a:pt x="163" y="37"/>
                    <a:pt x="163" y="37"/>
                    <a:pt x="163" y="37"/>
                  </a:cubicBezTo>
                  <a:cubicBezTo>
                    <a:pt x="307" y="190"/>
                    <a:pt x="307" y="190"/>
                    <a:pt x="307" y="190"/>
                  </a:cubicBezTo>
                  <a:cubicBezTo>
                    <a:pt x="328" y="170"/>
                    <a:pt x="328" y="170"/>
                    <a:pt x="328" y="170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1" y="2"/>
                    <a:pt x="167" y="0"/>
                    <a:pt x="163" y="0"/>
                  </a:cubicBezTo>
                  <a:cubicBezTo>
                    <a:pt x="159" y="0"/>
                    <a:pt x="155" y="2"/>
                    <a:pt x="153" y="5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22" y="185"/>
                    <a:pt x="22" y="185"/>
                    <a:pt x="22" y="185"/>
                  </a:cubicBez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4883150" y="5927725"/>
              <a:ext cx="153988" cy="350838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4840288" y="5884863"/>
              <a:ext cx="239713" cy="436563"/>
            </a:xfrm>
            <a:custGeom>
              <a:avLst/>
              <a:gdLst>
                <a:gd name="T0" fmla="*/ 46 w 56"/>
                <a:gd name="T1" fmla="*/ 92 h 102"/>
                <a:gd name="T2" fmla="*/ 56 w 56"/>
                <a:gd name="T3" fmla="*/ 92 h 102"/>
                <a:gd name="T4" fmla="*/ 56 w 56"/>
                <a:gd name="T5" fmla="*/ 33 h 102"/>
                <a:gd name="T6" fmla="*/ 49 w 56"/>
                <a:gd name="T7" fmla="*/ 11 h 102"/>
                <a:gd name="T8" fmla="*/ 40 w 56"/>
                <a:gd name="T9" fmla="*/ 3 h 102"/>
                <a:gd name="T10" fmla="*/ 28 w 56"/>
                <a:gd name="T11" fmla="*/ 0 h 102"/>
                <a:gd name="T12" fmla="*/ 16 w 56"/>
                <a:gd name="T13" fmla="*/ 3 h 102"/>
                <a:gd name="T14" fmla="*/ 4 w 56"/>
                <a:gd name="T15" fmla="*/ 15 h 102"/>
                <a:gd name="T16" fmla="*/ 0 w 56"/>
                <a:gd name="T17" fmla="*/ 33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6 w 56"/>
                <a:gd name="T25" fmla="*/ 92 h 102"/>
                <a:gd name="T26" fmla="*/ 46 w 56"/>
                <a:gd name="T27" fmla="*/ 82 h 102"/>
                <a:gd name="T28" fmla="*/ 20 w 56"/>
                <a:gd name="T29" fmla="*/ 82 h 102"/>
                <a:gd name="T30" fmla="*/ 20 w 56"/>
                <a:gd name="T31" fmla="*/ 33 h 102"/>
                <a:gd name="T32" fmla="*/ 23 w 56"/>
                <a:gd name="T33" fmla="*/ 23 h 102"/>
                <a:gd name="T34" fmla="*/ 25 w 56"/>
                <a:gd name="T35" fmla="*/ 21 h 102"/>
                <a:gd name="T36" fmla="*/ 28 w 56"/>
                <a:gd name="T37" fmla="*/ 20 h 102"/>
                <a:gd name="T38" fmla="*/ 31 w 56"/>
                <a:gd name="T39" fmla="*/ 21 h 102"/>
                <a:gd name="T40" fmla="*/ 34 w 56"/>
                <a:gd name="T41" fmla="*/ 25 h 102"/>
                <a:gd name="T42" fmla="*/ 36 w 56"/>
                <a:gd name="T43" fmla="*/ 33 h 102"/>
                <a:gd name="T44" fmla="*/ 36 w 56"/>
                <a:gd name="T45" fmla="*/ 92 h 102"/>
                <a:gd name="T46" fmla="*/ 46 w 56"/>
                <a:gd name="T47" fmla="*/ 92 h 102"/>
                <a:gd name="T48" fmla="*/ 46 w 56"/>
                <a:gd name="T49" fmla="*/ 82 h 102"/>
                <a:gd name="T50" fmla="*/ 46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6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4"/>
                    <a:pt x="53" y="17"/>
                    <a:pt x="49" y="11"/>
                  </a:cubicBezTo>
                  <a:cubicBezTo>
                    <a:pt x="46" y="8"/>
                    <a:pt x="43" y="5"/>
                    <a:pt x="40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4" y="0"/>
                    <a:pt x="20" y="1"/>
                    <a:pt x="16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9"/>
                    <a:pt x="21" y="25"/>
                    <a:pt x="23" y="23"/>
                  </a:cubicBezTo>
                  <a:cubicBezTo>
                    <a:pt x="24" y="22"/>
                    <a:pt x="25" y="21"/>
                    <a:pt x="25" y="21"/>
                  </a:cubicBezTo>
                  <a:cubicBezTo>
                    <a:pt x="26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1"/>
                  </a:cubicBezTo>
                  <a:cubicBezTo>
                    <a:pt x="32" y="21"/>
                    <a:pt x="33" y="23"/>
                    <a:pt x="34" y="25"/>
                  </a:cubicBezTo>
                  <a:cubicBezTo>
                    <a:pt x="36" y="27"/>
                    <a:pt x="36" y="30"/>
                    <a:pt x="36" y="3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lnTo>
                    <a:pt x="46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5694363" y="5927725"/>
              <a:ext cx="158750" cy="350838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5651500" y="5884863"/>
              <a:ext cx="239713" cy="436563"/>
            </a:xfrm>
            <a:custGeom>
              <a:avLst/>
              <a:gdLst>
                <a:gd name="T0" fmla="*/ 47 w 56"/>
                <a:gd name="T1" fmla="*/ 92 h 102"/>
                <a:gd name="T2" fmla="*/ 56 w 56"/>
                <a:gd name="T3" fmla="*/ 92 h 102"/>
                <a:gd name="T4" fmla="*/ 56 w 56"/>
                <a:gd name="T5" fmla="*/ 32 h 102"/>
                <a:gd name="T6" fmla="*/ 49 w 56"/>
                <a:gd name="T7" fmla="*/ 10 h 102"/>
                <a:gd name="T8" fmla="*/ 40 w 56"/>
                <a:gd name="T9" fmla="*/ 3 h 102"/>
                <a:gd name="T10" fmla="*/ 28 w 56"/>
                <a:gd name="T11" fmla="*/ 0 h 102"/>
                <a:gd name="T12" fmla="*/ 17 w 56"/>
                <a:gd name="T13" fmla="*/ 3 h 102"/>
                <a:gd name="T14" fmla="*/ 4 w 56"/>
                <a:gd name="T15" fmla="*/ 15 h 102"/>
                <a:gd name="T16" fmla="*/ 0 w 56"/>
                <a:gd name="T17" fmla="*/ 32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7 w 56"/>
                <a:gd name="T25" fmla="*/ 92 h 102"/>
                <a:gd name="T26" fmla="*/ 47 w 56"/>
                <a:gd name="T27" fmla="*/ 82 h 102"/>
                <a:gd name="T28" fmla="*/ 20 w 56"/>
                <a:gd name="T29" fmla="*/ 82 h 102"/>
                <a:gd name="T30" fmla="*/ 20 w 56"/>
                <a:gd name="T31" fmla="*/ 32 h 102"/>
                <a:gd name="T32" fmla="*/ 23 w 56"/>
                <a:gd name="T33" fmla="*/ 23 h 102"/>
                <a:gd name="T34" fmla="*/ 26 w 56"/>
                <a:gd name="T35" fmla="*/ 20 h 102"/>
                <a:gd name="T36" fmla="*/ 28 w 56"/>
                <a:gd name="T37" fmla="*/ 20 h 102"/>
                <a:gd name="T38" fmla="*/ 31 w 56"/>
                <a:gd name="T39" fmla="*/ 20 h 102"/>
                <a:gd name="T40" fmla="*/ 35 w 56"/>
                <a:gd name="T41" fmla="*/ 24 h 102"/>
                <a:gd name="T42" fmla="*/ 37 w 56"/>
                <a:gd name="T43" fmla="*/ 32 h 102"/>
                <a:gd name="T44" fmla="*/ 37 w 56"/>
                <a:gd name="T45" fmla="*/ 92 h 102"/>
                <a:gd name="T46" fmla="*/ 47 w 56"/>
                <a:gd name="T47" fmla="*/ 92 h 102"/>
                <a:gd name="T48" fmla="*/ 47 w 56"/>
                <a:gd name="T49" fmla="*/ 82 h 102"/>
                <a:gd name="T50" fmla="*/ 47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7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24"/>
                    <a:pt x="54" y="16"/>
                    <a:pt x="49" y="10"/>
                  </a:cubicBezTo>
                  <a:cubicBezTo>
                    <a:pt x="46" y="7"/>
                    <a:pt x="43" y="5"/>
                    <a:pt x="40" y="3"/>
                  </a:cubicBezTo>
                  <a:cubicBezTo>
                    <a:pt x="37" y="1"/>
                    <a:pt x="32" y="0"/>
                    <a:pt x="28" y="0"/>
                  </a:cubicBezTo>
                  <a:cubicBezTo>
                    <a:pt x="24" y="0"/>
                    <a:pt x="20" y="1"/>
                    <a:pt x="17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28"/>
                    <a:pt x="21" y="25"/>
                    <a:pt x="23" y="23"/>
                  </a:cubicBezTo>
                  <a:cubicBezTo>
                    <a:pt x="24" y="21"/>
                    <a:pt x="25" y="21"/>
                    <a:pt x="26" y="20"/>
                  </a:cubicBezTo>
                  <a:cubicBezTo>
                    <a:pt x="27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0"/>
                  </a:cubicBezTo>
                  <a:cubicBezTo>
                    <a:pt x="32" y="21"/>
                    <a:pt x="34" y="22"/>
                    <a:pt x="35" y="24"/>
                  </a:cubicBezTo>
                  <a:cubicBezTo>
                    <a:pt x="36" y="27"/>
                    <a:pt x="37" y="29"/>
                    <a:pt x="37" y="3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lnTo>
                    <a:pt x="47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1" name="Oval 78"/>
            <p:cNvSpPr>
              <a:spLocks noChangeArrowheads="1"/>
            </p:cNvSpPr>
            <p:nvPr/>
          </p:nvSpPr>
          <p:spPr bwMode="auto">
            <a:xfrm>
              <a:off x="5192713" y="5549900"/>
              <a:ext cx="330200" cy="330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5149850" y="5511800"/>
              <a:ext cx="415925" cy="411163"/>
            </a:xfrm>
            <a:custGeom>
              <a:avLst/>
              <a:gdLst>
                <a:gd name="T0" fmla="*/ 10 w 97"/>
                <a:gd name="T1" fmla="*/ 48 h 96"/>
                <a:gd name="T2" fmla="*/ 20 w 97"/>
                <a:gd name="T3" fmla="*/ 48 h 96"/>
                <a:gd name="T4" fmla="*/ 28 w 97"/>
                <a:gd name="T5" fmla="*/ 28 h 96"/>
                <a:gd name="T6" fmla="*/ 48 w 97"/>
                <a:gd name="T7" fmla="*/ 19 h 96"/>
                <a:gd name="T8" fmla="*/ 69 w 97"/>
                <a:gd name="T9" fmla="*/ 28 h 96"/>
                <a:gd name="T10" fmla="*/ 77 w 97"/>
                <a:gd name="T11" fmla="*/ 48 h 96"/>
                <a:gd name="T12" fmla="*/ 69 w 97"/>
                <a:gd name="T13" fmla="*/ 68 h 96"/>
                <a:gd name="T14" fmla="*/ 48 w 97"/>
                <a:gd name="T15" fmla="*/ 76 h 96"/>
                <a:gd name="T16" fmla="*/ 28 w 97"/>
                <a:gd name="T17" fmla="*/ 68 h 96"/>
                <a:gd name="T18" fmla="*/ 20 w 97"/>
                <a:gd name="T19" fmla="*/ 48 h 96"/>
                <a:gd name="T20" fmla="*/ 10 w 97"/>
                <a:gd name="T21" fmla="*/ 48 h 96"/>
                <a:gd name="T22" fmla="*/ 0 w 97"/>
                <a:gd name="T23" fmla="*/ 48 h 96"/>
                <a:gd name="T24" fmla="*/ 48 w 97"/>
                <a:gd name="T25" fmla="*/ 96 h 96"/>
                <a:gd name="T26" fmla="*/ 97 w 97"/>
                <a:gd name="T27" fmla="*/ 48 h 96"/>
                <a:gd name="T28" fmla="*/ 48 w 97"/>
                <a:gd name="T29" fmla="*/ 0 h 96"/>
                <a:gd name="T30" fmla="*/ 0 w 97"/>
                <a:gd name="T31" fmla="*/ 48 h 96"/>
                <a:gd name="T32" fmla="*/ 10 w 97"/>
                <a:gd name="T33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6">
                  <a:moveTo>
                    <a:pt x="10" y="48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20" y="40"/>
                    <a:pt x="23" y="33"/>
                    <a:pt x="28" y="28"/>
                  </a:cubicBezTo>
                  <a:cubicBezTo>
                    <a:pt x="34" y="22"/>
                    <a:pt x="41" y="19"/>
                    <a:pt x="48" y="19"/>
                  </a:cubicBezTo>
                  <a:cubicBezTo>
                    <a:pt x="56" y="19"/>
                    <a:pt x="63" y="22"/>
                    <a:pt x="69" y="28"/>
                  </a:cubicBezTo>
                  <a:cubicBezTo>
                    <a:pt x="74" y="33"/>
                    <a:pt x="77" y="40"/>
                    <a:pt x="77" y="48"/>
                  </a:cubicBezTo>
                  <a:cubicBezTo>
                    <a:pt x="77" y="56"/>
                    <a:pt x="74" y="63"/>
                    <a:pt x="69" y="68"/>
                  </a:cubicBezTo>
                  <a:cubicBezTo>
                    <a:pt x="63" y="73"/>
                    <a:pt x="56" y="76"/>
                    <a:pt x="48" y="76"/>
                  </a:cubicBezTo>
                  <a:cubicBezTo>
                    <a:pt x="41" y="76"/>
                    <a:pt x="34" y="73"/>
                    <a:pt x="28" y="68"/>
                  </a:cubicBezTo>
                  <a:cubicBezTo>
                    <a:pt x="23" y="63"/>
                    <a:pt x="20" y="56"/>
                    <a:pt x="2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5" y="96"/>
                    <a:pt x="97" y="74"/>
                    <a:pt x="97" y="48"/>
                  </a:cubicBezTo>
                  <a:cubicBezTo>
                    <a:pt x="97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lnTo>
                    <a:pt x="10" y="48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5195888" y="6119813"/>
              <a:ext cx="322263" cy="425450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6145213" y="5519738"/>
              <a:ext cx="496888" cy="827088"/>
            </a:xfrm>
            <a:custGeom>
              <a:avLst/>
              <a:gdLst>
                <a:gd name="T0" fmla="*/ 313 w 313"/>
                <a:gd name="T1" fmla="*/ 521 h 521"/>
                <a:gd name="T2" fmla="*/ 156 w 313"/>
                <a:gd name="T3" fmla="*/ 0 h 521"/>
                <a:gd name="T4" fmla="*/ 0 w 313"/>
                <a:gd name="T5" fmla="*/ 521 h 521"/>
                <a:gd name="T6" fmla="*/ 313 w 313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521">
                  <a:moveTo>
                    <a:pt x="313" y="521"/>
                  </a:moveTo>
                  <a:lnTo>
                    <a:pt x="156" y="0"/>
                  </a:lnTo>
                  <a:lnTo>
                    <a:pt x="0" y="521"/>
                  </a:lnTo>
                  <a:lnTo>
                    <a:pt x="313" y="521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6342063" y="5875338"/>
              <a:ext cx="107950" cy="673100"/>
            </a:xfrm>
            <a:custGeom>
              <a:avLst/>
              <a:gdLst>
                <a:gd name="T0" fmla="*/ 68 w 68"/>
                <a:gd name="T1" fmla="*/ 424 h 424"/>
                <a:gd name="T2" fmla="*/ 32 w 68"/>
                <a:gd name="T3" fmla="*/ 0 h 424"/>
                <a:gd name="T4" fmla="*/ 0 w 68"/>
                <a:gd name="T5" fmla="*/ 424 h 424"/>
                <a:gd name="T6" fmla="*/ 68 w 68"/>
                <a:gd name="T7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424">
                  <a:moveTo>
                    <a:pt x="68" y="424"/>
                  </a:moveTo>
                  <a:lnTo>
                    <a:pt x="32" y="0"/>
                  </a:lnTo>
                  <a:lnTo>
                    <a:pt x="0" y="424"/>
                  </a:lnTo>
                  <a:lnTo>
                    <a:pt x="68" y="424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395288" y="5437503"/>
              <a:ext cx="498475" cy="1310960"/>
              <a:chOff x="395288" y="5237478"/>
              <a:chExt cx="498475" cy="1310960"/>
            </a:xfrm>
          </p:grpSpPr>
          <p:sp>
            <p:nvSpPr>
              <p:cNvPr id="120" name="Freeform 83"/>
              <p:cNvSpPr>
                <a:spLocks/>
              </p:cNvSpPr>
              <p:nvPr/>
            </p:nvSpPr>
            <p:spPr bwMode="auto">
              <a:xfrm>
                <a:off x="395288" y="5237478"/>
                <a:ext cx="498475" cy="827088"/>
              </a:xfrm>
              <a:custGeom>
                <a:avLst/>
                <a:gdLst>
                  <a:gd name="T0" fmla="*/ 314 w 314"/>
                  <a:gd name="T1" fmla="*/ 521 h 521"/>
                  <a:gd name="T2" fmla="*/ 157 w 314"/>
                  <a:gd name="T3" fmla="*/ 0 h 521"/>
                  <a:gd name="T4" fmla="*/ 0 w 314"/>
                  <a:gd name="T5" fmla="*/ 521 h 521"/>
                  <a:gd name="T6" fmla="*/ 314 w 314"/>
                  <a:gd name="T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521">
                    <a:moveTo>
                      <a:pt x="314" y="521"/>
                    </a:moveTo>
                    <a:lnTo>
                      <a:pt x="157" y="0"/>
                    </a:lnTo>
                    <a:lnTo>
                      <a:pt x="0" y="521"/>
                    </a:lnTo>
                    <a:lnTo>
                      <a:pt x="314" y="521"/>
                    </a:lnTo>
                    <a:close/>
                  </a:path>
                </a:pathLst>
              </a:custGeom>
              <a:solidFill>
                <a:srgbClr val="F59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121" name="Freeform 84"/>
              <p:cNvSpPr>
                <a:spLocks/>
              </p:cNvSpPr>
              <p:nvPr/>
            </p:nvSpPr>
            <p:spPr bwMode="auto">
              <a:xfrm>
                <a:off x="593725" y="5875338"/>
                <a:ext cx="106363" cy="673100"/>
              </a:xfrm>
              <a:custGeom>
                <a:avLst/>
                <a:gdLst>
                  <a:gd name="T0" fmla="*/ 67 w 67"/>
                  <a:gd name="T1" fmla="*/ 424 h 424"/>
                  <a:gd name="T2" fmla="*/ 32 w 67"/>
                  <a:gd name="T3" fmla="*/ 0 h 424"/>
                  <a:gd name="T4" fmla="*/ 0 w 67"/>
                  <a:gd name="T5" fmla="*/ 424 h 424"/>
                  <a:gd name="T6" fmla="*/ 67 w 67"/>
                  <a:gd name="T7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24">
                    <a:moveTo>
                      <a:pt x="67" y="424"/>
                    </a:moveTo>
                    <a:lnTo>
                      <a:pt x="32" y="0"/>
                    </a:lnTo>
                    <a:lnTo>
                      <a:pt x="0" y="424"/>
                    </a:lnTo>
                    <a:lnTo>
                      <a:pt x="67" y="424"/>
                    </a:lnTo>
                    <a:close/>
                  </a:path>
                </a:pathLst>
              </a:custGeom>
              <a:solidFill>
                <a:srgbClr val="8E50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654050" y="5434013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FFE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914400" y="5884863"/>
              <a:ext cx="387350" cy="882650"/>
            </a:xfrm>
            <a:custGeom>
              <a:avLst/>
              <a:gdLst>
                <a:gd name="T0" fmla="*/ 244 w 244"/>
                <a:gd name="T1" fmla="*/ 97 h 556"/>
                <a:gd name="T2" fmla="*/ 138 w 244"/>
                <a:gd name="T3" fmla="*/ 159 h 556"/>
                <a:gd name="T4" fmla="*/ 122 w 244"/>
                <a:gd name="T5" fmla="*/ 0 h 556"/>
                <a:gd name="T6" fmla="*/ 106 w 244"/>
                <a:gd name="T7" fmla="*/ 159 h 556"/>
                <a:gd name="T8" fmla="*/ 0 w 244"/>
                <a:gd name="T9" fmla="*/ 97 h 556"/>
                <a:gd name="T10" fmla="*/ 98 w 244"/>
                <a:gd name="T11" fmla="*/ 210 h 556"/>
                <a:gd name="T12" fmla="*/ 100 w 244"/>
                <a:gd name="T13" fmla="*/ 556 h 556"/>
                <a:gd name="T14" fmla="*/ 152 w 244"/>
                <a:gd name="T15" fmla="*/ 556 h 556"/>
                <a:gd name="T16" fmla="*/ 146 w 244"/>
                <a:gd name="T17" fmla="*/ 210 h 556"/>
                <a:gd name="T18" fmla="*/ 244 w 244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556">
                  <a:moveTo>
                    <a:pt x="244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8" y="210"/>
                  </a:lnTo>
                  <a:lnTo>
                    <a:pt x="100" y="556"/>
                  </a:lnTo>
                  <a:lnTo>
                    <a:pt x="152" y="556"/>
                  </a:lnTo>
                  <a:lnTo>
                    <a:pt x="146" y="210"/>
                  </a:lnTo>
                  <a:lnTo>
                    <a:pt x="244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10709275" y="6030913"/>
              <a:ext cx="120650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0709275" y="6030913"/>
              <a:ext cx="120650" cy="514350"/>
            </a:xfrm>
            <a:custGeom>
              <a:avLst/>
              <a:gdLst>
                <a:gd name="T0" fmla="*/ 0 w 76"/>
                <a:gd name="T1" fmla="*/ 0 h 324"/>
                <a:gd name="T2" fmla="*/ 0 w 76"/>
                <a:gd name="T3" fmla="*/ 324 h 324"/>
                <a:gd name="T4" fmla="*/ 76 w 76"/>
                <a:gd name="T5" fmla="*/ 324 h 324"/>
                <a:gd name="T6" fmla="*/ 76 w 76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324">
                  <a:moveTo>
                    <a:pt x="0" y="0"/>
                  </a:moveTo>
                  <a:lnTo>
                    <a:pt x="0" y="324"/>
                  </a:lnTo>
                  <a:lnTo>
                    <a:pt x="76" y="324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10401300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0401300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01266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01266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98345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98345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9885363" y="6218238"/>
              <a:ext cx="858838" cy="155575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9885363" y="6218238"/>
              <a:ext cx="858838" cy="155575"/>
            </a:xfrm>
            <a:custGeom>
              <a:avLst/>
              <a:gdLst>
                <a:gd name="T0" fmla="*/ 0 w 541"/>
                <a:gd name="T1" fmla="*/ 98 h 98"/>
                <a:gd name="T2" fmla="*/ 541 w 541"/>
                <a:gd name="T3" fmla="*/ 98 h 98"/>
                <a:gd name="T4" fmla="*/ 541 w 541"/>
                <a:gd name="T5" fmla="*/ 0 h 98"/>
                <a:gd name="T6" fmla="*/ 0 w 541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98">
                  <a:moveTo>
                    <a:pt x="0" y="98"/>
                  </a:moveTo>
                  <a:lnTo>
                    <a:pt x="541" y="98"/>
                  </a:lnTo>
                  <a:lnTo>
                    <a:pt x="54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6762750" y="5824538"/>
              <a:ext cx="1355725" cy="617538"/>
            </a:xfrm>
            <a:custGeom>
              <a:avLst/>
              <a:gdLst>
                <a:gd name="T0" fmla="*/ 48 w 316"/>
                <a:gd name="T1" fmla="*/ 56 h 144"/>
                <a:gd name="T2" fmla="*/ 80 w 316"/>
                <a:gd name="T3" fmla="*/ 56 h 144"/>
                <a:gd name="T4" fmla="*/ 80 w 316"/>
                <a:gd name="T5" fmla="*/ 45 h 144"/>
                <a:gd name="T6" fmla="*/ 122 w 316"/>
                <a:gd name="T7" fmla="*/ 0 h 144"/>
                <a:gd name="T8" fmla="*/ 213 w 316"/>
                <a:gd name="T9" fmla="*/ 0 h 144"/>
                <a:gd name="T10" fmla="*/ 256 w 316"/>
                <a:gd name="T11" fmla="*/ 45 h 144"/>
                <a:gd name="T12" fmla="*/ 256 w 316"/>
                <a:gd name="T13" fmla="*/ 56 h 144"/>
                <a:gd name="T14" fmla="*/ 272 w 316"/>
                <a:gd name="T15" fmla="*/ 56 h 144"/>
                <a:gd name="T16" fmla="*/ 316 w 316"/>
                <a:gd name="T17" fmla="*/ 101 h 144"/>
                <a:gd name="T18" fmla="*/ 316 w 316"/>
                <a:gd name="T19" fmla="*/ 99 h 144"/>
                <a:gd name="T20" fmla="*/ 272 w 316"/>
                <a:gd name="T21" fmla="*/ 144 h 144"/>
                <a:gd name="T22" fmla="*/ 201 w 316"/>
                <a:gd name="T23" fmla="*/ 144 h 144"/>
                <a:gd name="T24" fmla="*/ 181 w 316"/>
                <a:gd name="T25" fmla="*/ 144 h 144"/>
                <a:gd name="T26" fmla="*/ 48 w 316"/>
                <a:gd name="T27" fmla="*/ 144 h 144"/>
                <a:gd name="T28" fmla="*/ 0 w 316"/>
                <a:gd name="T29" fmla="*/ 99 h 144"/>
                <a:gd name="T30" fmla="*/ 0 w 316"/>
                <a:gd name="T31" fmla="*/ 101 h 144"/>
                <a:gd name="T32" fmla="*/ 48 w 316"/>
                <a:gd name="T33" fmla="*/ 5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6" h="144">
                  <a:moveTo>
                    <a:pt x="48" y="56"/>
                  </a:moveTo>
                  <a:cubicBezTo>
                    <a:pt x="80" y="56"/>
                    <a:pt x="80" y="56"/>
                    <a:pt x="80" y="56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20"/>
                    <a:pt x="98" y="0"/>
                    <a:pt x="12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37" y="0"/>
                    <a:pt x="256" y="20"/>
                    <a:pt x="256" y="45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72" y="56"/>
                    <a:pt x="272" y="56"/>
                    <a:pt x="272" y="56"/>
                  </a:cubicBezTo>
                  <a:cubicBezTo>
                    <a:pt x="296" y="56"/>
                    <a:pt x="316" y="76"/>
                    <a:pt x="316" y="101"/>
                  </a:cubicBezTo>
                  <a:cubicBezTo>
                    <a:pt x="316" y="99"/>
                    <a:pt x="316" y="99"/>
                    <a:pt x="316" y="99"/>
                  </a:cubicBezTo>
                  <a:cubicBezTo>
                    <a:pt x="316" y="123"/>
                    <a:pt x="296" y="144"/>
                    <a:pt x="272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181" y="144"/>
                    <a:pt x="181" y="144"/>
                    <a:pt x="181" y="144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24" y="144"/>
                    <a:pt x="0" y="123"/>
                    <a:pt x="0" y="99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76"/>
                    <a:pt x="24" y="56"/>
                    <a:pt x="48" y="5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6757988" y="6172200"/>
              <a:ext cx="77788" cy="179388"/>
            </a:xfrm>
            <a:custGeom>
              <a:avLst/>
              <a:gdLst>
                <a:gd name="T0" fmla="*/ 8 w 18"/>
                <a:gd name="T1" fmla="*/ 42 h 42"/>
                <a:gd name="T2" fmla="*/ 0 w 18"/>
                <a:gd name="T3" fmla="*/ 19 h 42"/>
                <a:gd name="T4" fmla="*/ 5 w 18"/>
                <a:gd name="T5" fmla="*/ 0 h 42"/>
                <a:gd name="T6" fmla="*/ 12 w 18"/>
                <a:gd name="T7" fmla="*/ 33 h 42"/>
                <a:gd name="T8" fmla="*/ 8 w 18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8" y="42"/>
                  </a:moveTo>
                  <a:cubicBezTo>
                    <a:pt x="3" y="36"/>
                    <a:pt x="0" y="27"/>
                    <a:pt x="0" y="19"/>
                  </a:cubicBezTo>
                  <a:cubicBezTo>
                    <a:pt x="0" y="12"/>
                    <a:pt x="2" y="6"/>
                    <a:pt x="5" y="0"/>
                  </a:cubicBezTo>
                  <a:cubicBezTo>
                    <a:pt x="15" y="6"/>
                    <a:pt x="18" y="16"/>
                    <a:pt x="12" y="33"/>
                  </a:cubicBezTo>
                  <a:cubicBezTo>
                    <a:pt x="11" y="36"/>
                    <a:pt x="9" y="39"/>
                    <a:pt x="8" y="42"/>
                  </a:cubicBez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7213600" y="5918200"/>
              <a:ext cx="531813" cy="155575"/>
            </a:xfrm>
            <a:custGeom>
              <a:avLst/>
              <a:gdLst>
                <a:gd name="T0" fmla="*/ 0 w 124"/>
                <a:gd name="T1" fmla="*/ 36 h 36"/>
                <a:gd name="T2" fmla="*/ 0 w 124"/>
                <a:gd name="T3" fmla="*/ 11 h 36"/>
                <a:gd name="T4" fmla="*/ 11 w 124"/>
                <a:gd name="T5" fmla="*/ 0 h 36"/>
                <a:gd name="T6" fmla="*/ 113 w 124"/>
                <a:gd name="T7" fmla="*/ 0 h 36"/>
                <a:gd name="T8" fmla="*/ 124 w 124"/>
                <a:gd name="T9" fmla="*/ 11 h 36"/>
                <a:gd name="T10" fmla="*/ 124 w 124"/>
                <a:gd name="T11" fmla="*/ 36 h 36"/>
                <a:gd name="T12" fmla="*/ 0 w 12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6">
                  <a:moveTo>
                    <a:pt x="0" y="36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5"/>
                    <a:pt x="124" y="11"/>
                  </a:cubicBezTo>
                  <a:cubicBezTo>
                    <a:pt x="124" y="36"/>
                    <a:pt x="124" y="36"/>
                    <a:pt x="124" y="36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auto">
            <a:xfrm>
              <a:off x="7586663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auto">
            <a:xfrm>
              <a:off x="7659688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auto">
            <a:xfrm>
              <a:off x="7024688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auto">
            <a:xfrm>
              <a:off x="7097713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6551613" y="5026025"/>
              <a:ext cx="352425" cy="184150"/>
            </a:xfrm>
            <a:custGeom>
              <a:avLst/>
              <a:gdLst>
                <a:gd name="T0" fmla="*/ 45 w 82"/>
                <a:gd name="T1" fmla="*/ 26 h 43"/>
                <a:gd name="T2" fmla="*/ 19 w 82"/>
                <a:gd name="T3" fmla="*/ 3 h 43"/>
                <a:gd name="T4" fmla="*/ 43 w 82"/>
                <a:gd name="T5" fmla="*/ 41 h 43"/>
                <a:gd name="T6" fmla="*/ 45 w 82"/>
                <a:gd name="T7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43">
                  <a:moveTo>
                    <a:pt x="45" y="26"/>
                  </a:moveTo>
                  <a:cubicBezTo>
                    <a:pt x="45" y="26"/>
                    <a:pt x="37" y="0"/>
                    <a:pt x="19" y="3"/>
                  </a:cubicBezTo>
                  <a:cubicBezTo>
                    <a:pt x="0" y="7"/>
                    <a:pt x="5" y="40"/>
                    <a:pt x="43" y="41"/>
                  </a:cubicBezTo>
                  <a:cubicBezTo>
                    <a:pt x="82" y="43"/>
                    <a:pt x="45" y="26"/>
                    <a:pt x="45" y="2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6518275" y="5164138"/>
              <a:ext cx="381000" cy="201613"/>
            </a:xfrm>
            <a:custGeom>
              <a:avLst/>
              <a:gdLst>
                <a:gd name="T0" fmla="*/ 49 w 89"/>
                <a:gd name="T1" fmla="*/ 24 h 47"/>
                <a:gd name="T2" fmla="*/ 18 w 89"/>
                <a:gd name="T3" fmla="*/ 39 h 47"/>
                <a:gd name="T4" fmla="*/ 51 w 89"/>
                <a:gd name="T5" fmla="*/ 9 h 47"/>
                <a:gd name="T6" fmla="*/ 49 w 89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7">
                  <a:moveTo>
                    <a:pt x="49" y="24"/>
                  </a:moveTo>
                  <a:cubicBezTo>
                    <a:pt x="49" y="24"/>
                    <a:pt x="35" y="47"/>
                    <a:pt x="18" y="39"/>
                  </a:cubicBezTo>
                  <a:cubicBezTo>
                    <a:pt x="0" y="31"/>
                    <a:pt x="14" y="0"/>
                    <a:pt x="51" y="9"/>
                  </a:cubicBezTo>
                  <a:cubicBezTo>
                    <a:pt x="89" y="18"/>
                    <a:pt x="49" y="24"/>
                    <a:pt x="49" y="24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621463" y="5051425"/>
              <a:ext cx="385763" cy="211138"/>
            </a:xfrm>
            <a:custGeom>
              <a:avLst/>
              <a:gdLst>
                <a:gd name="T0" fmla="*/ 41 w 90"/>
                <a:gd name="T1" fmla="*/ 22 h 49"/>
                <a:gd name="T2" fmla="*/ 73 w 90"/>
                <a:gd name="T3" fmla="*/ 9 h 49"/>
                <a:gd name="T4" fmla="*/ 37 w 90"/>
                <a:gd name="T5" fmla="*/ 37 h 49"/>
                <a:gd name="T6" fmla="*/ 41 w 90"/>
                <a:gd name="T7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49">
                  <a:moveTo>
                    <a:pt x="41" y="22"/>
                  </a:moveTo>
                  <a:cubicBezTo>
                    <a:pt x="41" y="22"/>
                    <a:pt x="57" y="0"/>
                    <a:pt x="73" y="9"/>
                  </a:cubicBezTo>
                  <a:cubicBezTo>
                    <a:pt x="90" y="19"/>
                    <a:pt x="74" y="49"/>
                    <a:pt x="37" y="37"/>
                  </a:cubicBezTo>
                  <a:cubicBezTo>
                    <a:pt x="0" y="26"/>
                    <a:pt x="41" y="22"/>
                    <a:pt x="41" y="2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6616700" y="5194300"/>
              <a:ext cx="338138" cy="192088"/>
            </a:xfrm>
            <a:custGeom>
              <a:avLst/>
              <a:gdLst>
                <a:gd name="T0" fmla="*/ 36 w 79"/>
                <a:gd name="T1" fmla="*/ 19 h 45"/>
                <a:gd name="T2" fmla="*/ 61 w 79"/>
                <a:gd name="T3" fmla="*/ 43 h 45"/>
                <a:gd name="T4" fmla="*/ 38 w 79"/>
                <a:gd name="T5" fmla="*/ 4 h 45"/>
                <a:gd name="T6" fmla="*/ 36 w 79"/>
                <a:gd name="T7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45">
                  <a:moveTo>
                    <a:pt x="36" y="19"/>
                  </a:moveTo>
                  <a:cubicBezTo>
                    <a:pt x="36" y="19"/>
                    <a:pt x="42" y="45"/>
                    <a:pt x="61" y="43"/>
                  </a:cubicBezTo>
                  <a:cubicBezTo>
                    <a:pt x="79" y="41"/>
                    <a:pt x="77" y="8"/>
                    <a:pt x="38" y="4"/>
                  </a:cubicBezTo>
                  <a:cubicBezTo>
                    <a:pt x="0" y="0"/>
                    <a:pt x="36" y="19"/>
                    <a:pt x="36" y="1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6694488" y="5091113"/>
              <a:ext cx="141288" cy="234950"/>
            </a:xfrm>
            <a:custGeom>
              <a:avLst/>
              <a:gdLst>
                <a:gd name="T0" fmla="*/ 31 w 33"/>
                <a:gd name="T1" fmla="*/ 30 h 55"/>
                <a:gd name="T2" fmla="*/ 12 w 33"/>
                <a:gd name="T3" fmla="*/ 54 h 55"/>
                <a:gd name="T4" fmla="*/ 3 w 33"/>
                <a:gd name="T5" fmla="*/ 25 h 55"/>
                <a:gd name="T6" fmla="*/ 21 w 33"/>
                <a:gd name="T7" fmla="*/ 1 h 55"/>
                <a:gd name="T8" fmla="*/ 31 w 33"/>
                <a:gd name="T9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5">
                  <a:moveTo>
                    <a:pt x="31" y="30"/>
                  </a:moveTo>
                  <a:cubicBezTo>
                    <a:pt x="28" y="44"/>
                    <a:pt x="20" y="55"/>
                    <a:pt x="12" y="54"/>
                  </a:cubicBezTo>
                  <a:cubicBezTo>
                    <a:pt x="4" y="53"/>
                    <a:pt x="0" y="40"/>
                    <a:pt x="3" y="25"/>
                  </a:cubicBezTo>
                  <a:cubicBezTo>
                    <a:pt x="5" y="10"/>
                    <a:pt x="13" y="0"/>
                    <a:pt x="21" y="1"/>
                  </a:cubicBezTo>
                  <a:cubicBezTo>
                    <a:pt x="29" y="2"/>
                    <a:pt x="33" y="15"/>
                    <a:pt x="31" y="30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710363" y="5133975"/>
              <a:ext cx="115888" cy="63500"/>
            </a:xfrm>
            <a:custGeom>
              <a:avLst/>
              <a:gdLst>
                <a:gd name="T0" fmla="*/ 27 w 27"/>
                <a:gd name="T1" fmla="*/ 15 h 15"/>
                <a:gd name="T2" fmla="*/ 27 w 27"/>
                <a:gd name="T3" fmla="*/ 4 h 15"/>
                <a:gd name="T4" fmla="*/ 4 w 27"/>
                <a:gd name="T5" fmla="*/ 0 h 15"/>
                <a:gd name="T6" fmla="*/ 0 w 27"/>
                <a:gd name="T7" fmla="*/ 10 h 15"/>
                <a:gd name="T8" fmla="*/ 27 w 2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27" y="15"/>
                  </a:moveTo>
                  <a:cubicBezTo>
                    <a:pt x="27" y="11"/>
                    <a:pt x="27" y="7"/>
                    <a:pt x="27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10"/>
                  </a:cubicBezTo>
                  <a:lnTo>
                    <a:pt x="27" y="15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6702425" y="5240338"/>
              <a:ext cx="111125" cy="60325"/>
            </a:xfrm>
            <a:custGeom>
              <a:avLst/>
              <a:gdLst>
                <a:gd name="T0" fmla="*/ 20 w 26"/>
                <a:gd name="T1" fmla="*/ 14 h 14"/>
                <a:gd name="T2" fmla="*/ 26 w 26"/>
                <a:gd name="T3" fmla="*/ 5 h 14"/>
                <a:gd name="T4" fmla="*/ 0 w 26"/>
                <a:gd name="T5" fmla="*/ 0 h 14"/>
                <a:gd name="T6" fmla="*/ 2 w 26"/>
                <a:gd name="T7" fmla="*/ 11 h 14"/>
                <a:gd name="T8" fmla="*/ 20 w 2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0" y="14"/>
                  </a:moveTo>
                  <a:cubicBezTo>
                    <a:pt x="22" y="12"/>
                    <a:pt x="24" y="9"/>
                    <a:pt x="26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1"/>
                  </a:cubicBezTo>
                  <a:lnTo>
                    <a:pt x="20" y="1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4330700" y="4730750"/>
              <a:ext cx="222250" cy="3635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4217988" y="4821238"/>
              <a:ext cx="292100" cy="290513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389438" y="4849813"/>
              <a:ext cx="274638" cy="304800"/>
            </a:xfrm>
            <a:custGeom>
              <a:avLst/>
              <a:gdLst>
                <a:gd name="T0" fmla="*/ 29 w 64"/>
                <a:gd name="T1" fmla="*/ 29 h 71"/>
                <a:gd name="T2" fmla="*/ 60 w 64"/>
                <a:gd name="T3" fmla="*/ 45 h 71"/>
                <a:gd name="T4" fmla="*/ 15 w 64"/>
                <a:gd name="T5" fmla="*/ 36 h 71"/>
                <a:gd name="T6" fmla="*/ 29 w 64"/>
                <a:gd name="T7" fmla="*/ 2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1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4330700" y="4867275"/>
              <a:ext cx="222250" cy="373063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4330700" y="4902200"/>
              <a:ext cx="234950" cy="176213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4437063" y="4914900"/>
              <a:ext cx="95250" cy="115888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4351338" y="4965700"/>
              <a:ext cx="85725" cy="103188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122" name="Freeform 122"/>
          <p:cNvSpPr>
            <a:spLocks/>
          </p:cNvSpPr>
          <p:nvPr/>
        </p:nvSpPr>
        <p:spPr bwMode="auto">
          <a:xfrm>
            <a:off x="196180" y="6428417"/>
            <a:ext cx="11650380" cy="333376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23" name="Title 1"/>
          <p:cNvSpPr>
            <a:spLocks noGrp="1"/>
          </p:cNvSpPr>
          <p:nvPr>
            <p:ph type="title"/>
          </p:nvPr>
        </p:nvSpPr>
        <p:spPr>
          <a:xfrm>
            <a:off x="2094558" y="668942"/>
            <a:ext cx="6401416" cy="1325563"/>
          </a:xfrm>
        </p:spPr>
        <p:txBody>
          <a:bodyPr>
            <a:noAutofit/>
          </a:bodyPr>
          <a:lstStyle/>
          <a:p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 4 ( 2 phút) 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2199214" y="2516335"/>
            <a:ext cx="9285515" cy="2828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Xác định từ khó phát âm. Cách ngắt câu dài.</a:t>
            </a:r>
          </a:p>
          <a:p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từ khó cần giải nghĩa.</a:t>
            </a:r>
          </a:p>
          <a:p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cách đọc đúng từng đoạn. Luyện đọc.</a:t>
            </a:r>
            <a:b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165" y="68154"/>
            <a:ext cx="3669167" cy="277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6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791104" y="110218"/>
            <a:ext cx="2294335" cy="1212056"/>
            <a:chOff x="9559925" y="2573338"/>
            <a:chExt cx="3059113" cy="16160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9577388" y="2573338"/>
              <a:ext cx="3041650" cy="1497013"/>
            </a:xfrm>
            <a:custGeom>
              <a:avLst/>
              <a:gdLst>
                <a:gd name="T0" fmla="*/ 709 w 709"/>
                <a:gd name="T1" fmla="*/ 297 h 349"/>
                <a:gd name="T2" fmla="*/ 0 w 709"/>
                <a:gd name="T3" fmla="*/ 7 h 349"/>
                <a:gd name="T4" fmla="*/ 10 w 709"/>
                <a:gd name="T5" fmla="*/ 0 h 349"/>
                <a:gd name="T6" fmla="*/ 706 w 709"/>
                <a:gd name="T7" fmla="*/ 285 h 349"/>
                <a:gd name="T8" fmla="*/ 709 w 709"/>
                <a:gd name="T9" fmla="*/ 29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349">
                  <a:moveTo>
                    <a:pt x="709" y="297"/>
                  </a:moveTo>
                  <a:cubicBezTo>
                    <a:pt x="425" y="349"/>
                    <a:pt x="166" y="243"/>
                    <a:pt x="0" y="7"/>
                  </a:cubicBezTo>
                  <a:cubicBezTo>
                    <a:pt x="4" y="4"/>
                    <a:pt x="6" y="3"/>
                    <a:pt x="10" y="0"/>
                  </a:cubicBezTo>
                  <a:cubicBezTo>
                    <a:pt x="173" y="233"/>
                    <a:pt x="427" y="337"/>
                    <a:pt x="706" y="285"/>
                  </a:cubicBezTo>
                  <a:cubicBezTo>
                    <a:pt x="707" y="290"/>
                    <a:pt x="708" y="292"/>
                    <a:pt x="709" y="297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9559925" y="2722563"/>
              <a:ext cx="338138" cy="322263"/>
            </a:xfrm>
            <a:custGeom>
              <a:avLst/>
              <a:gdLst>
                <a:gd name="T0" fmla="*/ 0 w 79"/>
                <a:gd name="T1" fmla="*/ 75 h 75"/>
                <a:gd name="T2" fmla="*/ 28 w 79"/>
                <a:gd name="T3" fmla="*/ 0 h 75"/>
                <a:gd name="T4" fmla="*/ 79 w 79"/>
                <a:gd name="T5" fmla="*/ 62 h 75"/>
                <a:gd name="T6" fmla="*/ 0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cubicBezTo>
                    <a:pt x="10" y="44"/>
                    <a:pt x="16" y="29"/>
                    <a:pt x="28" y="0"/>
                  </a:cubicBezTo>
                  <a:cubicBezTo>
                    <a:pt x="47" y="26"/>
                    <a:pt x="57" y="39"/>
                    <a:pt x="79" y="62"/>
                  </a:cubicBezTo>
                  <a:cubicBezTo>
                    <a:pt x="48" y="69"/>
                    <a:pt x="33" y="72"/>
                    <a:pt x="0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932988" y="3092450"/>
              <a:ext cx="322263" cy="333375"/>
            </a:xfrm>
            <a:custGeom>
              <a:avLst/>
              <a:gdLst>
                <a:gd name="T0" fmla="*/ 0 w 75"/>
                <a:gd name="T1" fmla="*/ 78 h 78"/>
                <a:gd name="T2" fmla="*/ 15 w 75"/>
                <a:gd name="T3" fmla="*/ 0 h 78"/>
                <a:gd name="T4" fmla="*/ 75 w 75"/>
                <a:gd name="T5" fmla="*/ 52 h 78"/>
                <a:gd name="T6" fmla="*/ 0 w 75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78">
                  <a:moveTo>
                    <a:pt x="0" y="78"/>
                  </a:moveTo>
                  <a:cubicBezTo>
                    <a:pt x="4" y="46"/>
                    <a:pt x="8" y="31"/>
                    <a:pt x="15" y="0"/>
                  </a:cubicBezTo>
                  <a:cubicBezTo>
                    <a:pt x="38" y="22"/>
                    <a:pt x="50" y="33"/>
                    <a:pt x="75" y="52"/>
                  </a:cubicBezTo>
                  <a:cubicBezTo>
                    <a:pt x="46" y="64"/>
                    <a:pt x="31" y="69"/>
                    <a:pt x="0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0353675" y="3397250"/>
              <a:ext cx="300038" cy="338138"/>
            </a:xfrm>
            <a:custGeom>
              <a:avLst/>
              <a:gdLst>
                <a:gd name="T0" fmla="*/ 1 w 70"/>
                <a:gd name="T1" fmla="*/ 79 h 79"/>
                <a:gd name="T2" fmla="*/ 3 w 70"/>
                <a:gd name="T3" fmla="*/ 0 h 79"/>
                <a:gd name="T4" fmla="*/ 70 w 70"/>
                <a:gd name="T5" fmla="*/ 41 h 79"/>
                <a:gd name="T6" fmla="*/ 1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1" y="79"/>
                  </a:moveTo>
                  <a:cubicBezTo>
                    <a:pt x="0" y="47"/>
                    <a:pt x="1" y="31"/>
                    <a:pt x="3" y="0"/>
                  </a:cubicBezTo>
                  <a:cubicBezTo>
                    <a:pt x="29" y="18"/>
                    <a:pt x="43" y="26"/>
                    <a:pt x="70" y="41"/>
                  </a:cubicBezTo>
                  <a:cubicBezTo>
                    <a:pt x="44" y="57"/>
                    <a:pt x="30" y="65"/>
                    <a:pt x="1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777538" y="3632200"/>
              <a:ext cx="314325" cy="339725"/>
            </a:xfrm>
            <a:custGeom>
              <a:avLst/>
              <a:gdLst>
                <a:gd name="T0" fmla="*/ 11 w 73"/>
                <a:gd name="T1" fmla="*/ 79 h 79"/>
                <a:gd name="T2" fmla="*/ 0 w 73"/>
                <a:gd name="T3" fmla="*/ 0 h 79"/>
                <a:gd name="T4" fmla="*/ 73 w 73"/>
                <a:gd name="T5" fmla="*/ 29 h 79"/>
                <a:gd name="T6" fmla="*/ 11 w 7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9">
                  <a:moveTo>
                    <a:pt x="11" y="79"/>
                  </a:moveTo>
                  <a:cubicBezTo>
                    <a:pt x="5" y="47"/>
                    <a:pt x="3" y="31"/>
                    <a:pt x="0" y="0"/>
                  </a:cubicBezTo>
                  <a:cubicBezTo>
                    <a:pt x="29" y="13"/>
                    <a:pt x="43" y="19"/>
                    <a:pt x="73" y="29"/>
                  </a:cubicBezTo>
                  <a:cubicBezTo>
                    <a:pt x="49" y="50"/>
                    <a:pt x="37" y="60"/>
                    <a:pt x="11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1223625" y="3795713"/>
              <a:ext cx="327025" cy="325438"/>
            </a:xfrm>
            <a:custGeom>
              <a:avLst/>
              <a:gdLst>
                <a:gd name="T0" fmla="*/ 24 w 76"/>
                <a:gd name="T1" fmla="*/ 76 h 76"/>
                <a:gd name="T2" fmla="*/ 0 w 76"/>
                <a:gd name="T3" fmla="*/ 0 h 76"/>
                <a:gd name="T4" fmla="*/ 76 w 76"/>
                <a:gd name="T5" fmla="*/ 17 h 76"/>
                <a:gd name="T6" fmla="*/ 2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24" y="76"/>
                  </a:moveTo>
                  <a:cubicBezTo>
                    <a:pt x="12" y="46"/>
                    <a:pt x="8" y="31"/>
                    <a:pt x="0" y="0"/>
                  </a:cubicBezTo>
                  <a:cubicBezTo>
                    <a:pt x="30" y="9"/>
                    <a:pt x="45" y="12"/>
                    <a:pt x="76" y="17"/>
                  </a:cubicBezTo>
                  <a:cubicBezTo>
                    <a:pt x="57" y="41"/>
                    <a:pt x="46" y="53"/>
                    <a:pt x="2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1691938" y="3886200"/>
              <a:ext cx="338138" cy="303213"/>
            </a:xfrm>
            <a:custGeom>
              <a:avLst/>
              <a:gdLst>
                <a:gd name="T0" fmla="*/ 36 w 79"/>
                <a:gd name="T1" fmla="*/ 71 h 71"/>
                <a:gd name="T2" fmla="*/ 0 w 79"/>
                <a:gd name="T3" fmla="*/ 0 h 71"/>
                <a:gd name="T4" fmla="*/ 79 w 79"/>
                <a:gd name="T5" fmla="*/ 3 h 71"/>
                <a:gd name="T6" fmla="*/ 36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36" y="71"/>
                  </a:moveTo>
                  <a:cubicBezTo>
                    <a:pt x="20" y="43"/>
                    <a:pt x="13" y="29"/>
                    <a:pt x="0" y="0"/>
                  </a:cubicBezTo>
                  <a:cubicBezTo>
                    <a:pt x="31" y="3"/>
                    <a:pt x="47" y="4"/>
                    <a:pt x="79" y="3"/>
                  </a:cubicBezTo>
                  <a:cubicBezTo>
                    <a:pt x="63" y="31"/>
                    <a:pt x="55" y="44"/>
                    <a:pt x="36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2172950" y="3851275"/>
              <a:ext cx="342900" cy="312738"/>
            </a:xfrm>
            <a:custGeom>
              <a:avLst/>
              <a:gdLst>
                <a:gd name="T0" fmla="*/ 49 w 80"/>
                <a:gd name="T1" fmla="*/ 73 h 73"/>
                <a:gd name="T2" fmla="*/ 0 w 80"/>
                <a:gd name="T3" fmla="*/ 10 h 73"/>
                <a:gd name="T4" fmla="*/ 80 w 80"/>
                <a:gd name="T5" fmla="*/ 0 h 73"/>
                <a:gd name="T6" fmla="*/ 49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49" y="73"/>
                  </a:moveTo>
                  <a:cubicBezTo>
                    <a:pt x="28" y="49"/>
                    <a:pt x="18" y="36"/>
                    <a:pt x="0" y="10"/>
                  </a:cubicBezTo>
                  <a:cubicBezTo>
                    <a:pt x="32" y="8"/>
                    <a:pt x="48" y="6"/>
                    <a:pt x="80" y="0"/>
                  </a:cubicBezTo>
                  <a:cubicBezTo>
                    <a:pt x="69" y="29"/>
                    <a:pt x="63" y="44"/>
                    <a:pt x="49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96180" y="100357"/>
            <a:ext cx="2319338" cy="1213247"/>
            <a:chOff x="-920750" y="2238375"/>
            <a:chExt cx="3092451" cy="1617663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-920750" y="2238375"/>
              <a:ext cx="3036888" cy="1501775"/>
            </a:xfrm>
            <a:custGeom>
              <a:avLst/>
              <a:gdLst>
                <a:gd name="T0" fmla="*/ 708 w 708"/>
                <a:gd name="T1" fmla="*/ 6 h 350"/>
                <a:gd name="T2" fmla="*/ 0 w 708"/>
                <a:gd name="T3" fmla="*/ 298 h 350"/>
                <a:gd name="T4" fmla="*/ 3 w 708"/>
                <a:gd name="T5" fmla="*/ 287 h 350"/>
                <a:gd name="T6" fmla="*/ 698 w 708"/>
                <a:gd name="T7" fmla="*/ 0 h 350"/>
                <a:gd name="T8" fmla="*/ 708 w 708"/>
                <a:gd name="T9" fmla="*/ 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350">
                  <a:moveTo>
                    <a:pt x="708" y="6"/>
                  </a:moveTo>
                  <a:cubicBezTo>
                    <a:pt x="543" y="244"/>
                    <a:pt x="284" y="350"/>
                    <a:pt x="0" y="298"/>
                  </a:cubicBezTo>
                  <a:cubicBezTo>
                    <a:pt x="1" y="294"/>
                    <a:pt x="2" y="291"/>
                    <a:pt x="3" y="287"/>
                  </a:cubicBezTo>
                  <a:cubicBezTo>
                    <a:pt x="282" y="338"/>
                    <a:pt x="536" y="233"/>
                    <a:pt x="698" y="0"/>
                  </a:cubicBezTo>
                  <a:cubicBezTo>
                    <a:pt x="702" y="3"/>
                    <a:pt x="704" y="4"/>
                    <a:pt x="708" y="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-762000" y="3533775"/>
              <a:ext cx="342900" cy="312738"/>
            </a:xfrm>
            <a:custGeom>
              <a:avLst/>
              <a:gdLst>
                <a:gd name="T0" fmla="*/ 33 w 80"/>
                <a:gd name="T1" fmla="*/ 73 h 73"/>
                <a:gd name="T2" fmla="*/ 0 w 80"/>
                <a:gd name="T3" fmla="*/ 0 h 73"/>
                <a:gd name="T4" fmla="*/ 80 w 80"/>
                <a:gd name="T5" fmla="*/ 8 h 73"/>
                <a:gd name="T6" fmla="*/ 33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33" y="73"/>
                  </a:moveTo>
                  <a:cubicBezTo>
                    <a:pt x="18" y="44"/>
                    <a:pt x="12" y="29"/>
                    <a:pt x="0" y="0"/>
                  </a:cubicBezTo>
                  <a:cubicBezTo>
                    <a:pt x="32" y="5"/>
                    <a:pt x="48" y="7"/>
                    <a:pt x="80" y="8"/>
                  </a:cubicBezTo>
                  <a:cubicBezTo>
                    <a:pt x="63" y="35"/>
                    <a:pt x="54" y="47"/>
                    <a:pt x="33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-277812" y="3551238"/>
              <a:ext cx="339725" cy="304800"/>
            </a:xfrm>
            <a:custGeom>
              <a:avLst/>
              <a:gdLst>
                <a:gd name="T0" fmla="*/ 44 w 79"/>
                <a:gd name="T1" fmla="*/ 71 h 71"/>
                <a:gd name="T2" fmla="*/ 0 w 79"/>
                <a:gd name="T3" fmla="*/ 5 h 71"/>
                <a:gd name="T4" fmla="*/ 79 w 79"/>
                <a:gd name="T5" fmla="*/ 0 h 71"/>
                <a:gd name="T6" fmla="*/ 44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44" y="71"/>
                  </a:moveTo>
                  <a:cubicBezTo>
                    <a:pt x="25" y="45"/>
                    <a:pt x="16" y="32"/>
                    <a:pt x="0" y="5"/>
                  </a:cubicBezTo>
                  <a:cubicBezTo>
                    <a:pt x="32" y="5"/>
                    <a:pt x="48" y="3"/>
                    <a:pt x="79" y="0"/>
                  </a:cubicBezTo>
                  <a:cubicBezTo>
                    <a:pt x="67" y="28"/>
                    <a:pt x="60" y="43"/>
                    <a:pt x="44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8438" y="3452813"/>
              <a:ext cx="325438" cy="325438"/>
            </a:xfrm>
            <a:custGeom>
              <a:avLst/>
              <a:gdLst>
                <a:gd name="T0" fmla="*/ 54 w 76"/>
                <a:gd name="T1" fmla="*/ 76 h 76"/>
                <a:gd name="T2" fmla="*/ 0 w 76"/>
                <a:gd name="T3" fmla="*/ 18 h 76"/>
                <a:gd name="T4" fmla="*/ 76 w 76"/>
                <a:gd name="T5" fmla="*/ 0 h 76"/>
                <a:gd name="T6" fmla="*/ 5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54" y="76"/>
                  </a:moveTo>
                  <a:cubicBezTo>
                    <a:pt x="31" y="53"/>
                    <a:pt x="20" y="42"/>
                    <a:pt x="0" y="18"/>
                  </a:cubicBezTo>
                  <a:cubicBezTo>
                    <a:pt x="31" y="12"/>
                    <a:pt x="46" y="9"/>
                    <a:pt x="76" y="0"/>
                  </a:cubicBezTo>
                  <a:cubicBezTo>
                    <a:pt x="69" y="30"/>
                    <a:pt x="65" y="45"/>
                    <a:pt x="5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57225" y="3276600"/>
              <a:ext cx="309563" cy="338138"/>
            </a:xfrm>
            <a:custGeom>
              <a:avLst/>
              <a:gdLst>
                <a:gd name="T0" fmla="*/ 63 w 72"/>
                <a:gd name="T1" fmla="*/ 79 h 79"/>
                <a:gd name="T2" fmla="*/ 0 w 72"/>
                <a:gd name="T3" fmla="*/ 30 h 79"/>
                <a:gd name="T4" fmla="*/ 72 w 72"/>
                <a:gd name="T5" fmla="*/ 0 h 79"/>
                <a:gd name="T6" fmla="*/ 63 w 72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9">
                  <a:moveTo>
                    <a:pt x="63" y="79"/>
                  </a:moveTo>
                  <a:cubicBezTo>
                    <a:pt x="37" y="61"/>
                    <a:pt x="24" y="51"/>
                    <a:pt x="0" y="30"/>
                  </a:cubicBezTo>
                  <a:cubicBezTo>
                    <a:pt x="30" y="20"/>
                    <a:pt x="44" y="14"/>
                    <a:pt x="72" y="0"/>
                  </a:cubicBezTo>
                  <a:cubicBezTo>
                    <a:pt x="70" y="31"/>
                    <a:pt x="68" y="47"/>
                    <a:pt x="63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090613" y="3032125"/>
              <a:ext cx="300038" cy="338138"/>
            </a:xfrm>
            <a:custGeom>
              <a:avLst/>
              <a:gdLst>
                <a:gd name="T0" fmla="*/ 70 w 70"/>
                <a:gd name="T1" fmla="*/ 79 h 79"/>
                <a:gd name="T2" fmla="*/ 0 w 70"/>
                <a:gd name="T3" fmla="*/ 42 h 79"/>
                <a:gd name="T4" fmla="*/ 66 w 70"/>
                <a:gd name="T5" fmla="*/ 0 h 79"/>
                <a:gd name="T6" fmla="*/ 70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70" y="79"/>
                  </a:moveTo>
                  <a:cubicBezTo>
                    <a:pt x="41" y="65"/>
                    <a:pt x="27" y="58"/>
                    <a:pt x="0" y="42"/>
                  </a:cubicBezTo>
                  <a:cubicBezTo>
                    <a:pt x="27" y="27"/>
                    <a:pt x="40" y="18"/>
                    <a:pt x="66" y="0"/>
                  </a:cubicBezTo>
                  <a:cubicBezTo>
                    <a:pt x="69" y="31"/>
                    <a:pt x="70" y="47"/>
                    <a:pt x="70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485900" y="2719388"/>
              <a:ext cx="325438" cy="333375"/>
            </a:xfrm>
            <a:custGeom>
              <a:avLst/>
              <a:gdLst>
                <a:gd name="T0" fmla="*/ 76 w 76"/>
                <a:gd name="T1" fmla="*/ 78 h 78"/>
                <a:gd name="T2" fmla="*/ 0 w 76"/>
                <a:gd name="T3" fmla="*/ 53 h 78"/>
                <a:gd name="T4" fmla="*/ 58 w 76"/>
                <a:gd name="T5" fmla="*/ 0 h 78"/>
                <a:gd name="T6" fmla="*/ 76 w 76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8">
                  <a:moveTo>
                    <a:pt x="76" y="78"/>
                  </a:moveTo>
                  <a:cubicBezTo>
                    <a:pt x="44" y="69"/>
                    <a:pt x="29" y="64"/>
                    <a:pt x="0" y="53"/>
                  </a:cubicBezTo>
                  <a:cubicBezTo>
                    <a:pt x="24" y="33"/>
                    <a:pt x="36" y="23"/>
                    <a:pt x="58" y="0"/>
                  </a:cubicBezTo>
                  <a:cubicBezTo>
                    <a:pt x="67" y="30"/>
                    <a:pt x="70" y="46"/>
                    <a:pt x="76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833563" y="2341563"/>
              <a:ext cx="338138" cy="322263"/>
            </a:xfrm>
            <a:custGeom>
              <a:avLst/>
              <a:gdLst>
                <a:gd name="T0" fmla="*/ 79 w 79"/>
                <a:gd name="T1" fmla="*/ 75 h 75"/>
                <a:gd name="T2" fmla="*/ 0 w 79"/>
                <a:gd name="T3" fmla="*/ 64 h 75"/>
                <a:gd name="T4" fmla="*/ 50 w 79"/>
                <a:gd name="T5" fmla="*/ 0 h 75"/>
                <a:gd name="T6" fmla="*/ 79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79" y="75"/>
                  </a:moveTo>
                  <a:cubicBezTo>
                    <a:pt x="47" y="72"/>
                    <a:pt x="31" y="70"/>
                    <a:pt x="0" y="64"/>
                  </a:cubicBezTo>
                  <a:cubicBezTo>
                    <a:pt x="21" y="40"/>
                    <a:pt x="31" y="27"/>
                    <a:pt x="50" y="0"/>
                  </a:cubicBezTo>
                  <a:cubicBezTo>
                    <a:pt x="63" y="29"/>
                    <a:pt x="69" y="44"/>
                    <a:pt x="79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7641433" y="951991"/>
            <a:ext cx="511969" cy="511969"/>
          </a:xfrm>
          <a:prstGeom prst="ellipse">
            <a:avLst/>
          </a:prstGeom>
          <a:solidFill>
            <a:srgbClr val="FFD0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3" name="Freeform 56"/>
          <p:cNvSpPr>
            <a:spLocks/>
          </p:cNvSpPr>
          <p:nvPr/>
        </p:nvSpPr>
        <p:spPr bwMode="auto">
          <a:xfrm>
            <a:off x="4008836" y="1084149"/>
            <a:ext cx="309563" cy="151210"/>
          </a:xfrm>
          <a:custGeom>
            <a:avLst/>
            <a:gdLst>
              <a:gd name="T0" fmla="*/ 1 w 96"/>
              <a:gd name="T1" fmla="*/ 47 h 47"/>
              <a:gd name="T2" fmla="*/ 0 w 96"/>
              <a:gd name="T3" fmla="*/ 42 h 47"/>
              <a:gd name="T4" fmla="*/ 3 w 96"/>
              <a:gd name="T5" fmla="*/ 31 h 47"/>
              <a:gd name="T6" fmla="*/ 16 w 96"/>
              <a:gd name="T7" fmla="*/ 21 h 47"/>
              <a:gd name="T8" fmla="*/ 28 w 96"/>
              <a:gd name="T9" fmla="*/ 21 h 47"/>
              <a:gd name="T10" fmla="*/ 32 w 96"/>
              <a:gd name="T11" fmla="*/ 23 h 47"/>
              <a:gd name="T12" fmla="*/ 33 w 96"/>
              <a:gd name="T13" fmla="*/ 15 h 47"/>
              <a:gd name="T14" fmla="*/ 38 w 96"/>
              <a:gd name="T15" fmla="*/ 7 h 47"/>
              <a:gd name="T16" fmla="*/ 42 w 96"/>
              <a:gd name="T17" fmla="*/ 4 h 47"/>
              <a:gd name="T18" fmla="*/ 54 w 96"/>
              <a:gd name="T19" fmla="*/ 0 h 47"/>
              <a:gd name="T20" fmla="*/ 66 w 96"/>
              <a:gd name="T21" fmla="*/ 4 h 47"/>
              <a:gd name="T22" fmla="*/ 66 w 96"/>
              <a:gd name="T23" fmla="*/ 4 h 47"/>
              <a:gd name="T24" fmla="*/ 76 w 96"/>
              <a:gd name="T25" fmla="*/ 16 h 47"/>
              <a:gd name="T26" fmla="*/ 76 w 96"/>
              <a:gd name="T27" fmla="*/ 27 h 47"/>
              <a:gd name="T28" fmla="*/ 75 w 96"/>
              <a:gd name="T29" fmla="*/ 30 h 47"/>
              <a:gd name="T30" fmla="*/ 79 w 96"/>
              <a:gd name="T31" fmla="*/ 29 h 47"/>
              <a:gd name="T32" fmla="*/ 95 w 96"/>
              <a:gd name="T33" fmla="*/ 47 h 47"/>
              <a:gd name="T34" fmla="*/ 1 w 96"/>
              <a:gd name="T3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47">
                <a:moveTo>
                  <a:pt x="1" y="47"/>
                </a:moveTo>
                <a:cubicBezTo>
                  <a:pt x="1" y="45"/>
                  <a:pt x="0" y="44"/>
                  <a:pt x="0" y="42"/>
                </a:cubicBezTo>
                <a:cubicBezTo>
                  <a:pt x="0" y="38"/>
                  <a:pt x="1" y="34"/>
                  <a:pt x="3" y="31"/>
                </a:cubicBezTo>
                <a:cubicBezTo>
                  <a:pt x="6" y="27"/>
                  <a:pt x="11" y="23"/>
                  <a:pt x="16" y="21"/>
                </a:cubicBezTo>
                <a:cubicBezTo>
                  <a:pt x="22" y="20"/>
                  <a:pt x="22" y="21"/>
                  <a:pt x="28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0"/>
                  <a:pt x="32" y="18"/>
                  <a:pt x="33" y="15"/>
                </a:cubicBezTo>
                <a:cubicBezTo>
                  <a:pt x="34" y="12"/>
                  <a:pt x="35" y="9"/>
                  <a:pt x="38" y="7"/>
                </a:cubicBezTo>
                <a:cubicBezTo>
                  <a:pt x="39" y="6"/>
                  <a:pt x="40" y="5"/>
                  <a:pt x="42" y="4"/>
                </a:cubicBezTo>
                <a:cubicBezTo>
                  <a:pt x="45" y="1"/>
                  <a:pt x="50" y="0"/>
                  <a:pt x="54" y="0"/>
                </a:cubicBezTo>
                <a:cubicBezTo>
                  <a:pt x="59" y="0"/>
                  <a:pt x="63" y="1"/>
                  <a:pt x="66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71" y="6"/>
                  <a:pt x="74" y="11"/>
                  <a:pt x="76" y="16"/>
                </a:cubicBezTo>
                <a:cubicBezTo>
                  <a:pt x="77" y="19"/>
                  <a:pt x="77" y="24"/>
                  <a:pt x="76" y="27"/>
                </a:cubicBezTo>
                <a:cubicBezTo>
                  <a:pt x="76" y="28"/>
                  <a:pt x="75" y="29"/>
                  <a:pt x="75" y="30"/>
                </a:cubicBezTo>
                <a:cubicBezTo>
                  <a:pt x="76" y="30"/>
                  <a:pt x="78" y="29"/>
                  <a:pt x="79" y="29"/>
                </a:cubicBezTo>
                <a:cubicBezTo>
                  <a:pt x="91" y="29"/>
                  <a:pt x="96" y="39"/>
                  <a:pt x="95" y="47"/>
                </a:cubicBezTo>
                <a:lnTo>
                  <a:pt x="1" y="47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4" name="Freeform 57"/>
          <p:cNvSpPr>
            <a:spLocks/>
          </p:cNvSpPr>
          <p:nvPr/>
        </p:nvSpPr>
        <p:spPr bwMode="auto">
          <a:xfrm>
            <a:off x="5395914" y="1337753"/>
            <a:ext cx="610791" cy="251222"/>
          </a:xfrm>
          <a:custGeom>
            <a:avLst/>
            <a:gdLst>
              <a:gd name="T0" fmla="*/ 190 w 190"/>
              <a:gd name="T1" fmla="*/ 78 h 78"/>
              <a:gd name="T2" fmla="*/ 163 w 190"/>
              <a:gd name="T3" fmla="*/ 51 h 78"/>
              <a:gd name="T4" fmla="*/ 133 w 190"/>
              <a:gd name="T5" fmla="*/ 55 h 78"/>
              <a:gd name="T6" fmla="*/ 133 w 190"/>
              <a:gd name="T7" fmla="*/ 54 h 78"/>
              <a:gd name="T8" fmla="*/ 105 w 190"/>
              <a:gd name="T9" fmla="*/ 36 h 78"/>
              <a:gd name="T10" fmla="*/ 105 w 190"/>
              <a:gd name="T11" fmla="*/ 36 h 78"/>
              <a:gd name="T12" fmla="*/ 70 w 190"/>
              <a:gd name="T13" fmla="*/ 0 h 78"/>
              <a:gd name="T14" fmla="*/ 34 w 190"/>
              <a:gd name="T15" fmla="*/ 36 h 78"/>
              <a:gd name="T16" fmla="*/ 37 w 190"/>
              <a:gd name="T17" fmla="*/ 48 h 78"/>
              <a:gd name="T18" fmla="*/ 32 w 190"/>
              <a:gd name="T19" fmla="*/ 48 h 78"/>
              <a:gd name="T20" fmla="*/ 0 w 190"/>
              <a:gd name="T21" fmla="*/ 78 h 78"/>
              <a:gd name="T22" fmla="*/ 190 w 190"/>
              <a:gd name="T2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0" h="78">
                <a:moveTo>
                  <a:pt x="190" y="78"/>
                </a:moveTo>
                <a:cubicBezTo>
                  <a:pt x="187" y="65"/>
                  <a:pt x="177" y="54"/>
                  <a:pt x="163" y="51"/>
                </a:cubicBezTo>
                <a:cubicBezTo>
                  <a:pt x="153" y="48"/>
                  <a:pt x="142" y="50"/>
                  <a:pt x="133" y="55"/>
                </a:cubicBezTo>
                <a:cubicBezTo>
                  <a:pt x="133" y="54"/>
                  <a:pt x="133" y="54"/>
                  <a:pt x="133" y="54"/>
                </a:cubicBezTo>
                <a:cubicBezTo>
                  <a:pt x="127" y="44"/>
                  <a:pt x="116" y="38"/>
                  <a:pt x="105" y="36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5" y="16"/>
                  <a:pt x="89" y="0"/>
                  <a:pt x="70" y="0"/>
                </a:cubicBezTo>
                <a:cubicBezTo>
                  <a:pt x="50" y="0"/>
                  <a:pt x="34" y="16"/>
                  <a:pt x="34" y="36"/>
                </a:cubicBezTo>
                <a:cubicBezTo>
                  <a:pt x="34" y="40"/>
                  <a:pt x="35" y="44"/>
                  <a:pt x="37" y="48"/>
                </a:cubicBezTo>
                <a:cubicBezTo>
                  <a:pt x="35" y="48"/>
                  <a:pt x="34" y="48"/>
                  <a:pt x="32" y="48"/>
                </a:cubicBezTo>
                <a:cubicBezTo>
                  <a:pt x="12" y="48"/>
                  <a:pt x="1" y="63"/>
                  <a:pt x="0" y="78"/>
                </a:cubicBezTo>
                <a:lnTo>
                  <a:pt x="190" y="7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5" name="Freeform 58"/>
          <p:cNvSpPr>
            <a:spLocks/>
          </p:cNvSpPr>
          <p:nvPr/>
        </p:nvSpPr>
        <p:spPr bwMode="auto">
          <a:xfrm>
            <a:off x="8652273" y="1502060"/>
            <a:ext cx="404813" cy="198835"/>
          </a:xfrm>
          <a:custGeom>
            <a:avLst/>
            <a:gdLst>
              <a:gd name="T0" fmla="*/ 1 w 126"/>
              <a:gd name="T1" fmla="*/ 62 h 62"/>
              <a:gd name="T2" fmla="*/ 120 w 126"/>
              <a:gd name="T3" fmla="*/ 62 h 62"/>
              <a:gd name="T4" fmla="*/ 95 w 126"/>
              <a:gd name="T5" fmla="*/ 23 h 62"/>
              <a:gd name="T6" fmla="*/ 90 w 126"/>
              <a:gd name="T7" fmla="*/ 23 h 62"/>
              <a:gd name="T8" fmla="*/ 66 w 126"/>
              <a:gd name="T9" fmla="*/ 0 h 62"/>
              <a:gd name="T10" fmla="*/ 43 w 126"/>
              <a:gd name="T11" fmla="*/ 31 h 62"/>
              <a:gd name="T12" fmla="*/ 33 w 126"/>
              <a:gd name="T13" fmla="*/ 29 h 62"/>
              <a:gd name="T14" fmla="*/ 1 w 126"/>
              <a:gd name="T15" fmla="*/ 61 h 62"/>
              <a:gd name="T16" fmla="*/ 1 w 126"/>
              <a:gd name="T17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62">
                <a:moveTo>
                  <a:pt x="1" y="62"/>
                </a:moveTo>
                <a:cubicBezTo>
                  <a:pt x="120" y="62"/>
                  <a:pt x="120" y="62"/>
                  <a:pt x="120" y="62"/>
                </a:cubicBezTo>
                <a:cubicBezTo>
                  <a:pt x="126" y="46"/>
                  <a:pt x="118" y="23"/>
                  <a:pt x="95" y="23"/>
                </a:cubicBezTo>
                <a:cubicBezTo>
                  <a:pt x="93" y="23"/>
                  <a:pt x="91" y="23"/>
                  <a:pt x="90" y="23"/>
                </a:cubicBezTo>
                <a:cubicBezTo>
                  <a:pt x="89" y="12"/>
                  <a:pt x="81" y="0"/>
                  <a:pt x="66" y="0"/>
                </a:cubicBezTo>
                <a:cubicBezTo>
                  <a:pt x="48" y="0"/>
                  <a:pt x="40" y="17"/>
                  <a:pt x="43" y="31"/>
                </a:cubicBezTo>
                <a:cubicBezTo>
                  <a:pt x="40" y="30"/>
                  <a:pt x="36" y="29"/>
                  <a:pt x="33" y="29"/>
                </a:cubicBezTo>
                <a:cubicBezTo>
                  <a:pt x="16" y="29"/>
                  <a:pt x="0" y="44"/>
                  <a:pt x="1" y="61"/>
                </a:cubicBezTo>
                <a:lnTo>
                  <a:pt x="1" y="62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6" name="Freeform 59"/>
          <p:cNvSpPr>
            <a:spLocks/>
          </p:cNvSpPr>
          <p:nvPr/>
        </p:nvSpPr>
        <p:spPr bwMode="auto">
          <a:xfrm>
            <a:off x="6724650" y="1322274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7" name="Freeform 60"/>
          <p:cNvSpPr>
            <a:spLocks/>
          </p:cNvSpPr>
          <p:nvPr/>
        </p:nvSpPr>
        <p:spPr bwMode="auto">
          <a:xfrm>
            <a:off x="7535466" y="1785428"/>
            <a:ext cx="360760" cy="16311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8" name="Freeform 61"/>
          <p:cNvSpPr>
            <a:spLocks/>
          </p:cNvSpPr>
          <p:nvPr/>
        </p:nvSpPr>
        <p:spPr bwMode="auto">
          <a:xfrm>
            <a:off x="4613673" y="1025809"/>
            <a:ext cx="360760" cy="164306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9" name="Freeform 104"/>
          <p:cNvSpPr>
            <a:spLocks/>
          </p:cNvSpPr>
          <p:nvPr/>
        </p:nvSpPr>
        <p:spPr bwMode="auto">
          <a:xfrm>
            <a:off x="9385699" y="1914017"/>
            <a:ext cx="370285" cy="173831"/>
          </a:xfrm>
          <a:custGeom>
            <a:avLst/>
            <a:gdLst>
              <a:gd name="T0" fmla="*/ 115 w 115"/>
              <a:gd name="T1" fmla="*/ 54 h 54"/>
              <a:gd name="T2" fmla="*/ 86 w 115"/>
              <a:gd name="T3" fmla="*/ 23 h 54"/>
              <a:gd name="T4" fmla="*/ 82 w 115"/>
              <a:gd name="T5" fmla="*/ 23 h 54"/>
              <a:gd name="T6" fmla="*/ 58 w 115"/>
              <a:gd name="T7" fmla="*/ 0 h 54"/>
              <a:gd name="T8" fmla="*/ 33 w 115"/>
              <a:gd name="T9" fmla="*/ 29 h 54"/>
              <a:gd name="T10" fmla="*/ 24 w 115"/>
              <a:gd name="T11" fmla="*/ 28 h 54"/>
              <a:gd name="T12" fmla="*/ 2 w 115"/>
              <a:gd name="T13" fmla="*/ 54 h 54"/>
              <a:gd name="T14" fmla="*/ 115 w 115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54">
                <a:moveTo>
                  <a:pt x="115" y="54"/>
                </a:moveTo>
                <a:cubicBezTo>
                  <a:pt x="115" y="39"/>
                  <a:pt x="106" y="23"/>
                  <a:pt x="86" y="23"/>
                </a:cubicBezTo>
                <a:cubicBezTo>
                  <a:pt x="85" y="23"/>
                  <a:pt x="84" y="23"/>
                  <a:pt x="82" y="23"/>
                </a:cubicBezTo>
                <a:cubicBezTo>
                  <a:pt x="81" y="11"/>
                  <a:pt x="73" y="0"/>
                  <a:pt x="58" y="0"/>
                </a:cubicBezTo>
                <a:cubicBezTo>
                  <a:pt x="40" y="0"/>
                  <a:pt x="31" y="15"/>
                  <a:pt x="33" y="29"/>
                </a:cubicBezTo>
                <a:cubicBezTo>
                  <a:pt x="30" y="28"/>
                  <a:pt x="28" y="28"/>
                  <a:pt x="24" y="28"/>
                </a:cubicBezTo>
                <a:cubicBezTo>
                  <a:pt x="8" y="28"/>
                  <a:pt x="0" y="41"/>
                  <a:pt x="2" y="54"/>
                </a:cubicBezTo>
                <a:lnTo>
                  <a:pt x="115" y="54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96180" y="4887184"/>
            <a:ext cx="11811867" cy="1512657"/>
            <a:chOff x="44450" y="4062455"/>
            <a:chExt cx="11814175" cy="2887672"/>
          </a:xfrm>
        </p:grpSpPr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8169275" y="5348288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8431213" y="5799138"/>
              <a:ext cx="385763" cy="882650"/>
            </a:xfrm>
            <a:custGeom>
              <a:avLst/>
              <a:gdLst>
                <a:gd name="T0" fmla="*/ 243 w 243"/>
                <a:gd name="T1" fmla="*/ 97 h 556"/>
                <a:gd name="T2" fmla="*/ 138 w 243"/>
                <a:gd name="T3" fmla="*/ 159 h 556"/>
                <a:gd name="T4" fmla="*/ 122 w 243"/>
                <a:gd name="T5" fmla="*/ 0 h 556"/>
                <a:gd name="T6" fmla="*/ 106 w 243"/>
                <a:gd name="T7" fmla="*/ 159 h 556"/>
                <a:gd name="T8" fmla="*/ 0 w 243"/>
                <a:gd name="T9" fmla="*/ 97 h 556"/>
                <a:gd name="T10" fmla="*/ 97 w 243"/>
                <a:gd name="T11" fmla="*/ 210 h 556"/>
                <a:gd name="T12" fmla="*/ 100 w 243"/>
                <a:gd name="T13" fmla="*/ 556 h 556"/>
                <a:gd name="T14" fmla="*/ 151 w 243"/>
                <a:gd name="T15" fmla="*/ 556 h 556"/>
                <a:gd name="T16" fmla="*/ 146 w 243"/>
                <a:gd name="T17" fmla="*/ 210 h 556"/>
                <a:gd name="T18" fmla="*/ 243 w 243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556">
                  <a:moveTo>
                    <a:pt x="243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7" y="210"/>
                  </a:lnTo>
                  <a:lnTo>
                    <a:pt x="100" y="556"/>
                  </a:lnTo>
                  <a:lnTo>
                    <a:pt x="151" y="556"/>
                  </a:lnTo>
                  <a:lnTo>
                    <a:pt x="146" y="210"/>
                  </a:lnTo>
                  <a:lnTo>
                    <a:pt x="243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1760538" y="4062455"/>
              <a:ext cx="1882775" cy="1295400"/>
            </a:xfrm>
            <a:custGeom>
              <a:avLst/>
              <a:gdLst>
                <a:gd name="T0" fmla="*/ 406 w 439"/>
                <a:gd name="T1" fmla="*/ 302 h 302"/>
                <a:gd name="T2" fmla="*/ 412 w 439"/>
                <a:gd name="T3" fmla="*/ 280 h 302"/>
                <a:gd name="T4" fmla="*/ 257 w 439"/>
                <a:gd name="T5" fmla="*/ 27 h 302"/>
                <a:gd name="T6" fmla="*/ 4 w 439"/>
                <a:gd name="T7" fmla="*/ 182 h 302"/>
                <a:gd name="T8" fmla="*/ 0 w 439"/>
                <a:gd name="T9" fmla="*/ 204 h 302"/>
                <a:gd name="T10" fmla="*/ 406 w 439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302">
                  <a:moveTo>
                    <a:pt x="406" y="302"/>
                  </a:moveTo>
                  <a:cubicBezTo>
                    <a:pt x="409" y="295"/>
                    <a:pt x="411" y="288"/>
                    <a:pt x="412" y="280"/>
                  </a:cubicBezTo>
                  <a:cubicBezTo>
                    <a:pt x="439" y="168"/>
                    <a:pt x="370" y="54"/>
                    <a:pt x="257" y="27"/>
                  </a:cubicBezTo>
                  <a:cubicBezTo>
                    <a:pt x="144" y="0"/>
                    <a:pt x="31" y="69"/>
                    <a:pt x="4" y="182"/>
                  </a:cubicBezTo>
                  <a:cubicBezTo>
                    <a:pt x="2" y="190"/>
                    <a:pt x="1" y="197"/>
                    <a:pt x="0" y="204"/>
                  </a:cubicBezTo>
                  <a:cubicBezTo>
                    <a:pt x="406" y="302"/>
                    <a:pt x="406" y="302"/>
                    <a:pt x="406" y="302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1893888" y="4230733"/>
              <a:ext cx="1595438" cy="1093788"/>
            </a:xfrm>
            <a:custGeom>
              <a:avLst/>
              <a:gdLst>
                <a:gd name="T0" fmla="*/ 344 w 372"/>
                <a:gd name="T1" fmla="*/ 255 h 255"/>
                <a:gd name="T2" fmla="*/ 349 w 372"/>
                <a:gd name="T3" fmla="*/ 237 h 255"/>
                <a:gd name="T4" fmla="*/ 218 w 372"/>
                <a:gd name="T5" fmla="*/ 23 h 255"/>
                <a:gd name="T6" fmla="*/ 3 w 372"/>
                <a:gd name="T7" fmla="*/ 154 h 255"/>
                <a:gd name="T8" fmla="*/ 0 w 372"/>
                <a:gd name="T9" fmla="*/ 172 h 255"/>
                <a:gd name="T10" fmla="*/ 344 w 372"/>
                <a:gd name="T11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5">
                  <a:moveTo>
                    <a:pt x="344" y="255"/>
                  </a:moveTo>
                  <a:cubicBezTo>
                    <a:pt x="346" y="249"/>
                    <a:pt x="348" y="243"/>
                    <a:pt x="349" y="237"/>
                  </a:cubicBezTo>
                  <a:cubicBezTo>
                    <a:pt x="372" y="142"/>
                    <a:pt x="313" y="46"/>
                    <a:pt x="218" y="23"/>
                  </a:cubicBezTo>
                  <a:cubicBezTo>
                    <a:pt x="122" y="0"/>
                    <a:pt x="26" y="59"/>
                    <a:pt x="3" y="154"/>
                  </a:cubicBezTo>
                  <a:cubicBezTo>
                    <a:pt x="2" y="160"/>
                    <a:pt x="1" y="166"/>
                    <a:pt x="0" y="172"/>
                  </a:cubicBezTo>
                  <a:cubicBezTo>
                    <a:pt x="344" y="255"/>
                    <a:pt x="344" y="255"/>
                    <a:pt x="344" y="255"/>
                  </a:cubicBezTo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2073275" y="4432345"/>
              <a:ext cx="1209675" cy="849313"/>
            </a:xfrm>
            <a:custGeom>
              <a:avLst/>
              <a:gdLst>
                <a:gd name="T0" fmla="*/ 259 w 282"/>
                <a:gd name="T1" fmla="*/ 198 h 198"/>
                <a:gd name="T2" fmla="*/ 265 w 282"/>
                <a:gd name="T3" fmla="*/ 180 h 198"/>
                <a:gd name="T4" fmla="*/ 166 w 282"/>
                <a:gd name="T5" fmla="*/ 18 h 198"/>
                <a:gd name="T6" fmla="*/ 3 w 282"/>
                <a:gd name="T7" fmla="*/ 117 h 198"/>
                <a:gd name="T8" fmla="*/ 0 w 282"/>
                <a:gd name="T9" fmla="*/ 136 h 198"/>
                <a:gd name="T10" fmla="*/ 259 w 282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2" h="198">
                  <a:moveTo>
                    <a:pt x="259" y="198"/>
                  </a:moveTo>
                  <a:cubicBezTo>
                    <a:pt x="262" y="192"/>
                    <a:pt x="264" y="186"/>
                    <a:pt x="265" y="180"/>
                  </a:cubicBezTo>
                  <a:cubicBezTo>
                    <a:pt x="282" y="108"/>
                    <a:pt x="238" y="35"/>
                    <a:pt x="166" y="18"/>
                  </a:cubicBezTo>
                  <a:cubicBezTo>
                    <a:pt x="93" y="0"/>
                    <a:pt x="21" y="45"/>
                    <a:pt x="3" y="117"/>
                  </a:cubicBezTo>
                  <a:cubicBezTo>
                    <a:pt x="2" y="123"/>
                    <a:pt x="1" y="130"/>
                    <a:pt x="0" y="136"/>
                  </a:cubicBezTo>
                  <a:cubicBezTo>
                    <a:pt x="259" y="198"/>
                    <a:pt x="259" y="198"/>
                    <a:pt x="259" y="198"/>
                  </a:cubicBezTo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2274888" y="4654601"/>
              <a:ext cx="788988" cy="579438"/>
            </a:xfrm>
            <a:custGeom>
              <a:avLst/>
              <a:gdLst>
                <a:gd name="T0" fmla="*/ 166 w 184"/>
                <a:gd name="T1" fmla="*/ 135 h 135"/>
                <a:gd name="T2" fmla="*/ 172 w 184"/>
                <a:gd name="T3" fmla="*/ 117 h 135"/>
                <a:gd name="T4" fmla="*/ 108 w 184"/>
                <a:gd name="T5" fmla="*/ 11 h 135"/>
                <a:gd name="T6" fmla="*/ 2 w 184"/>
                <a:gd name="T7" fmla="*/ 76 h 135"/>
                <a:gd name="T8" fmla="*/ 0 w 184"/>
                <a:gd name="T9" fmla="*/ 95 h 135"/>
                <a:gd name="T10" fmla="*/ 166 w 184"/>
                <a:gd name="T1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35">
                  <a:moveTo>
                    <a:pt x="166" y="135"/>
                  </a:moveTo>
                  <a:cubicBezTo>
                    <a:pt x="169" y="129"/>
                    <a:pt x="171" y="123"/>
                    <a:pt x="172" y="117"/>
                  </a:cubicBezTo>
                  <a:cubicBezTo>
                    <a:pt x="184" y="70"/>
                    <a:pt x="155" y="23"/>
                    <a:pt x="108" y="11"/>
                  </a:cubicBezTo>
                  <a:cubicBezTo>
                    <a:pt x="61" y="0"/>
                    <a:pt x="13" y="29"/>
                    <a:pt x="2" y="76"/>
                  </a:cubicBezTo>
                  <a:cubicBezTo>
                    <a:pt x="0" y="82"/>
                    <a:pt x="0" y="89"/>
                    <a:pt x="0" y="95"/>
                  </a:cubicBezTo>
                  <a:cubicBezTo>
                    <a:pt x="166" y="135"/>
                    <a:pt x="166" y="135"/>
                    <a:pt x="166" y="135"/>
                  </a:cubicBezTo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2459038" y="4860970"/>
              <a:ext cx="400050" cy="325438"/>
            </a:xfrm>
            <a:custGeom>
              <a:avLst/>
              <a:gdLst>
                <a:gd name="T0" fmla="*/ 79 w 93"/>
                <a:gd name="T1" fmla="*/ 76 h 76"/>
                <a:gd name="T2" fmla="*/ 87 w 93"/>
                <a:gd name="T3" fmla="*/ 59 h 76"/>
                <a:gd name="T4" fmla="*/ 55 w 93"/>
                <a:gd name="T5" fmla="*/ 6 h 76"/>
                <a:gd name="T6" fmla="*/ 1 w 93"/>
                <a:gd name="T7" fmla="*/ 38 h 76"/>
                <a:gd name="T8" fmla="*/ 1 w 93"/>
                <a:gd name="T9" fmla="*/ 57 h 76"/>
                <a:gd name="T10" fmla="*/ 79 w 93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76">
                  <a:moveTo>
                    <a:pt x="79" y="76"/>
                  </a:moveTo>
                  <a:cubicBezTo>
                    <a:pt x="83" y="71"/>
                    <a:pt x="86" y="65"/>
                    <a:pt x="87" y="59"/>
                  </a:cubicBezTo>
                  <a:cubicBezTo>
                    <a:pt x="93" y="35"/>
                    <a:pt x="78" y="11"/>
                    <a:pt x="55" y="6"/>
                  </a:cubicBezTo>
                  <a:cubicBezTo>
                    <a:pt x="31" y="0"/>
                    <a:pt x="7" y="15"/>
                    <a:pt x="1" y="38"/>
                  </a:cubicBezTo>
                  <a:cubicBezTo>
                    <a:pt x="0" y="45"/>
                    <a:pt x="0" y="51"/>
                    <a:pt x="1" y="57"/>
                  </a:cubicBezTo>
                  <a:cubicBezTo>
                    <a:pt x="79" y="76"/>
                    <a:pt x="79" y="76"/>
                    <a:pt x="79" y="76"/>
                  </a:cubicBezTo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44450" y="4432345"/>
              <a:ext cx="3011488" cy="2517775"/>
            </a:xfrm>
            <a:custGeom>
              <a:avLst/>
              <a:gdLst>
                <a:gd name="T0" fmla="*/ 702 w 702"/>
                <a:gd name="T1" fmla="*/ 587 h 587"/>
                <a:gd name="T2" fmla="*/ 702 w 702"/>
                <a:gd name="T3" fmla="*/ 573 h 587"/>
                <a:gd name="T4" fmla="*/ 351 w 702"/>
                <a:gd name="T5" fmla="*/ 0 h 587"/>
                <a:gd name="T6" fmla="*/ 0 w 702"/>
                <a:gd name="T7" fmla="*/ 573 h 587"/>
                <a:gd name="T8" fmla="*/ 0 w 702"/>
                <a:gd name="T9" fmla="*/ 587 h 587"/>
                <a:gd name="T10" fmla="*/ 702 w 702"/>
                <a:gd name="T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2" h="587">
                  <a:moveTo>
                    <a:pt x="702" y="587"/>
                  </a:moveTo>
                  <a:cubicBezTo>
                    <a:pt x="702" y="582"/>
                    <a:pt x="702" y="578"/>
                    <a:pt x="702" y="573"/>
                  </a:cubicBezTo>
                  <a:cubicBezTo>
                    <a:pt x="702" y="257"/>
                    <a:pt x="545" y="0"/>
                    <a:pt x="351" y="0"/>
                  </a:cubicBezTo>
                  <a:cubicBezTo>
                    <a:pt x="157" y="0"/>
                    <a:pt x="0" y="257"/>
                    <a:pt x="0" y="573"/>
                  </a:cubicBezTo>
                  <a:cubicBezTo>
                    <a:pt x="0" y="578"/>
                    <a:pt x="0" y="582"/>
                    <a:pt x="0" y="587"/>
                  </a:cubicBezTo>
                  <a:cubicBezTo>
                    <a:pt x="702" y="587"/>
                    <a:pt x="702" y="587"/>
                    <a:pt x="702" y="587"/>
                  </a:cubicBezTo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44450" y="6527800"/>
              <a:ext cx="0" cy="85725"/>
            </a:xfrm>
            <a:custGeom>
              <a:avLst/>
              <a:gdLst>
                <a:gd name="T0" fmla="*/ 20 h 20"/>
                <a:gd name="T1" fmla="*/ 19 h 20"/>
                <a:gd name="T2" fmla="*/ 19 h 20"/>
                <a:gd name="T3" fmla="*/ 18 h 20"/>
                <a:gd name="T4" fmla="*/ 18 h 20"/>
                <a:gd name="T5" fmla="*/ 18 h 20"/>
                <a:gd name="T6" fmla="*/ 17 h 20"/>
                <a:gd name="T7" fmla="*/ 17 h 20"/>
                <a:gd name="T8" fmla="*/ 16 h 20"/>
                <a:gd name="T9" fmla="*/ 16 h 20"/>
                <a:gd name="T10" fmla="*/ 15 h 20"/>
                <a:gd name="T11" fmla="*/ 15 h 20"/>
                <a:gd name="T12" fmla="*/ 14 h 20"/>
                <a:gd name="T13" fmla="*/ 14 h 20"/>
                <a:gd name="T14" fmla="*/ 13 h 20"/>
                <a:gd name="T15" fmla="*/ 13 h 20"/>
                <a:gd name="T16" fmla="*/ 12 h 20"/>
                <a:gd name="T17" fmla="*/ 12 h 20"/>
                <a:gd name="T18" fmla="*/ 11 h 20"/>
                <a:gd name="T19" fmla="*/ 11 h 20"/>
                <a:gd name="T20" fmla="*/ 11 h 20"/>
                <a:gd name="T21" fmla="*/ 10 h 20"/>
                <a:gd name="T22" fmla="*/ 10 h 20"/>
                <a:gd name="T23" fmla="*/ 9 h 20"/>
                <a:gd name="T24" fmla="*/ 9 h 20"/>
                <a:gd name="T25" fmla="*/ 8 h 20"/>
                <a:gd name="T26" fmla="*/ 8 h 20"/>
                <a:gd name="T27" fmla="*/ 7 h 20"/>
                <a:gd name="T28" fmla="*/ 7 h 20"/>
                <a:gd name="T29" fmla="*/ 6 h 20"/>
                <a:gd name="T30" fmla="*/ 6 h 20"/>
                <a:gd name="T31" fmla="*/ 5 h 20"/>
                <a:gd name="T32" fmla="*/ 5 h 20"/>
                <a:gd name="T33" fmla="*/ 5 h 20"/>
                <a:gd name="T34" fmla="*/ 4 h 20"/>
                <a:gd name="T35" fmla="*/ 4 h 20"/>
                <a:gd name="T36" fmla="*/ 3 h 20"/>
                <a:gd name="T37" fmla="*/ 3 h 20"/>
                <a:gd name="T38" fmla="*/ 2 h 20"/>
                <a:gd name="T39" fmla="*/ 2 h 20"/>
                <a:gd name="T40" fmla="*/ 1 h 20"/>
                <a:gd name="T41" fmla="*/ 1 h 20"/>
                <a:gd name="T42" fmla="*/ 0 h 20"/>
                <a:gd name="T43" fmla="*/ 0 h 20"/>
                <a:gd name="T44" fmla="*/ 0 h 2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</a:cxnLst>
              <a:rect l="0" t="0" r="r" b="b"/>
              <a:pathLst>
                <a:path h="20">
                  <a:moveTo>
                    <a:pt x="0" y="19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44450" y="4435525"/>
              <a:ext cx="1458913" cy="2514600"/>
            </a:xfrm>
            <a:custGeom>
              <a:avLst/>
              <a:gdLst>
                <a:gd name="T0" fmla="*/ 0 w 340"/>
                <a:gd name="T1" fmla="*/ 552 h 586"/>
                <a:gd name="T2" fmla="*/ 0 w 340"/>
                <a:gd name="T3" fmla="*/ 552 h 586"/>
                <a:gd name="T4" fmla="*/ 0 w 340"/>
                <a:gd name="T5" fmla="*/ 552 h 586"/>
                <a:gd name="T6" fmla="*/ 0 w 340"/>
                <a:gd name="T7" fmla="*/ 553 h 586"/>
                <a:gd name="T8" fmla="*/ 0 w 340"/>
                <a:gd name="T9" fmla="*/ 553 h 586"/>
                <a:gd name="T10" fmla="*/ 0 w 340"/>
                <a:gd name="T11" fmla="*/ 554 h 586"/>
                <a:gd name="T12" fmla="*/ 0 w 340"/>
                <a:gd name="T13" fmla="*/ 554 h 586"/>
                <a:gd name="T14" fmla="*/ 0 w 340"/>
                <a:gd name="T15" fmla="*/ 555 h 586"/>
                <a:gd name="T16" fmla="*/ 0 w 340"/>
                <a:gd name="T17" fmla="*/ 555 h 586"/>
                <a:gd name="T18" fmla="*/ 0 w 340"/>
                <a:gd name="T19" fmla="*/ 556 h 586"/>
                <a:gd name="T20" fmla="*/ 0 w 340"/>
                <a:gd name="T21" fmla="*/ 556 h 586"/>
                <a:gd name="T22" fmla="*/ 0 w 340"/>
                <a:gd name="T23" fmla="*/ 556 h 586"/>
                <a:gd name="T24" fmla="*/ 0 w 340"/>
                <a:gd name="T25" fmla="*/ 557 h 586"/>
                <a:gd name="T26" fmla="*/ 0 w 340"/>
                <a:gd name="T27" fmla="*/ 557 h 586"/>
                <a:gd name="T28" fmla="*/ 0 w 340"/>
                <a:gd name="T29" fmla="*/ 558 h 586"/>
                <a:gd name="T30" fmla="*/ 0 w 340"/>
                <a:gd name="T31" fmla="*/ 558 h 586"/>
                <a:gd name="T32" fmla="*/ 0 w 340"/>
                <a:gd name="T33" fmla="*/ 559 h 586"/>
                <a:gd name="T34" fmla="*/ 0 w 340"/>
                <a:gd name="T35" fmla="*/ 559 h 586"/>
                <a:gd name="T36" fmla="*/ 0 w 340"/>
                <a:gd name="T37" fmla="*/ 560 h 586"/>
                <a:gd name="T38" fmla="*/ 0 w 340"/>
                <a:gd name="T39" fmla="*/ 560 h 586"/>
                <a:gd name="T40" fmla="*/ 0 w 340"/>
                <a:gd name="T41" fmla="*/ 560 h 586"/>
                <a:gd name="T42" fmla="*/ 0 w 340"/>
                <a:gd name="T43" fmla="*/ 561 h 586"/>
                <a:gd name="T44" fmla="*/ 0 w 340"/>
                <a:gd name="T45" fmla="*/ 561 h 586"/>
                <a:gd name="T46" fmla="*/ 0 w 340"/>
                <a:gd name="T47" fmla="*/ 562 h 586"/>
                <a:gd name="T48" fmla="*/ 0 w 340"/>
                <a:gd name="T49" fmla="*/ 562 h 586"/>
                <a:gd name="T50" fmla="*/ 0 w 340"/>
                <a:gd name="T51" fmla="*/ 563 h 586"/>
                <a:gd name="T52" fmla="*/ 0 w 340"/>
                <a:gd name="T53" fmla="*/ 563 h 586"/>
                <a:gd name="T54" fmla="*/ 0 w 340"/>
                <a:gd name="T55" fmla="*/ 564 h 586"/>
                <a:gd name="T56" fmla="*/ 0 w 340"/>
                <a:gd name="T57" fmla="*/ 564 h 586"/>
                <a:gd name="T58" fmla="*/ 0 w 340"/>
                <a:gd name="T59" fmla="*/ 565 h 586"/>
                <a:gd name="T60" fmla="*/ 0 w 340"/>
                <a:gd name="T61" fmla="*/ 565 h 586"/>
                <a:gd name="T62" fmla="*/ 0 w 340"/>
                <a:gd name="T63" fmla="*/ 565 h 586"/>
                <a:gd name="T64" fmla="*/ 0 w 340"/>
                <a:gd name="T65" fmla="*/ 566 h 586"/>
                <a:gd name="T66" fmla="*/ 0 w 340"/>
                <a:gd name="T67" fmla="*/ 566 h 586"/>
                <a:gd name="T68" fmla="*/ 0 w 340"/>
                <a:gd name="T69" fmla="*/ 567 h 586"/>
                <a:gd name="T70" fmla="*/ 0 w 340"/>
                <a:gd name="T71" fmla="*/ 567 h 586"/>
                <a:gd name="T72" fmla="*/ 0 w 340"/>
                <a:gd name="T73" fmla="*/ 568 h 586"/>
                <a:gd name="T74" fmla="*/ 0 w 340"/>
                <a:gd name="T75" fmla="*/ 568 h 586"/>
                <a:gd name="T76" fmla="*/ 0 w 340"/>
                <a:gd name="T77" fmla="*/ 569 h 586"/>
                <a:gd name="T78" fmla="*/ 0 w 340"/>
                <a:gd name="T79" fmla="*/ 569 h 586"/>
                <a:gd name="T80" fmla="*/ 0 w 340"/>
                <a:gd name="T81" fmla="*/ 570 h 586"/>
                <a:gd name="T82" fmla="*/ 0 w 340"/>
                <a:gd name="T83" fmla="*/ 570 h 586"/>
                <a:gd name="T84" fmla="*/ 0 w 340"/>
                <a:gd name="T85" fmla="*/ 571 h 586"/>
                <a:gd name="T86" fmla="*/ 0 w 340"/>
                <a:gd name="T87" fmla="*/ 571 h 586"/>
                <a:gd name="T88" fmla="*/ 0 w 340"/>
                <a:gd name="T89" fmla="*/ 571 h 586"/>
                <a:gd name="T90" fmla="*/ 0 w 340"/>
                <a:gd name="T91" fmla="*/ 586 h 586"/>
                <a:gd name="T92" fmla="*/ 340 w 340"/>
                <a:gd name="T9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586">
                  <a:moveTo>
                    <a:pt x="340" y="0"/>
                  </a:moveTo>
                  <a:cubicBezTo>
                    <a:pt x="156" y="9"/>
                    <a:pt x="7" y="251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0" y="577"/>
                    <a:pt x="0" y="581"/>
                    <a:pt x="0" y="586"/>
                  </a:cubicBezTo>
                  <a:cubicBezTo>
                    <a:pt x="340" y="586"/>
                    <a:pt x="340" y="586"/>
                    <a:pt x="340" y="586"/>
                  </a:cubicBezTo>
                  <a:cubicBezTo>
                    <a:pt x="340" y="0"/>
                    <a:pt x="340" y="0"/>
                    <a:pt x="340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>
              <a:off x="1952625" y="4981627"/>
              <a:ext cx="2355850" cy="1968500"/>
            </a:xfrm>
            <a:custGeom>
              <a:avLst/>
              <a:gdLst>
                <a:gd name="T0" fmla="*/ 549 w 549"/>
                <a:gd name="T1" fmla="*/ 459 h 459"/>
                <a:gd name="T2" fmla="*/ 549 w 549"/>
                <a:gd name="T3" fmla="*/ 448 h 459"/>
                <a:gd name="T4" fmla="*/ 275 w 549"/>
                <a:gd name="T5" fmla="*/ 0 h 459"/>
                <a:gd name="T6" fmla="*/ 0 w 549"/>
                <a:gd name="T7" fmla="*/ 448 h 459"/>
                <a:gd name="T8" fmla="*/ 1 w 549"/>
                <a:gd name="T9" fmla="*/ 459 h 459"/>
                <a:gd name="T10" fmla="*/ 549 w 549"/>
                <a:gd name="T11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459">
                  <a:moveTo>
                    <a:pt x="549" y="459"/>
                  </a:moveTo>
                  <a:cubicBezTo>
                    <a:pt x="549" y="455"/>
                    <a:pt x="549" y="452"/>
                    <a:pt x="549" y="448"/>
                  </a:cubicBezTo>
                  <a:cubicBezTo>
                    <a:pt x="549" y="201"/>
                    <a:pt x="427" y="0"/>
                    <a:pt x="275" y="0"/>
                  </a:cubicBezTo>
                  <a:cubicBezTo>
                    <a:pt x="123" y="0"/>
                    <a:pt x="0" y="201"/>
                    <a:pt x="0" y="448"/>
                  </a:cubicBezTo>
                  <a:cubicBezTo>
                    <a:pt x="0" y="452"/>
                    <a:pt x="1" y="455"/>
                    <a:pt x="1" y="459"/>
                  </a:cubicBezTo>
                  <a:cubicBezTo>
                    <a:pt x="549" y="459"/>
                    <a:pt x="549" y="459"/>
                    <a:pt x="549" y="459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2" name="Freeform 33"/>
            <p:cNvSpPr>
              <a:spLocks noEditPoints="1"/>
            </p:cNvSpPr>
            <p:nvPr/>
          </p:nvSpPr>
          <p:spPr bwMode="auto">
            <a:xfrm>
              <a:off x="1952625" y="6527800"/>
              <a:ext cx="4763" cy="93663"/>
            </a:xfrm>
            <a:custGeom>
              <a:avLst/>
              <a:gdLst>
                <a:gd name="T0" fmla="*/ 0 w 1"/>
                <a:gd name="T1" fmla="*/ 22 h 22"/>
                <a:gd name="T2" fmla="*/ 0 w 1"/>
                <a:gd name="T3" fmla="*/ 22 h 22"/>
                <a:gd name="T4" fmla="*/ 0 w 1"/>
                <a:gd name="T5" fmla="*/ 21 h 22"/>
                <a:gd name="T6" fmla="*/ 0 w 1"/>
                <a:gd name="T7" fmla="*/ 21 h 22"/>
                <a:gd name="T8" fmla="*/ 0 w 1"/>
                <a:gd name="T9" fmla="*/ 21 h 22"/>
                <a:gd name="T10" fmla="*/ 1 w 1"/>
                <a:gd name="T11" fmla="*/ 20 h 22"/>
                <a:gd name="T12" fmla="*/ 1 w 1"/>
                <a:gd name="T13" fmla="*/ 20 h 22"/>
                <a:gd name="T14" fmla="*/ 1 w 1"/>
                <a:gd name="T15" fmla="*/ 20 h 22"/>
                <a:gd name="T16" fmla="*/ 1 w 1"/>
                <a:gd name="T17" fmla="*/ 19 h 22"/>
                <a:gd name="T18" fmla="*/ 1 w 1"/>
                <a:gd name="T19" fmla="*/ 19 h 22"/>
                <a:gd name="T20" fmla="*/ 1 w 1"/>
                <a:gd name="T21" fmla="*/ 19 h 22"/>
                <a:gd name="T22" fmla="*/ 1 w 1"/>
                <a:gd name="T23" fmla="*/ 18 h 22"/>
                <a:gd name="T24" fmla="*/ 1 w 1"/>
                <a:gd name="T25" fmla="*/ 18 h 22"/>
                <a:gd name="T26" fmla="*/ 1 w 1"/>
                <a:gd name="T27" fmla="*/ 18 h 22"/>
                <a:gd name="T28" fmla="*/ 1 w 1"/>
                <a:gd name="T29" fmla="*/ 17 h 22"/>
                <a:gd name="T30" fmla="*/ 1 w 1"/>
                <a:gd name="T31" fmla="*/ 17 h 22"/>
                <a:gd name="T32" fmla="*/ 1 w 1"/>
                <a:gd name="T33" fmla="*/ 16 h 22"/>
                <a:gd name="T34" fmla="*/ 1 w 1"/>
                <a:gd name="T35" fmla="*/ 16 h 22"/>
                <a:gd name="T36" fmla="*/ 1 w 1"/>
                <a:gd name="T37" fmla="*/ 16 h 22"/>
                <a:gd name="T38" fmla="*/ 1 w 1"/>
                <a:gd name="T39" fmla="*/ 15 h 22"/>
                <a:gd name="T40" fmla="*/ 1 w 1"/>
                <a:gd name="T41" fmla="*/ 15 h 22"/>
                <a:gd name="T42" fmla="*/ 1 w 1"/>
                <a:gd name="T43" fmla="*/ 15 h 22"/>
                <a:gd name="T44" fmla="*/ 1 w 1"/>
                <a:gd name="T45" fmla="*/ 14 h 22"/>
                <a:gd name="T46" fmla="*/ 1 w 1"/>
                <a:gd name="T47" fmla="*/ 14 h 22"/>
                <a:gd name="T48" fmla="*/ 1 w 1"/>
                <a:gd name="T49" fmla="*/ 14 h 22"/>
                <a:gd name="T50" fmla="*/ 1 w 1"/>
                <a:gd name="T51" fmla="*/ 13 h 22"/>
                <a:gd name="T52" fmla="*/ 1 w 1"/>
                <a:gd name="T53" fmla="*/ 13 h 22"/>
                <a:gd name="T54" fmla="*/ 1 w 1"/>
                <a:gd name="T55" fmla="*/ 13 h 22"/>
                <a:gd name="T56" fmla="*/ 1 w 1"/>
                <a:gd name="T57" fmla="*/ 12 h 22"/>
                <a:gd name="T58" fmla="*/ 1 w 1"/>
                <a:gd name="T59" fmla="*/ 12 h 22"/>
                <a:gd name="T60" fmla="*/ 1 w 1"/>
                <a:gd name="T61" fmla="*/ 12 h 22"/>
                <a:gd name="T62" fmla="*/ 1 w 1"/>
                <a:gd name="T63" fmla="*/ 11 h 22"/>
                <a:gd name="T64" fmla="*/ 1 w 1"/>
                <a:gd name="T65" fmla="*/ 11 h 22"/>
                <a:gd name="T66" fmla="*/ 1 w 1"/>
                <a:gd name="T67" fmla="*/ 10 h 22"/>
                <a:gd name="T68" fmla="*/ 1 w 1"/>
                <a:gd name="T69" fmla="*/ 10 h 22"/>
                <a:gd name="T70" fmla="*/ 1 w 1"/>
                <a:gd name="T71" fmla="*/ 10 h 22"/>
                <a:gd name="T72" fmla="*/ 1 w 1"/>
                <a:gd name="T73" fmla="*/ 9 h 22"/>
                <a:gd name="T74" fmla="*/ 1 w 1"/>
                <a:gd name="T75" fmla="*/ 9 h 22"/>
                <a:gd name="T76" fmla="*/ 1 w 1"/>
                <a:gd name="T77" fmla="*/ 9 h 22"/>
                <a:gd name="T78" fmla="*/ 1 w 1"/>
                <a:gd name="T79" fmla="*/ 8 h 22"/>
                <a:gd name="T80" fmla="*/ 1 w 1"/>
                <a:gd name="T81" fmla="*/ 8 h 22"/>
                <a:gd name="T82" fmla="*/ 1 w 1"/>
                <a:gd name="T83" fmla="*/ 8 h 22"/>
                <a:gd name="T84" fmla="*/ 1 w 1"/>
                <a:gd name="T8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" h="22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1" y="20"/>
                  </a:moveTo>
                  <a:cubicBezTo>
                    <a:pt x="1" y="20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1952625" y="4984800"/>
              <a:ext cx="1141413" cy="1965325"/>
            </a:xfrm>
            <a:custGeom>
              <a:avLst/>
              <a:gdLst>
                <a:gd name="T0" fmla="*/ 1 w 266"/>
                <a:gd name="T1" fmla="*/ 424 h 458"/>
                <a:gd name="T2" fmla="*/ 1 w 266"/>
                <a:gd name="T3" fmla="*/ 432 h 458"/>
                <a:gd name="T4" fmla="*/ 1 w 266"/>
                <a:gd name="T5" fmla="*/ 432 h 458"/>
                <a:gd name="T6" fmla="*/ 1 w 266"/>
                <a:gd name="T7" fmla="*/ 432 h 458"/>
                <a:gd name="T8" fmla="*/ 1 w 266"/>
                <a:gd name="T9" fmla="*/ 433 h 458"/>
                <a:gd name="T10" fmla="*/ 1 w 266"/>
                <a:gd name="T11" fmla="*/ 433 h 458"/>
                <a:gd name="T12" fmla="*/ 1 w 266"/>
                <a:gd name="T13" fmla="*/ 433 h 458"/>
                <a:gd name="T14" fmla="*/ 1 w 266"/>
                <a:gd name="T15" fmla="*/ 434 h 458"/>
                <a:gd name="T16" fmla="*/ 1 w 266"/>
                <a:gd name="T17" fmla="*/ 434 h 458"/>
                <a:gd name="T18" fmla="*/ 1 w 266"/>
                <a:gd name="T19" fmla="*/ 434 h 458"/>
                <a:gd name="T20" fmla="*/ 1 w 266"/>
                <a:gd name="T21" fmla="*/ 435 h 458"/>
                <a:gd name="T22" fmla="*/ 1 w 266"/>
                <a:gd name="T23" fmla="*/ 435 h 458"/>
                <a:gd name="T24" fmla="*/ 1 w 266"/>
                <a:gd name="T25" fmla="*/ 436 h 458"/>
                <a:gd name="T26" fmla="*/ 1 w 266"/>
                <a:gd name="T27" fmla="*/ 436 h 458"/>
                <a:gd name="T28" fmla="*/ 1 w 266"/>
                <a:gd name="T29" fmla="*/ 436 h 458"/>
                <a:gd name="T30" fmla="*/ 1 w 266"/>
                <a:gd name="T31" fmla="*/ 437 h 458"/>
                <a:gd name="T32" fmla="*/ 1 w 266"/>
                <a:gd name="T33" fmla="*/ 437 h 458"/>
                <a:gd name="T34" fmla="*/ 1 w 266"/>
                <a:gd name="T35" fmla="*/ 437 h 458"/>
                <a:gd name="T36" fmla="*/ 1 w 266"/>
                <a:gd name="T37" fmla="*/ 438 h 458"/>
                <a:gd name="T38" fmla="*/ 1 w 266"/>
                <a:gd name="T39" fmla="*/ 438 h 458"/>
                <a:gd name="T40" fmla="*/ 1 w 266"/>
                <a:gd name="T41" fmla="*/ 438 h 458"/>
                <a:gd name="T42" fmla="*/ 1 w 266"/>
                <a:gd name="T43" fmla="*/ 439 h 458"/>
                <a:gd name="T44" fmla="*/ 1 w 266"/>
                <a:gd name="T45" fmla="*/ 439 h 458"/>
                <a:gd name="T46" fmla="*/ 1 w 266"/>
                <a:gd name="T47" fmla="*/ 439 h 458"/>
                <a:gd name="T48" fmla="*/ 1 w 266"/>
                <a:gd name="T49" fmla="*/ 440 h 458"/>
                <a:gd name="T50" fmla="*/ 1 w 266"/>
                <a:gd name="T51" fmla="*/ 440 h 458"/>
                <a:gd name="T52" fmla="*/ 1 w 266"/>
                <a:gd name="T53" fmla="*/ 440 h 458"/>
                <a:gd name="T54" fmla="*/ 1 w 266"/>
                <a:gd name="T55" fmla="*/ 441 h 458"/>
                <a:gd name="T56" fmla="*/ 1 w 266"/>
                <a:gd name="T57" fmla="*/ 441 h 458"/>
                <a:gd name="T58" fmla="*/ 1 w 266"/>
                <a:gd name="T59" fmla="*/ 442 h 458"/>
                <a:gd name="T60" fmla="*/ 1 w 266"/>
                <a:gd name="T61" fmla="*/ 442 h 458"/>
                <a:gd name="T62" fmla="*/ 1 w 266"/>
                <a:gd name="T63" fmla="*/ 442 h 458"/>
                <a:gd name="T64" fmla="*/ 1 w 266"/>
                <a:gd name="T65" fmla="*/ 443 h 458"/>
                <a:gd name="T66" fmla="*/ 1 w 266"/>
                <a:gd name="T67" fmla="*/ 443 h 458"/>
                <a:gd name="T68" fmla="*/ 1 w 266"/>
                <a:gd name="T69" fmla="*/ 443 h 458"/>
                <a:gd name="T70" fmla="*/ 1 w 266"/>
                <a:gd name="T71" fmla="*/ 444 h 458"/>
                <a:gd name="T72" fmla="*/ 1 w 266"/>
                <a:gd name="T73" fmla="*/ 444 h 458"/>
                <a:gd name="T74" fmla="*/ 1 w 266"/>
                <a:gd name="T75" fmla="*/ 444 h 458"/>
                <a:gd name="T76" fmla="*/ 0 w 266"/>
                <a:gd name="T77" fmla="*/ 445 h 458"/>
                <a:gd name="T78" fmla="*/ 0 w 266"/>
                <a:gd name="T79" fmla="*/ 445 h 458"/>
                <a:gd name="T80" fmla="*/ 0 w 266"/>
                <a:gd name="T81" fmla="*/ 445 h 458"/>
                <a:gd name="T82" fmla="*/ 0 w 266"/>
                <a:gd name="T83" fmla="*/ 446 h 458"/>
                <a:gd name="T84" fmla="*/ 0 w 266"/>
                <a:gd name="T85" fmla="*/ 446 h 458"/>
                <a:gd name="T86" fmla="*/ 0 w 266"/>
                <a:gd name="T87" fmla="*/ 447 h 458"/>
                <a:gd name="T88" fmla="*/ 1 w 266"/>
                <a:gd name="T89" fmla="*/ 458 h 458"/>
                <a:gd name="T90" fmla="*/ 266 w 266"/>
                <a:gd name="T9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6" h="458">
                  <a:moveTo>
                    <a:pt x="266" y="0"/>
                  </a:moveTo>
                  <a:cubicBezTo>
                    <a:pt x="123" y="7"/>
                    <a:pt x="8" y="192"/>
                    <a:pt x="1" y="424"/>
                  </a:cubicBezTo>
                  <a:cubicBezTo>
                    <a:pt x="1" y="424"/>
                    <a:pt x="1" y="424"/>
                    <a:pt x="1" y="424"/>
                  </a:cubicBezTo>
                  <a:cubicBezTo>
                    <a:pt x="1" y="427"/>
                    <a:pt x="1" y="429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5"/>
                    <a:pt x="1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51"/>
                    <a:pt x="1" y="454"/>
                    <a:pt x="1" y="458"/>
                  </a:cubicBezTo>
                  <a:cubicBezTo>
                    <a:pt x="266" y="458"/>
                    <a:pt x="266" y="458"/>
                    <a:pt x="266" y="458"/>
                  </a:cubicBezTo>
                  <a:cubicBezTo>
                    <a:pt x="266" y="0"/>
                    <a:pt x="266" y="0"/>
                    <a:pt x="266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10499725" y="5537200"/>
              <a:ext cx="1358900" cy="1136650"/>
            </a:xfrm>
            <a:custGeom>
              <a:avLst/>
              <a:gdLst>
                <a:gd name="T0" fmla="*/ 317 w 317"/>
                <a:gd name="T1" fmla="*/ 265 h 265"/>
                <a:gd name="T2" fmla="*/ 317 w 317"/>
                <a:gd name="T3" fmla="*/ 259 h 265"/>
                <a:gd name="T4" fmla="*/ 159 w 317"/>
                <a:gd name="T5" fmla="*/ 0 h 265"/>
                <a:gd name="T6" fmla="*/ 0 w 317"/>
                <a:gd name="T7" fmla="*/ 259 h 265"/>
                <a:gd name="T8" fmla="*/ 1 w 317"/>
                <a:gd name="T9" fmla="*/ 265 h 265"/>
                <a:gd name="T10" fmla="*/ 317 w 317"/>
                <a:gd name="T1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65">
                  <a:moveTo>
                    <a:pt x="317" y="265"/>
                  </a:moveTo>
                  <a:cubicBezTo>
                    <a:pt x="317" y="263"/>
                    <a:pt x="317" y="261"/>
                    <a:pt x="317" y="259"/>
                  </a:cubicBezTo>
                  <a:cubicBezTo>
                    <a:pt x="317" y="116"/>
                    <a:pt x="247" y="0"/>
                    <a:pt x="159" y="0"/>
                  </a:cubicBezTo>
                  <a:cubicBezTo>
                    <a:pt x="71" y="0"/>
                    <a:pt x="0" y="116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317" y="265"/>
                    <a:pt x="317" y="265"/>
                    <a:pt x="317" y="265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10499725" y="6570663"/>
              <a:ext cx="3175" cy="73025"/>
            </a:xfrm>
            <a:custGeom>
              <a:avLst/>
              <a:gdLst>
                <a:gd name="T0" fmla="*/ 0 w 1"/>
                <a:gd name="T1" fmla="*/ 17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16 h 17"/>
                <a:gd name="T8" fmla="*/ 1 w 1"/>
                <a:gd name="T9" fmla="*/ 15 h 17"/>
                <a:gd name="T10" fmla="*/ 1 w 1"/>
                <a:gd name="T11" fmla="*/ 15 h 17"/>
                <a:gd name="T12" fmla="*/ 1 w 1"/>
                <a:gd name="T13" fmla="*/ 15 h 17"/>
                <a:gd name="T14" fmla="*/ 1 w 1"/>
                <a:gd name="T15" fmla="*/ 15 h 17"/>
                <a:gd name="T16" fmla="*/ 1 w 1"/>
                <a:gd name="T17" fmla="*/ 15 h 17"/>
                <a:gd name="T18" fmla="*/ 1 w 1"/>
                <a:gd name="T19" fmla="*/ 14 h 17"/>
                <a:gd name="T20" fmla="*/ 1 w 1"/>
                <a:gd name="T21" fmla="*/ 14 h 17"/>
                <a:gd name="T22" fmla="*/ 1 w 1"/>
                <a:gd name="T23" fmla="*/ 14 h 17"/>
                <a:gd name="T24" fmla="*/ 1 w 1"/>
                <a:gd name="T25" fmla="*/ 14 h 17"/>
                <a:gd name="T26" fmla="*/ 1 w 1"/>
                <a:gd name="T27" fmla="*/ 13 h 17"/>
                <a:gd name="T28" fmla="*/ 1 w 1"/>
                <a:gd name="T29" fmla="*/ 13 h 17"/>
                <a:gd name="T30" fmla="*/ 1 w 1"/>
                <a:gd name="T31" fmla="*/ 13 h 17"/>
                <a:gd name="T32" fmla="*/ 1 w 1"/>
                <a:gd name="T33" fmla="*/ 12 h 17"/>
                <a:gd name="T34" fmla="*/ 1 w 1"/>
                <a:gd name="T35" fmla="*/ 12 h 17"/>
                <a:gd name="T36" fmla="*/ 1 w 1"/>
                <a:gd name="T37" fmla="*/ 12 h 17"/>
                <a:gd name="T38" fmla="*/ 1 w 1"/>
                <a:gd name="T39" fmla="*/ 11 h 17"/>
                <a:gd name="T40" fmla="*/ 1 w 1"/>
                <a:gd name="T41" fmla="*/ 11 h 17"/>
                <a:gd name="T42" fmla="*/ 1 w 1"/>
                <a:gd name="T43" fmla="*/ 11 h 17"/>
                <a:gd name="T44" fmla="*/ 1 w 1"/>
                <a:gd name="T45" fmla="*/ 10 h 17"/>
                <a:gd name="T46" fmla="*/ 1 w 1"/>
                <a:gd name="T47" fmla="*/ 10 h 17"/>
                <a:gd name="T48" fmla="*/ 1 w 1"/>
                <a:gd name="T49" fmla="*/ 10 h 17"/>
                <a:gd name="T50" fmla="*/ 1 w 1"/>
                <a:gd name="T51" fmla="*/ 10 h 17"/>
                <a:gd name="T52" fmla="*/ 1 w 1"/>
                <a:gd name="T53" fmla="*/ 10 h 17"/>
                <a:gd name="T54" fmla="*/ 1 w 1"/>
                <a:gd name="T55" fmla="*/ 9 h 17"/>
                <a:gd name="T56" fmla="*/ 1 w 1"/>
                <a:gd name="T57" fmla="*/ 9 h 17"/>
                <a:gd name="T58" fmla="*/ 1 w 1"/>
                <a:gd name="T59" fmla="*/ 9 h 17"/>
                <a:gd name="T60" fmla="*/ 1 w 1"/>
                <a:gd name="T61" fmla="*/ 9 h 17"/>
                <a:gd name="T62" fmla="*/ 1 w 1"/>
                <a:gd name="T63" fmla="*/ 8 h 17"/>
                <a:gd name="T64" fmla="*/ 1 w 1"/>
                <a:gd name="T65" fmla="*/ 8 h 17"/>
                <a:gd name="T66" fmla="*/ 1 w 1"/>
                <a:gd name="T67" fmla="*/ 8 h 17"/>
                <a:gd name="T68" fmla="*/ 1 w 1"/>
                <a:gd name="T69" fmla="*/ 7 h 17"/>
                <a:gd name="T70" fmla="*/ 1 w 1"/>
                <a:gd name="T71" fmla="*/ 7 h 17"/>
                <a:gd name="T72" fmla="*/ 1 w 1"/>
                <a:gd name="T73" fmla="*/ 7 h 17"/>
                <a:gd name="T74" fmla="*/ 1 w 1"/>
                <a:gd name="T75" fmla="*/ 6 h 17"/>
                <a:gd name="T76" fmla="*/ 1 w 1"/>
                <a:gd name="T77" fmla="*/ 6 h 17"/>
                <a:gd name="T78" fmla="*/ 1 w 1"/>
                <a:gd name="T79" fmla="*/ 6 h 17"/>
                <a:gd name="T80" fmla="*/ 1 w 1"/>
                <a:gd name="T81" fmla="*/ 6 h 17"/>
                <a:gd name="T82" fmla="*/ 1 w 1"/>
                <a:gd name="T83" fmla="*/ 6 h 17"/>
                <a:gd name="T84" fmla="*/ 1 w 1"/>
                <a:gd name="T85" fmla="*/ 5 h 17"/>
                <a:gd name="T86" fmla="*/ 1 w 1"/>
                <a:gd name="T87" fmla="*/ 5 h 17"/>
                <a:gd name="T88" fmla="*/ 1 w 1"/>
                <a:gd name="T89" fmla="*/ 5 h 17"/>
                <a:gd name="T90" fmla="*/ 1 w 1"/>
                <a:gd name="T91" fmla="*/ 5 h 17"/>
                <a:gd name="T92" fmla="*/ 1 w 1"/>
                <a:gd name="T93" fmla="*/ 4 h 17"/>
                <a:gd name="T94" fmla="*/ 1 w 1"/>
                <a:gd name="T95" fmla="*/ 4 h 17"/>
                <a:gd name="T96" fmla="*/ 1 w 1"/>
                <a:gd name="T97" fmla="*/ 4 h 17"/>
                <a:gd name="T98" fmla="*/ 1 w 1"/>
                <a:gd name="T99" fmla="*/ 3 h 17"/>
                <a:gd name="T100" fmla="*/ 1 w 1"/>
                <a:gd name="T101" fmla="*/ 3 h 17"/>
                <a:gd name="T102" fmla="*/ 1 w 1"/>
                <a:gd name="T103" fmla="*/ 3 h 17"/>
                <a:gd name="T104" fmla="*/ 1 w 1"/>
                <a:gd name="T105" fmla="*/ 2 h 17"/>
                <a:gd name="T106" fmla="*/ 1 w 1"/>
                <a:gd name="T107" fmla="*/ 2 h 17"/>
                <a:gd name="T108" fmla="*/ 1 w 1"/>
                <a:gd name="T109" fmla="*/ 2 h 17"/>
                <a:gd name="T110" fmla="*/ 1 w 1"/>
                <a:gd name="T111" fmla="*/ 2 h 17"/>
                <a:gd name="T112" fmla="*/ 1 w 1"/>
                <a:gd name="T113" fmla="*/ 2 h 17"/>
                <a:gd name="T114" fmla="*/ 1 w 1"/>
                <a:gd name="T115" fmla="*/ 1 h 17"/>
                <a:gd name="T116" fmla="*/ 1 w 1"/>
                <a:gd name="T117" fmla="*/ 1 h 17"/>
                <a:gd name="T118" fmla="*/ 1 w 1"/>
                <a:gd name="T119" fmla="*/ 1 h 17"/>
                <a:gd name="T120" fmla="*/ 1 w 1"/>
                <a:gd name="T1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2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10499725" y="5537200"/>
              <a:ext cx="660400" cy="1136650"/>
            </a:xfrm>
            <a:custGeom>
              <a:avLst/>
              <a:gdLst>
                <a:gd name="T0" fmla="*/ 1 w 154"/>
                <a:gd name="T1" fmla="*/ 241 h 265"/>
                <a:gd name="T2" fmla="*/ 1 w 154"/>
                <a:gd name="T3" fmla="*/ 242 h 265"/>
                <a:gd name="T4" fmla="*/ 1 w 154"/>
                <a:gd name="T5" fmla="*/ 242 h 265"/>
                <a:gd name="T6" fmla="*/ 1 w 154"/>
                <a:gd name="T7" fmla="*/ 243 h 265"/>
                <a:gd name="T8" fmla="*/ 1 w 154"/>
                <a:gd name="T9" fmla="*/ 243 h 265"/>
                <a:gd name="T10" fmla="*/ 1 w 154"/>
                <a:gd name="T11" fmla="*/ 243 h 265"/>
                <a:gd name="T12" fmla="*/ 1 w 154"/>
                <a:gd name="T13" fmla="*/ 244 h 265"/>
                <a:gd name="T14" fmla="*/ 1 w 154"/>
                <a:gd name="T15" fmla="*/ 244 h 265"/>
                <a:gd name="T16" fmla="*/ 1 w 154"/>
                <a:gd name="T17" fmla="*/ 245 h 265"/>
                <a:gd name="T18" fmla="*/ 1 w 154"/>
                <a:gd name="T19" fmla="*/ 245 h 265"/>
                <a:gd name="T20" fmla="*/ 1 w 154"/>
                <a:gd name="T21" fmla="*/ 245 h 265"/>
                <a:gd name="T22" fmla="*/ 1 w 154"/>
                <a:gd name="T23" fmla="*/ 246 h 265"/>
                <a:gd name="T24" fmla="*/ 1 w 154"/>
                <a:gd name="T25" fmla="*/ 246 h 265"/>
                <a:gd name="T26" fmla="*/ 1 w 154"/>
                <a:gd name="T27" fmla="*/ 247 h 265"/>
                <a:gd name="T28" fmla="*/ 1 w 154"/>
                <a:gd name="T29" fmla="*/ 247 h 265"/>
                <a:gd name="T30" fmla="*/ 1 w 154"/>
                <a:gd name="T31" fmla="*/ 247 h 265"/>
                <a:gd name="T32" fmla="*/ 1 w 154"/>
                <a:gd name="T33" fmla="*/ 248 h 265"/>
                <a:gd name="T34" fmla="*/ 1 w 154"/>
                <a:gd name="T35" fmla="*/ 248 h 265"/>
                <a:gd name="T36" fmla="*/ 1 w 154"/>
                <a:gd name="T37" fmla="*/ 249 h 265"/>
                <a:gd name="T38" fmla="*/ 1 w 154"/>
                <a:gd name="T39" fmla="*/ 249 h 265"/>
                <a:gd name="T40" fmla="*/ 1 w 154"/>
                <a:gd name="T41" fmla="*/ 249 h 265"/>
                <a:gd name="T42" fmla="*/ 1 w 154"/>
                <a:gd name="T43" fmla="*/ 250 h 265"/>
                <a:gd name="T44" fmla="*/ 1 w 154"/>
                <a:gd name="T45" fmla="*/ 250 h 265"/>
                <a:gd name="T46" fmla="*/ 1 w 154"/>
                <a:gd name="T47" fmla="*/ 251 h 265"/>
                <a:gd name="T48" fmla="*/ 1 w 154"/>
                <a:gd name="T49" fmla="*/ 251 h 265"/>
                <a:gd name="T50" fmla="*/ 1 w 154"/>
                <a:gd name="T51" fmla="*/ 251 h 265"/>
                <a:gd name="T52" fmla="*/ 1 w 154"/>
                <a:gd name="T53" fmla="*/ 252 h 265"/>
                <a:gd name="T54" fmla="*/ 1 w 154"/>
                <a:gd name="T55" fmla="*/ 252 h 265"/>
                <a:gd name="T56" fmla="*/ 1 w 154"/>
                <a:gd name="T57" fmla="*/ 253 h 265"/>
                <a:gd name="T58" fmla="*/ 1 w 154"/>
                <a:gd name="T59" fmla="*/ 253 h 265"/>
                <a:gd name="T60" fmla="*/ 1 w 154"/>
                <a:gd name="T61" fmla="*/ 254 h 265"/>
                <a:gd name="T62" fmla="*/ 1 w 154"/>
                <a:gd name="T63" fmla="*/ 254 h 265"/>
                <a:gd name="T64" fmla="*/ 1 w 154"/>
                <a:gd name="T65" fmla="*/ 254 h 265"/>
                <a:gd name="T66" fmla="*/ 1 w 154"/>
                <a:gd name="T67" fmla="*/ 255 h 265"/>
                <a:gd name="T68" fmla="*/ 1 w 154"/>
                <a:gd name="T69" fmla="*/ 255 h 265"/>
                <a:gd name="T70" fmla="*/ 1 w 154"/>
                <a:gd name="T71" fmla="*/ 256 h 265"/>
                <a:gd name="T72" fmla="*/ 1 w 154"/>
                <a:gd name="T73" fmla="*/ 256 h 265"/>
                <a:gd name="T74" fmla="*/ 1 w 154"/>
                <a:gd name="T75" fmla="*/ 256 h 265"/>
                <a:gd name="T76" fmla="*/ 0 w 154"/>
                <a:gd name="T77" fmla="*/ 257 h 265"/>
                <a:gd name="T78" fmla="*/ 0 w 154"/>
                <a:gd name="T79" fmla="*/ 257 h 265"/>
                <a:gd name="T80" fmla="*/ 0 w 154"/>
                <a:gd name="T81" fmla="*/ 258 h 265"/>
                <a:gd name="T82" fmla="*/ 0 w 154"/>
                <a:gd name="T83" fmla="*/ 259 h 265"/>
                <a:gd name="T84" fmla="*/ 1 w 154"/>
                <a:gd name="T85" fmla="*/ 265 h 265"/>
                <a:gd name="T86" fmla="*/ 154 w 154"/>
                <a:gd name="T8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265">
                  <a:moveTo>
                    <a:pt x="154" y="0"/>
                  </a:moveTo>
                  <a:cubicBezTo>
                    <a:pt x="72" y="4"/>
                    <a:pt x="6" y="109"/>
                    <a:pt x="1" y="241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7"/>
                    <a:pt x="1" y="257"/>
                    <a:pt x="1" y="257"/>
                  </a:cubicBezTo>
                  <a:cubicBezTo>
                    <a:pt x="1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0"/>
                    <a:pt x="154" y="0"/>
                    <a:pt x="154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8877300" y="6132513"/>
              <a:ext cx="1093788" cy="415925"/>
            </a:xfrm>
            <a:custGeom>
              <a:avLst/>
              <a:gdLst>
                <a:gd name="T0" fmla="*/ 0 w 255"/>
                <a:gd name="T1" fmla="*/ 97 h 97"/>
                <a:gd name="T2" fmla="*/ 255 w 255"/>
                <a:gd name="T3" fmla="*/ 97 h 97"/>
                <a:gd name="T4" fmla="*/ 254 w 255"/>
                <a:gd name="T5" fmla="*/ 89 h 97"/>
                <a:gd name="T6" fmla="*/ 249 w 255"/>
                <a:gd name="T7" fmla="*/ 78 h 97"/>
                <a:gd name="T8" fmla="*/ 232 w 255"/>
                <a:gd name="T9" fmla="*/ 61 h 97"/>
                <a:gd name="T10" fmla="*/ 232 w 255"/>
                <a:gd name="T11" fmla="*/ 61 h 97"/>
                <a:gd name="T12" fmla="*/ 209 w 255"/>
                <a:gd name="T13" fmla="*/ 54 h 97"/>
                <a:gd name="T14" fmla="*/ 202 w 255"/>
                <a:gd name="T15" fmla="*/ 55 h 97"/>
                <a:gd name="T16" fmla="*/ 202 w 255"/>
                <a:gd name="T17" fmla="*/ 52 h 97"/>
                <a:gd name="T18" fmla="*/ 159 w 255"/>
                <a:gd name="T19" fmla="*/ 9 h 97"/>
                <a:gd name="T20" fmla="*/ 135 w 255"/>
                <a:gd name="T21" fmla="*/ 16 h 97"/>
                <a:gd name="T22" fmla="*/ 108 w 255"/>
                <a:gd name="T23" fmla="*/ 0 h 97"/>
                <a:gd name="T24" fmla="*/ 78 w 255"/>
                <a:gd name="T25" fmla="*/ 26 h 97"/>
                <a:gd name="T26" fmla="*/ 67 w 255"/>
                <a:gd name="T27" fmla="*/ 24 h 97"/>
                <a:gd name="T28" fmla="*/ 37 w 255"/>
                <a:gd name="T29" fmla="*/ 55 h 97"/>
                <a:gd name="T30" fmla="*/ 38 w 255"/>
                <a:gd name="T31" fmla="*/ 62 h 97"/>
                <a:gd name="T32" fmla="*/ 37 w 255"/>
                <a:gd name="T33" fmla="*/ 62 h 97"/>
                <a:gd name="T34" fmla="*/ 0 w 255"/>
                <a:gd name="T3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97">
                  <a:moveTo>
                    <a:pt x="0" y="97"/>
                  </a:moveTo>
                  <a:cubicBezTo>
                    <a:pt x="255" y="97"/>
                    <a:pt x="255" y="97"/>
                    <a:pt x="255" y="97"/>
                  </a:cubicBezTo>
                  <a:cubicBezTo>
                    <a:pt x="255" y="94"/>
                    <a:pt x="254" y="91"/>
                    <a:pt x="254" y="89"/>
                  </a:cubicBezTo>
                  <a:cubicBezTo>
                    <a:pt x="252" y="85"/>
                    <a:pt x="251" y="81"/>
                    <a:pt x="249" y="78"/>
                  </a:cubicBezTo>
                  <a:cubicBezTo>
                    <a:pt x="245" y="71"/>
                    <a:pt x="239" y="65"/>
                    <a:pt x="232" y="61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25" y="57"/>
                    <a:pt x="217" y="54"/>
                    <a:pt x="209" y="54"/>
                  </a:cubicBezTo>
                  <a:cubicBezTo>
                    <a:pt x="206" y="55"/>
                    <a:pt x="204" y="55"/>
                    <a:pt x="202" y="55"/>
                  </a:cubicBezTo>
                  <a:cubicBezTo>
                    <a:pt x="202" y="54"/>
                    <a:pt x="202" y="53"/>
                    <a:pt x="202" y="52"/>
                  </a:cubicBezTo>
                  <a:cubicBezTo>
                    <a:pt x="202" y="29"/>
                    <a:pt x="182" y="9"/>
                    <a:pt x="159" y="9"/>
                  </a:cubicBezTo>
                  <a:cubicBezTo>
                    <a:pt x="150" y="9"/>
                    <a:pt x="142" y="12"/>
                    <a:pt x="135" y="16"/>
                  </a:cubicBezTo>
                  <a:cubicBezTo>
                    <a:pt x="130" y="7"/>
                    <a:pt x="121" y="0"/>
                    <a:pt x="108" y="0"/>
                  </a:cubicBezTo>
                  <a:cubicBezTo>
                    <a:pt x="90" y="0"/>
                    <a:pt x="80" y="12"/>
                    <a:pt x="78" y="26"/>
                  </a:cubicBezTo>
                  <a:cubicBezTo>
                    <a:pt x="74" y="25"/>
                    <a:pt x="71" y="24"/>
                    <a:pt x="67" y="24"/>
                  </a:cubicBezTo>
                  <a:cubicBezTo>
                    <a:pt x="50" y="24"/>
                    <a:pt x="37" y="38"/>
                    <a:pt x="37" y="55"/>
                  </a:cubicBezTo>
                  <a:cubicBezTo>
                    <a:pt x="37" y="57"/>
                    <a:pt x="37" y="60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18" y="62"/>
                    <a:pt x="1" y="78"/>
                    <a:pt x="0" y="97"/>
                  </a:cubicBezTo>
                </a:path>
              </a:pathLst>
            </a:custGeom>
            <a:solidFill>
              <a:srgbClr val="F7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9426575" y="6167438"/>
              <a:ext cx="544513" cy="381000"/>
            </a:xfrm>
            <a:custGeom>
              <a:avLst/>
              <a:gdLst>
                <a:gd name="T0" fmla="*/ 0 w 127"/>
                <a:gd name="T1" fmla="*/ 0 h 89"/>
                <a:gd name="T2" fmla="*/ 0 w 127"/>
                <a:gd name="T3" fmla="*/ 89 h 89"/>
                <a:gd name="T4" fmla="*/ 127 w 127"/>
                <a:gd name="T5" fmla="*/ 89 h 89"/>
                <a:gd name="T6" fmla="*/ 126 w 127"/>
                <a:gd name="T7" fmla="*/ 81 h 89"/>
                <a:gd name="T8" fmla="*/ 121 w 127"/>
                <a:gd name="T9" fmla="*/ 70 h 89"/>
                <a:gd name="T10" fmla="*/ 104 w 127"/>
                <a:gd name="T11" fmla="*/ 53 h 89"/>
                <a:gd name="T12" fmla="*/ 104 w 127"/>
                <a:gd name="T13" fmla="*/ 53 h 89"/>
                <a:gd name="T14" fmla="*/ 81 w 127"/>
                <a:gd name="T15" fmla="*/ 46 h 89"/>
                <a:gd name="T16" fmla="*/ 74 w 127"/>
                <a:gd name="T17" fmla="*/ 47 h 89"/>
                <a:gd name="T18" fmla="*/ 74 w 127"/>
                <a:gd name="T19" fmla="*/ 47 h 89"/>
                <a:gd name="T20" fmla="*/ 74 w 127"/>
                <a:gd name="T21" fmla="*/ 47 h 89"/>
                <a:gd name="T22" fmla="*/ 74 w 127"/>
                <a:gd name="T23" fmla="*/ 44 h 89"/>
                <a:gd name="T24" fmla="*/ 31 w 127"/>
                <a:gd name="T25" fmla="*/ 1 h 89"/>
                <a:gd name="T26" fmla="*/ 7 w 127"/>
                <a:gd name="T27" fmla="*/ 8 h 89"/>
                <a:gd name="T28" fmla="*/ 7 w 127"/>
                <a:gd name="T29" fmla="*/ 8 h 89"/>
                <a:gd name="T30" fmla="*/ 7 w 127"/>
                <a:gd name="T31" fmla="*/ 8 h 89"/>
                <a:gd name="T32" fmla="*/ 7 w 127"/>
                <a:gd name="T33" fmla="*/ 8 h 89"/>
                <a:gd name="T34" fmla="*/ 0 w 127"/>
                <a:gd name="T3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89">
                  <a:moveTo>
                    <a:pt x="0" y="0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127" y="89"/>
                    <a:pt x="127" y="89"/>
                    <a:pt x="127" y="89"/>
                  </a:cubicBezTo>
                  <a:cubicBezTo>
                    <a:pt x="127" y="86"/>
                    <a:pt x="126" y="83"/>
                    <a:pt x="126" y="81"/>
                  </a:cubicBezTo>
                  <a:cubicBezTo>
                    <a:pt x="124" y="77"/>
                    <a:pt x="123" y="73"/>
                    <a:pt x="121" y="70"/>
                  </a:cubicBezTo>
                  <a:cubicBezTo>
                    <a:pt x="117" y="63"/>
                    <a:pt x="111" y="57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97" y="49"/>
                    <a:pt x="89" y="46"/>
                    <a:pt x="81" y="46"/>
                  </a:cubicBezTo>
                  <a:cubicBezTo>
                    <a:pt x="78" y="47"/>
                    <a:pt x="76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5"/>
                    <a:pt x="74" y="44"/>
                  </a:cubicBezTo>
                  <a:cubicBezTo>
                    <a:pt x="74" y="21"/>
                    <a:pt x="54" y="1"/>
                    <a:pt x="31" y="1"/>
                  </a:cubicBezTo>
                  <a:cubicBezTo>
                    <a:pt x="22" y="1"/>
                    <a:pt x="14" y="4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5" y="5"/>
                    <a:pt x="3" y="2"/>
                    <a:pt x="0" y="0"/>
                  </a:cubicBezTo>
                </a:path>
              </a:pathLst>
            </a:custGeom>
            <a:solidFill>
              <a:srgbClr val="F9D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49" name="Freeform 40"/>
            <p:cNvSpPr>
              <a:spLocks/>
            </p:cNvSpPr>
            <p:nvPr/>
          </p:nvSpPr>
          <p:spPr bwMode="auto">
            <a:xfrm>
              <a:off x="9061450" y="6369050"/>
              <a:ext cx="120650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9250363" y="6223000"/>
              <a:ext cx="138113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9302750" y="6381750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9491663" y="6270625"/>
              <a:ext cx="119063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9628188" y="6389688"/>
              <a:ext cx="120650" cy="95250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3789363" y="6081713"/>
              <a:ext cx="974725" cy="471488"/>
            </a:xfrm>
            <a:custGeom>
              <a:avLst/>
              <a:gdLst>
                <a:gd name="T0" fmla="*/ 226 w 227"/>
                <a:gd name="T1" fmla="*/ 110 h 110"/>
                <a:gd name="T2" fmla="*/ 227 w 227"/>
                <a:gd name="T3" fmla="*/ 97 h 110"/>
                <a:gd name="T4" fmla="*/ 170 w 227"/>
                <a:gd name="T5" fmla="*/ 40 h 110"/>
                <a:gd name="T6" fmla="*/ 165 w 227"/>
                <a:gd name="T7" fmla="*/ 40 h 110"/>
                <a:gd name="T8" fmla="*/ 115 w 227"/>
                <a:gd name="T9" fmla="*/ 0 h 110"/>
                <a:gd name="T10" fmla="*/ 63 w 227"/>
                <a:gd name="T11" fmla="*/ 51 h 110"/>
                <a:gd name="T12" fmla="*/ 49 w 227"/>
                <a:gd name="T13" fmla="*/ 49 h 110"/>
                <a:gd name="T14" fmla="*/ 0 w 227"/>
                <a:gd name="T15" fmla="*/ 99 h 110"/>
                <a:gd name="T16" fmla="*/ 1 w 227"/>
                <a:gd name="T17" fmla="*/ 110 h 110"/>
                <a:gd name="T18" fmla="*/ 226 w 227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110">
                  <a:moveTo>
                    <a:pt x="226" y="110"/>
                  </a:moveTo>
                  <a:cubicBezTo>
                    <a:pt x="227" y="106"/>
                    <a:pt x="227" y="102"/>
                    <a:pt x="227" y="97"/>
                  </a:cubicBezTo>
                  <a:cubicBezTo>
                    <a:pt x="227" y="66"/>
                    <a:pt x="201" y="39"/>
                    <a:pt x="170" y="40"/>
                  </a:cubicBezTo>
                  <a:cubicBezTo>
                    <a:pt x="168" y="40"/>
                    <a:pt x="166" y="40"/>
                    <a:pt x="165" y="40"/>
                  </a:cubicBezTo>
                  <a:cubicBezTo>
                    <a:pt x="159" y="17"/>
                    <a:pt x="139" y="0"/>
                    <a:pt x="115" y="0"/>
                  </a:cubicBezTo>
                  <a:cubicBezTo>
                    <a:pt x="87" y="0"/>
                    <a:pt x="64" y="24"/>
                    <a:pt x="63" y="51"/>
                  </a:cubicBezTo>
                  <a:cubicBezTo>
                    <a:pt x="59" y="50"/>
                    <a:pt x="54" y="49"/>
                    <a:pt x="49" y="49"/>
                  </a:cubicBezTo>
                  <a:cubicBezTo>
                    <a:pt x="23" y="49"/>
                    <a:pt x="0" y="72"/>
                    <a:pt x="0" y="99"/>
                  </a:cubicBezTo>
                  <a:cubicBezTo>
                    <a:pt x="0" y="102"/>
                    <a:pt x="1" y="106"/>
                    <a:pt x="1" y="110"/>
                  </a:cubicBezTo>
                  <a:cubicBezTo>
                    <a:pt x="226" y="110"/>
                    <a:pt x="226" y="110"/>
                    <a:pt x="226" y="110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4114800" y="6369050"/>
              <a:ext cx="120650" cy="133350"/>
            </a:xfrm>
            <a:custGeom>
              <a:avLst/>
              <a:gdLst>
                <a:gd name="T0" fmla="*/ 25 w 28"/>
                <a:gd name="T1" fmla="*/ 7 h 31"/>
                <a:gd name="T2" fmla="*/ 11 w 28"/>
                <a:gd name="T3" fmla="*/ 2 h 31"/>
                <a:gd name="T4" fmla="*/ 5 w 28"/>
                <a:gd name="T5" fmla="*/ 5 h 31"/>
                <a:gd name="T6" fmla="*/ 1 w 28"/>
                <a:gd name="T7" fmla="*/ 18 h 31"/>
                <a:gd name="T8" fmla="*/ 23 w 28"/>
                <a:gd name="T9" fmla="*/ 24 h 31"/>
                <a:gd name="T10" fmla="*/ 25 w 28"/>
                <a:gd name="T1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25" y="7"/>
                  </a:moveTo>
                  <a:cubicBezTo>
                    <a:pt x="23" y="1"/>
                    <a:pt x="16" y="0"/>
                    <a:pt x="11" y="2"/>
                  </a:cubicBezTo>
                  <a:cubicBezTo>
                    <a:pt x="8" y="2"/>
                    <a:pt x="6" y="3"/>
                    <a:pt x="5" y="5"/>
                  </a:cubicBezTo>
                  <a:cubicBezTo>
                    <a:pt x="1" y="9"/>
                    <a:pt x="0" y="13"/>
                    <a:pt x="1" y="18"/>
                  </a:cubicBezTo>
                  <a:cubicBezTo>
                    <a:pt x="4" y="27"/>
                    <a:pt x="16" y="31"/>
                    <a:pt x="23" y="24"/>
                  </a:cubicBezTo>
                  <a:cubicBezTo>
                    <a:pt x="28" y="19"/>
                    <a:pt x="28" y="13"/>
                    <a:pt x="25" y="7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137025" y="6215063"/>
              <a:ext cx="153988" cy="119063"/>
            </a:xfrm>
            <a:custGeom>
              <a:avLst/>
              <a:gdLst>
                <a:gd name="T0" fmla="*/ 20 w 36"/>
                <a:gd name="T1" fmla="*/ 0 h 28"/>
                <a:gd name="T2" fmla="*/ 20 w 36"/>
                <a:gd name="T3" fmla="*/ 28 h 28"/>
                <a:gd name="T4" fmla="*/ 20 w 3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36" y="28"/>
                    <a:pt x="36" y="0"/>
                    <a:pt x="20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346575" y="6343650"/>
              <a:ext cx="115888" cy="128588"/>
            </a:xfrm>
            <a:custGeom>
              <a:avLst/>
              <a:gdLst>
                <a:gd name="T0" fmla="*/ 24 w 27"/>
                <a:gd name="T1" fmla="*/ 6 h 30"/>
                <a:gd name="T2" fmla="*/ 20 w 27"/>
                <a:gd name="T3" fmla="*/ 3 h 30"/>
                <a:gd name="T4" fmla="*/ 7 w 27"/>
                <a:gd name="T5" fmla="*/ 3 h 30"/>
                <a:gd name="T6" fmla="*/ 2 w 27"/>
                <a:gd name="T7" fmla="*/ 8 h 30"/>
                <a:gd name="T8" fmla="*/ 0 w 27"/>
                <a:gd name="T9" fmla="*/ 15 h 30"/>
                <a:gd name="T10" fmla="*/ 10 w 27"/>
                <a:gd name="T11" fmla="*/ 28 h 30"/>
                <a:gd name="T12" fmla="*/ 26 w 27"/>
                <a:gd name="T13" fmla="*/ 22 h 30"/>
                <a:gd name="T14" fmla="*/ 27 w 27"/>
                <a:gd name="T15" fmla="*/ 15 h 30"/>
                <a:gd name="T16" fmla="*/ 24 w 27"/>
                <a:gd name="T17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0">
                  <a:moveTo>
                    <a:pt x="24" y="6"/>
                  </a:moveTo>
                  <a:cubicBezTo>
                    <a:pt x="23" y="5"/>
                    <a:pt x="22" y="3"/>
                    <a:pt x="20" y="3"/>
                  </a:cubicBezTo>
                  <a:cubicBezTo>
                    <a:pt x="16" y="0"/>
                    <a:pt x="11" y="0"/>
                    <a:pt x="7" y="3"/>
                  </a:cubicBezTo>
                  <a:cubicBezTo>
                    <a:pt x="4" y="4"/>
                    <a:pt x="3" y="6"/>
                    <a:pt x="2" y="8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21"/>
                    <a:pt x="4" y="27"/>
                    <a:pt x="10" y="28"/>
                  </a:cubicBezTo>
                  <a:cubicBezTo>
                    <a:pt x="16" y="30"/>
                    <a:pt x="22" y="27"/>
                    <a:pt x="26" y="22"/>
                  </a:cubicBezTo>
                  <a:cubicBezTo>
                    <a:pt x="27" y="20"/>
                    <a:pt x="27" y="17"/>
                    <a:pt x="27" y="15"/>
                  </a:cubicBezTo>
                  <a:cubicBezTo>
                    <a:pt x="27" y="12"/>
                    <a:pt x="26" y="9"/>
                    <a:pt x="24" y="6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514850" y="6373813"/>
              <a:ext cx="153988" cy="115888"/>
            </a:xfrm>
            <a:custGeom>
              <a:avLst/>
              <a:gdLst>
                <a:gd name="T0" fmla="*/ 16 w 36"/>
                <a:gd name="T1" fmla="*/ 0 h 27"/>
                <a:gd name="T2" fmla="*/ 16 w 36"/>
                <a:gd name="T3" fmla="*/ 27 h 27"/>
                <a:gd name="T4" fmla="*/ 16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6" y="0"/>
                  </a:moveTo>
                  <a:cubicBezTo>
                    <a:pt x="0" y="0"/>
                    <a:pt x="0" y="27"/>
                    <a:pt x="16" y="27"/>
                  </a:cubicBezTo>
                  <a:cubicBezTo>
                    <a:pt x="36" y="27"/>
                    <a:pt x="36" y="0"/>
                    <a:pt x="16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0" name="Freeform 51"/>
            <p:cNvSpPr>
              <a:spLocks noEditPoints="1"/>
            </p:cNvSpPr>
            <p:nvPr/>
          </p:nvSpPr>
          <p:spPr bwMode="auto">
            <a:xfrm>
              <a:off x="3789363" y="6291263"/>
              <a:ext cx="269875" cy="214313"/>
            </a:xfrm>
            <a:custGeom>
              <a:avLst/>
              <a:gdLst>
                <a:gd name="T0" fmla="*/ 63 w 63"/>
                <a:gd name="T1" fmla="*/ 2 h 50"/>
                <a:gd name="T2" fmla="*/ 63 w 63"/>
                <a:gd name="T3" fmla="*/ 2 h 50"/>
                <a:gd name="T4" fmla="*/ 63 w 63"/>
                <a:gd name="T5" fmla="*/ 2 h 50"/>
                <a:gd name="T6" fmla="*/ 63 w 63"/>
                <a:gd name="T7" fmla="*/ 2 h 50"/>
                <a:gd name="T8" fmla="*/ 63 w 63"/>
                <a:gd name="T9" fmla="*/ 2 h 50"/>
                <a:gd name="T10" fmla="*/ 63 w 63"/>
                <a:gd name="T11" fmla="*/ 2 h 50"/>
                <a:gd name="T12" fmla="*/ 63 w 63"/>
                <a:gd name="T13" fmla="*/ 2 h 50"/>
                <a:gd name="T14" fmla="*/ 63 w 63"/>
                <a:gd name="T15" fmla="*/ 2 h 50"/>
                <a:gd name="T16" fmla="*/ 63 w 63"/>
                <a:gd name="T17" fmla="*/ 2 h 50"/>
                <a:gd name="T18" fmla="*/ 63 w 63"/>
                <a:gd name="T19" fmla="*/ 2 h 50"/>
                <a:gd name="T20" fmla="*/ 63 w 63"/>
                <a:gd name="T21" fmla="*/ 2 h 50"/>
                <a:gd name="T22" fmla="*/ 63 w 63"/>
                <a:gd name="T23" fmla="*/ 2 h 50"/>
                <a:gd name="T24" fmla="*/ 63 w 63"/>
                <a:gd name="T25" fmla="*/ 1 h 50"/>
                <a:gd name="T26" fmla="*/ 63 w 63"/>
                <a:gd name="T27" fmla="*/ 2 h 50"/>
                <a:gd name="T28" fmla="*/ 63 w 63"/>
                <a:gd name="T29" fmla="*/ 1 h 50"/>
                <a:gd name="T30" fmla="*/ 63 w 63"/>
                <a:gd name="T31" fmla="*/ 1 h 50"/>
                <a:gd name="T32" fmla="*/ 63 w 63"/>
                <a:gd name="T33" fmla="*/ 1 h 50"/>
                <a:gd name="T34" fmla="*/ 63 w 63"/>
                <a:gd name="T35" fmla="*/ 1 h 50"/>
                <a:gd name="T36" fmla="*/ 63 w 63"/>
                <a:gd name="T37" fmla="*/ 1 h 50"/>
                <a:gd name="T38" fmla="*/ 63 w 63"/>
                <a:gd name="T39" fmla="*/ 1 h 50"/>
                <a:gd name="T40" fmla="*/ 63 w 63"/>
                <a:gd name="T41" fmla="*/ 1 h 50"/>
                <a:gd name="T42" fmla="*/ 63 w 63"/>
                <a:gd name="T43" fmla="*/ 1 h 50"/>
                <a:gd name="T44" fmla="*/ 63 w 63"/>
                <a:gd name="T45" fmla="*/ 1 h 50"/>
                <a:gd name="T46" fmla="*/ 63 w 63"/>
                <a:gd name="T47" fmla="*/ 1 h 50"/>
                <a:gd name="T48" fmla="*/ 63 w 63"/>
                <a:gd name="T49" fmla="*/ 1 h 50"/>
                <a:gd name="T50" fmla="*/ 63 w 63"/>
                <a:gd name="T51" fmla="*/ 1 h 50"/>
                <a:gd name="T52" fmla="*/ 63 w 63"/>
                <a:gd name="T53" fmla="*/ 1 h 50"/>
                <a:gd name="T54" fmla="*/ 63 w 63"/>
                <a:gd name="T55" fmla="*/ 1 h 50"/>
                <a:gd name="T56" fmla="*/ 63 w 63"/>
                <a:gd name="T57" fmla="*/ 1 h 50"/>
                <a:gd name="T58" fmla="*/ 63 w 63"/>
                <a:gd name="T59" fmla="*/ 1 h 50"/>
                <a:gd name="T60" fmla="*/ 63 w 63"/>
                <a:gd name="T61" fmla="*/ 0 h 50"/>
                <a:gd name="T62" fmla="*/ 63 w 63"/>
                <a:gd name="T63" fmla="*/ 1 h 50"/>
                <a:gd name="T64" fmla="*/ 63 w 63"/>
                <a:gd name="T65" fmla="*/ 0 h 50"/>
                <a:gd name="T66" fmla="*/ 63 w 63"/>
                <a:gd name="T67" fmla="*/ 0 h 50"/>
                <a:gd name="T68" fmla="*/ 63 w 63"/>
                <a:gd name="T69" fmla="*/ 0 h 50"/>
                <a:gd name="T70" fmla="*/ 63 w 63"/>
                <a:gd name="T71" fmla="*/ 0 h 50"/>
                <a:gd name="T72" fmla="*/ 49 w 63"/>
                <a:gd name="T73" fmla="*/ 0 h 50"/>
                <a:gd name="T74" fmla="*/ 0 w 63"/>
                <a:gd name="T75" fmla="*/ 50 h 50"/>
                <a:gd name="T76" fmla="*/ 0 w 63"/>
                <a:gd name="T77" fmla="*/ 50 h 50"/>
                <a:gd name="T78" fmla="*/ 49 w 63"/>
                <a:gd name="T79" fmla="*/ 0 h 50"/>
                <a:gd name="T80" fmla="*/ 63 w 63"/>
                <a:gd name="T81" fmla="*/ 2 h 50"/>
                <a:gd name="T82" fmla="*/ 63 w 63"/>
                <a:gd name="T83" fmla="*/ 2 h 50"/>
                <a:gd name="T84" fmla="*/ 63 w 63"/>
                <a:gd name="T85" fmla="*/ 2 h 50"/>
                <a:gd name="T86" fmla="*/ 49 w 63"/>
                <a:gd name="T87" fmla="*/ 0 h 50"/>
                <a:gd name="T88" fmla="*/ 63 w 63"/>
                <a:gd name="T89" fmla="*/ 0 h 50"/>
                <a:gd name="T90" fmla="*/ 63 w 63"/>
                <a:gd name="T91" fmla="*/ 0 h 50"/>
                <a:gd name="T92" fmla="*/ 63 w 63"/>
                <a:gd name="T93" fmla="*/ 0 h 50"/>
                <a:gd name="T94" fmla="*/ 63 w 63"/>
                <a:gd name="T95" fmla="*/ 0 h 50"/>
                <a:gd name="T96" fmla="*/ 63 w 63"/>
                <a:gd name="T97" fmla="*/ 0 h 50"/>
                <a:gd name="T98" fmla="*/ 63 w 63"/>
                <a:gd name="T99" fmla="*/ 0 h 50"/>
                <a:gd name="T100" fmla="*/ 63 w 63"/>
                <a:gd name="T101" fmla="*/ 0 h 50"/>
                <a:gd name="T102" fmla="*/ 63 w 63"/>
                <a:gd name="T103" fmla="*/ 0 h 50"/>
                <a:gd name="T104" fmla="*/ 63 w 63"/>
                <a:gd name="T105" fmla="*/ 0 h 50"/>
                <a:gd name="T106" fmla="*/ 63 w 63"/>
                <a:gd name="T107" fmla="*/ 0 h 50"/>
                <a:gd name="T108" fmla="*/ 63 w 63"/>
                <a:gd name="T109" fmla="*/ 0 h 50"/>
                <a:gd name="T110" fmla="*/ 63 w 63"/>
                <a:gd name="T111" fmla="*/ 0 h 50"/>
                <a:gd name="T112" fmla="*/ 63 w 63"/>
                <a:gd name="T113" fmla="*/ 0 h 50"/>
                <a:gd name="T114" fmla="*/ 63 w 63"/>
                <a:gd name="T115" fmla="*/ 0 h 50"/>
                <a:gd name="T116" fmla="*/ 63 w 63"/>
                <a:gd name="T1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50"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1"/>
                  </a:move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0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49" y="0"/>
                  </a:moveTo>
                  <a:cubicBezTo>
                    <a:pt x="23" y="0"/>
                    <a:pt x="0" y="23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49" y="0"/>
                  </a:cubicBezTo>
                  <a:cubicBezTo>
                    <a:pt x="54" y="0"/>
                    <a:pt x="59" y="1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9" y="1"/>
                    <a:pt x="54" y="0"/>
                    <a:pt x="49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</a:path>
              </a:pathLst>
            </a:custGeom>
            <a:solidFill>
              <a:srgbClr val="F2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1" name="Freeform 52"/>
            <p:cNvSpPr>
              <a:spLocks noEditPoints="1"/>
            </p:cNvSpPr>
            <p:nvPr/>
          </p:nvSpPr>
          <p:spPr bwMode="auto">
            <a:xfrm>
              <a:off x="3789363" y="6086475"/>
              <a:ext cx="458788" cy="466725"/>
            </a:xfrm>
            <a:custGeom>
              <a:avLst/>
              <a:gdLst>
                <a:gd name="T0" fmla="*/ 37 w 107"/>
                <a:gd name="T1" fmla="*/ 93 h 109"/>
                <a:gd name="T2" fmla="*/ 37 w 107"/>
                <a:gd name="T3" fmla="*/ 68 h 109"/>
                <a:gd name="T4" fmla="*/ 37 w 107"/>
                <a:gd name="T5" fmla="*/ 93 h 109"/>
                <a:gd name="T6" fmla="*/ 90 w 107"/>
                <a:gd name="T7" fmla="*/ 94 h 109"/>
                <a:gd name="T8" fmla="*/ 77 w 107"/>
                <a:gd name="T9" fmla="*/ 84 h 109"/>
                <a:gd name="T10" fmla="*/ 81 w 107"/>
                <a:gd name="T11" fmla="*/ 71 h 109"/>
                <a:gd name="T12" fmla="*/ 87 w 107"/>
                <a:gd name="T13" fmla="*/ 68 h 109"/>
                <a:gd name="T14" fmla="*/ 92 w 107"/>
                <a:gd name="T15" fmla="*/ 67 h 109"/>
                <a:gd name="T16" fmla="*/ 101 w 107"/>
                <a:gd name="T17" fmla="*/ 73 h 109"/>
                <a:gd name="T18" fmla="*/ 99 w 107"/>
                <a:gd name="T19" fmla="*/ 90 h 109"/>
                <a:gd name="T20" fmla="*/ 90 w 107"/>
                <a:gd name="T21" fmla="*/ 94 h 109"/>
                <a:gd name="T22" fmla="*/ 107 w 107"/>
                <a:gd name="T23" fmla="*/ 0 h 109"/>
                <a:gd name="T24" fmla="*/ 63 w 107"/>
                <a:gd name="T25" fmla="*/ 48 h 109"/>
                <a:gd name="T26" fmla="*/ 63 w 107"/>
                <a:gd name="T27" fmla="*/ 48 h 109"/>
                <a:gd name="T28" fmla="*/ 63 w 107"/>
                <a:gd name="T29" fmla="*/ 48 h 109"/>
                <a:gd name="T30" fmla="*/ 63 w 107"/>
                <a:gd name="T31" fmla="*/ 48 h 109"/>
                <a:gd name="T32" fmla="*/ 63 w 107"/>
                <a:gd name="T33" fmla="*/ 48 h 109"/>
                <a:gd name="T34" fmla="*/ 63 w 107"/>
                <a:gd name="T35" fmla="*/ 48 h 109"/>
                <a:gd name="T36" fmla="*/ 63 w 107"/>
                <a:gd name="T37" fmla="*/ 48 h 109"/>
                <a:gd name="T38" fmla="*/ 63 w 107"/>
                <a:gd name="T39" fmla="*/ 48 h 109"/>
                <a:gd name="T40" fmla="*/ 63 w 107"/>
                <a:gd name="T41" fmla="*/ 48 h 109"/>
                <a:gd name="T42" fmla="*/ 63 w 107"/>
                <a:gd name="T43" fmla="*/ 48 h 109"/>
                <a:gd name="T44" fmla="*/ 63 w 107"/>
                <a:gd name="T45" fmla="*/ 48 h 109"/>
                <a:gd name="T46" fmla="*/ 63 w 107"/>
                <a:gd name="T47" fmla="*/ 48 h 109"/>
                <a:gd name="T48" fmla="*/ 63 w 107"/>
                <a:gd name="T49" fmla="*/ 48 h 109"/>
                <a:gd name="T50" fmla="*/ 63 w 107"/>
                <a:gd name="T51" fmla="*/ 49 h 109"/>
                <a:gd name="T52" fmla="*/ 63 w 107"/>
                <a:gd name="T53" fmla="*/ 49 h 109"/>
                <a:gd name="T54" fmla="*/ 63 w 107"/>
                <a:gd name="T55" fmla="*/ 49 h 109"/>
                <a:gd name="T56" fmla="*/ 63 w 107"/>
                <a:gd name="T57" fmla="*/ 49 h 109"/>
                <a:gd name="T58" fmla="*/ 63 w 107"/>
                <a:gd name="T59" fmla="*/ 49 h 109"/>
                <a:gd name="T60" fmla="*/ 63 w 107"/>
                <a:gd name="T61" fmla="*/ 49 h 109"/>
                <a:gd name="T62" fmla="*/ 63 w 107"/>
                <a:gd name="T63" fmla="*/ 49 h 109"/>
                <a:gd name="T64" fmla="*/ 63 w 107"/>
                <a:gd name="T65" fmla="*/ 49 h 109"/>
                <a:gd name="T66" fmla="*/ 63 w 107"/>
                <a:gd name="T67" fmla="*/ 49 h 109"/>
                <a:gd name="T68" fmla="*/ 63 w 107"/>
                <a:gd name="T69" fmla="*/ 49 h 109"/>
                <a:gd name="T70" fmla="*/ 63 w 107"/>
                <a:gd name="T71" fmla="*/ 49 h 109"/>
                <a:gd name="T72" fmla="*/ 63 w 107"/>
                <a:gd name="T73" fmla="*/ 49 h 109"/>
                <a:gd name="T74" fmla="*/ 63 w 107"/>
                <a:gd name="T75" fmla="*/ 50 h 109"/>
                <a:gd name="T76" fmla="*/ 63 w 107"/>
                <a:gd name="T77" fmla="*/ 50 h 109"/>
                <a:gd name="T78" fmla="*/ 63 w 107"/>
                <a:gd name="T79" fmla="*/ 50 h 109"/>
                <a:gd name="T80" fmla="*/ 63 w 107"/>
                <a:gd name="T81" fmla="*/ 50 h 109"/>
                <a:gd name="T82" fmla="*/ 63 w 107"/>
                <a:gd name="T83" fmla="*/ 50 h 109"/>
                <a:gd name="T84" fmla="*/ 63 w 107"/>
                <a:gd name="T85" fmla="*/ 50 h 109"/>
                <a:gd name="T86" fmla="*/ 63 w 107"/>
                <a:gd name="T87" fmla="*/ 50 h 109"/>
                <a:gd name="T88" fmla="*/ 63 w 107"/>
                <a:gd name="T89" fmla="*/ 50 h 109"/>
                <a:gd name="T90" fmla="*/ 63 w 107"/>
                <a:gd name="T91" fmla="*/ 50 h 109"/>
                <a:gd name="T92" fmla="*/ 63 w 107"/>
                <a:gd name="T93" fmla="*/ 50 h 109"/>
                <a:gd name="T94" fmla="*/ 63 w 107"/>
                <a:gd name="T95" fmla="*/ 50 h 109"/>
                <a:gd name="T96" fmla="*/ 49 w 107"/>
                <a:gd name="T97" fmla="*/ 48 h 109"/>
                <a:gd name="T98" fmla="*/ 0 w 107"/>
                <a:gd name="T99" fmla="*/ 98 h 109"/>
                <a:gd name="T100" fmla="*/ 1 w 107"/>
                <a:gd name="T101" fmla="*/ 109 h 109"/>
                <a:gd name="T102" fmla="*/ 107 w 107"/>
                <a:gd name="T103" fmla="*/ 109 h 109"/>
                <a:gd name="T104" fmla="*/ 107 w 107"/>
                <a:gd name="T105" fmla="*/ 56 h 109"/>
                <a:gd name="T106" fmla="*/ 101 w 107"/>
                <a:gd name="T107" fmla="*/ 58 h 109"/>
                <a:gd name="T108" fmla="*/ 101 w 107"/>
                <a:gd name="T109" fmla="*/ 30 h 109"/>
                <a:gd name="T110" fmla="*/ 107 w 107"/>
                <a:gd name="T111" fmla="*/ 31 h 109"/>
                <a:gd name="T112" fmla="*/ 107 w 107"/>
                <a:gd name="T1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" h="109">
                  <a:moveTo>
                    <a:pt x="37" y="93"/>
                  </a:moveTo>
                  <a:cubicBezTo>
                    <a:pt x="21" y="93"/>
                    <a:pt x="21" y="68"/>
                    <a:pt x="37" y="68"/>
                  </a:cubicBezTo>
                  <a:cubicBezTo>
                    <a:pt x="53" y="68"/>
                    <a:pt x="53" y="93"/>
                    <a:pt x="37" y="93"/>
                  </a:cubicBezTo>
                  <a:moveTo>
                    <a:pt x="90" y="94"/>
                  </a:moveTo>
                  <a:cubicBezTo>
                    <a:pt x="85" y="94"/>
                    <a:pt x="79" y="90"/>
                    <a:pt x="77" y="84"/>
                  </a:cubicBezTo>
                  <a:cubicBezTo>
                    <a:pt x="76" y="79"/>
                    <a:pt x="77" y="75"/>
                    <a:pt x="81" y="71"/>
                  </a:cubicBezTo>
                  <a:cubicBezTo>
                    <a:pt x="82" y="69"/>
                    <a:pt x="84" y="68"/>
                    <a:pt x="87" y="68"/>
                  </a:cubicBezTo>
                  <a:cubicBezTo>
                    <a:pt x="88" y="67"/>
                    <a:pt x="90" y="67"/>
                    <a:pt x="92" y="67"/>
                  </a:cubicBezTo>
                  <a:cubicBezTo>
                    <a:pt x="96" y="67"/>
                    <a:pt x="99" y="69"/>
                    <a:pt x="101" y="73"/>
                  </a:cubicBezTo>
                  <a:cubicBezTo>
                    <a:pt x="104" y="79"/>
                    <a:pt x="104" y="85"/>
                    <a:pt x="99" y="90"/>
                  </a:cubicBezTo>
                  <a:cubicBezTo>
                    <a:pt x="97" y="92"/>
                    <a:pt x="93" y="94"/>
                    <a:pt x="90" y="94"/>
                  </a:cubicBezTo>
                  <a:moveTo>
                    <a:pt x="107" y="0"/>
                  </a:moveTo>
                  <a:cubicBezTo>
                    <a:pt x="83" y="4"/>
                    <a:pt x="65" y="24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59" y="49"/>
                    <a:pt x="54" y="48"/>
                    <a:pt x="49" y="48"/>
                  </a:cubicBezTo>
                  <a:cubicBezTo>
                    <a:pt x="23" y="48"/>
                    <a:pt x="0" y="71"/>
                    <a:pt x="0" y="98"/>
                  </a:cubicBezTo>
                  <a:cubicBezTo>
                    <a:pt x="0" y="101"/>
                    <a:pt x="1" y="105"/>
                    <a:pt x="1" y="109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07" y="56"/>
                    <a:pt x="107" y="56"/>
                    <a:pt x="107" y="56"/>
                  </a:cubicBezTo>
                  <a:cubicBezTo>
                    <a:pt x="105" y="57"/>
                    <a:pt x="103" y="58"/>
                    <a:pt x="101" y="58"/>
                  </a:cubicBezTo>
                  <a:cubicBezTo>
                    <a:pt x="81" y="58"/>
                    <a:pt x="81" y="30"/>
                    <a:pt x="101" y="30"/>
                  </a:cubicBezTo>
                  <a:cubicBezTo>
                    <a:pt x="103" y="30"/>
                    <a:pt x="105" y="30"/>
                    <a:pt x="107" y="3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114800" y="6373813"/>
              <a:ext cx="120650" cy="115888"/>
            </a:xfrm>
            <a:custGeom>
              <a:avLst/>
              <a:gdLst>
                <a:gd name="T0" fmla="*/ 16 w 28"/>
                <a:gd name="T1" fmla="*/ 0 h 27"/>
                <a:gd name="T2" fmla="*/ 11 w 28"/>
                <a:gd name="T3" fmla="*/ 1 h 27"/>
                <a:gd name="T4" fmla="*/ 5 w 28"/>
                <a:gd name="T5" fmla="*/ 4 h 27"/>
                <a:gd name="T6" fmla="*/ 1 w 28"/>
                <a:gd name="T7" fmla="*/ 17 h 27"/>
                <a:gd name="T8" fmla="*/ 14 w 28"/>
                <a:gd name="T9" fmla="*/ 27 h 27"/>
                <a:gd name="T10" fmla="*/ 23 w 28"/>
                <a:gd name="T11" fmla="*/ 23 h 27"/>
                <a:gd name="T12" fmla="*/ 25 w 28"/>
                <a:gd name="T13" fmla="*/ 6 h 27"/>
                <a:gd name="T14" fmla="*/ 16 w 28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7">
                  <a:moveTo>
                    <a:pt x="16" y="0"/>
                  </a:moveTo>
                  <a:cubicBezTo>
                    <a:pt x="14" y="0"/>
                    <a:pt x="12" y="0"/>
                    <a:pt x="11" y="1"/>
                  </a:cubicBezTo>
                  <a:cubicBezTo>
                    <a:pt x="8" y="1"/>
                    <a:pt x="6" y="2"/>
                    <a:pt x="5" y="4"/>
                  </a:cubicBezTo>
                  <a:cubicBezTo>
                    <a:pt x="1" y="8"/>
                    <a:pt x="0" y="12"/>
                    <a:pt x="1" y="17"/>
                  </a:cubicBezTo>
                  <a:cubicBezTo>
                    <a:pt x="3" y="23"/>
                    <a:pt x="9" y="27"/>
                    <a:pt x="14" y="27"/>
                  </a:cubicBezTo>
                  <a:cubicBezTo>
                    <a:pt x="17" y="27"/>
                    <a:pt x="21" y="25"/>
                    <a:pt x="23" y="23"/>
                  </a:cubicBezTo>
                  <a:cubicBezTo>
                    <a:pt x="28" y="18"/>
                    <a:pt x="28" y="12"/>
                    <a:pt x="25" y="6"/>
                  </a:cubicBezTo>
                  <a:cubicBezTo>
                    <a:pt x="23" y="2"/>
                    <a:pt x="20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137025" y="6215063"/>
              <a:ext cx="111125" cy="119063"/>
            </a:xfrm>
            <a:custGeom>
              <a:avLst/>
              <a:gdLst>
                <a:gd name="T0" fmla="*/ 20 w 26"/>
                <a:gd name="T1" fmla="*/ 0 h 28"/>
                <a:gd name="T2" fmla="*/ 20 w 26"/>
                <a:gd name="T3" fmla="*/ 28 h 28"/>
                <a:gd name="T4" fmla="*/ 26 w 26"/>
                <a:gd name="T5" fmla="*/ 26 h 28"/>
                <a:gd name="T6" fmla="*/ 26 w 26"/>
                <a:gd name="T7" fmla="*/ 1 h 28"/>
                <a:gd name="T8" fmla="*/ 20 w 2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22" y="28"/>
                    <a:pt x="24" y="27"/>
                    <a:pt x="26" y="2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2773363" y="6069013"/>
              <a:ext cx="158750" cy="698500"/>
            </a:xfrm>
            <a:custGeom>
              <a:avLst/>
              <a:gdLst>
                <a:gd name="T0" fmla="*/ 7 w 37"/>
                <a:gd name="T1" fmla="*/ 163 h 163"/>
                <a:gd name="T2" fmla="*/ 7 w 37"/>
                <a:gd name="T3" fmla="*/ 156 h 163"/>
                <a:gd name="T4" fmla="*/ 9 w 37"/>
                <a:gd name="T5" fmla="*/ 137 h 163"/>
                <a:gd name="T6" fmla="*/ 11 w 37"/>
                <a:gd name="T7" fmla="*/ 81 h 163"/>
                <a:gd name="T8" fmla="*/ 11 w 37"/>
                <a:gd name="T9" fmla="*/ 66 h 163"/>
                <a:gd name="T10" fmla="*/ 10 w 37"/>
                <a:gd name="T11" fmla="*/ 51 h 163"/>
                <a:gd name="T12" fmla="*/ 9 w 37"/>
                <a:gd name="T13" fmla="*/ 37 h 163"/>
                <a:gd name="T14" fmla="*/ 7 w 37"/>
                <a:gd name="T15" fmla="*/ 25 h 163"/>
                <a:gd name="T16" fmla="*/ 5 w 37"/>
                <a:gd name="T17" fmla="*/ 14 h 163"/>
                <a:gd name="T18" fmla="*/ 2 w 37"/>
                <a:gd name="T19" fmla="*/ 6 h 163"/>
                <a:gd name="T20" fmla="*/ 0 w 37"/>
                <a:gd name="T21" fmla="*/ 0 h 163"/>
                <a:gd name="T22" fmla="*/ 3 w 37"/>
                <a:gd name="T23" fmla="*/ 6 h 163"/>
                <a:gd name="T24" fmla="*/ 7 w 37"/>
                <a:gd name="T25" fmla="*/ 13 h 163"/>
                <a:gd name="T26" fmla="*/ 11 w 37"/>
                <a:gd name="T27" fmla="*/ 23 h 163"/>
                <a:gd name="T28" fmla="*/ 16 w 37"/>
                <a:gd name="T29" fmla="*/ 35 h 163"/>
                <a:gd name="T30" fmla="*/ 20 w 37"/>
                <a:gd name="T31" fmla="*/ 49 h 163"/>
                <a:gd name="T32" fmla="*/ 23 w 37"/>
                <a:gd name="T33" fmla="*/ 64 h 163"/>
                <a:gd name="T34" fmla="*/ 26 w 37"/>
                <a:gd name="T35" fmla="*/ 79 h 163"/>
                <a:gd name="T36" fmla="*/ 35 w 37"/>
                <a:gd name="T37" fmla="*/ 137 h 163"/>
                <a:gd name="T38" fmla="*/ 37 w 37"/>
                <a:gd name="T39" fmla="*/ 156 h 163"/>
                <a:gd name="T40" fmla="*/ 37 w 37"/>
                <a:gd name="T41" fmla="*/ 163 h 163"/>
                <a:gd name="T42" fmla="*/ 7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7" y="163"/>
                  </a:moveTo>
                  <a:cubicBezTo>
                    <a:pt x="7" y="163"/>
                    <a:pt x="7" y="160"/>
                    <a:pt x="7" y="156"/>
                  </a:cubicBezTo>
                  <a:cubicBezTo>
                    <a:pt x="8" y="151"/>
                    <a:pt x="8" y="145"/>
                    <a:pt x="9" y="137"/>
                  </a:cubicBezTo>
                  <a:cubicBezTo>
                    <a:pt x="10" y="122"/>
                    <a:pt x="11" y="101"/>
                    <a:pt x="11" y="81"/>
                  </a:cubicBezTo>
                  <a:cubicBezTo>
                    <a:pt x="11" y="76"/>
                    <a:pt x="11" y="71"/>
                    <a:pt x="11" y="66"/>
                  </a:cubicBezTo>
                  <a:cubicBezTo>
                    <a:pt x="11" y="60"/>
                    <a:pt x="10" y="56"/>
                    <a:pt x="10" y="51"/>
                  </a:cubicBezTo>
                  <a:cubicBezTo>
                    <a:pt x="9" y="46"/>
                    <a:pt x="9" y="41"/>
                    <a:pt x="9" y="37"/>
                  </a:cubicBezTo>
                  <a:cubicBezTo>
                    <a:pt x="8" y="33"/>
                    <a:pt x="8" y="28"/>
                    <a:pt x="7" y="25"/>
                  </a:cubicBezTo>
                  <a:cubicBezTo>
                    <a:pt x="6" y="21"/>
                    <a:pt x="5" y="17"/>
                    <a:pt x="5" y="14"/>
                  </a:cubicBezTo>
                  <a:cubicBezTo>
                    <a:pt x="4" y="11"/>
                    <a:pt x="3" y="9"/>
                    <a:pt x="2" y="6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1" y="2"/>
                    <a:pt x="3" y="6"/>
                  </a:cubicBezTo>
                  <a:cubicBezTo>
                    <a:pt x="5" y="8"/>
                    <a:pt x="6" y="10"/>
                    <a:pt x="7" y="13"/>
                  </a:cubicBezTo>
                  <a:cubicBezTo>
                    <a:pt x="9" y="16"/>
                    <a:pt x="10" y="20"/>
                    <a:pt x="11" y="23"/>
                  </a:cubicBezTo>
                  <a:cubicBezTo>
                    <a:pt x="13" y="27"/>
                    <a:pt x="14" y="31"/>
                    <a:pt x="16" y="35"/>
                  </a:cubicBezTo>
                  <a:cubicBezTo>
                    <a:pt x="17" y="40"/>
                    <a:pt x="18" y="44"/>
                    <a:pt x="20" y="49"/>
                  </a:cubicBezTo>
                  <a:cubicBezTo>
                    <a:pt x="21" y="54"/>
                    <a:pt x="22" y="59"/>
                    <a:pt x="23" y="64"/>
                  </a:cubicBezTo>
                  <a:cubicBezTo>
                    <a:pt x="24" y="69"/>
                    <a:pt x="25" y="74"/>
                    <a:pt x="26" y="79"/>
                  </a:cubicBezTo>
                  <a:cubicBezTo>
                    <a:pt x="30" y="100"/>
                    <a:pt x="33" y="121"/>
                    <a:pt x="35" y="137"/>
                  </a:cubicBezTo>
                  <a:cubicBezTo>
                    <a:pt x="36" y="145"/>
                    <a:pt x="36" y="151"/>
                    <a:pt x="37" y="156"/>
                  </a:cubicBezTo>
                  <a:cubicBezTo>
                    <a:pt x="37" y="160"/>
                    <a:pt x="37" y="163"/>
                    <a:pt x="37" y="163"/>
                  </a:cubicBezTo>
                  <a:lnTo>
                    <a:pt x="7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506663" y="5772150"/>
              <a:ext cx="531813" cy="561975"/>
            </a:xfrm>
            <a:custGeom>
              <a:avLst/>
              <a:gdLst>
                <a:gd name="T0" fmla="*/ 105 w 124"/>
                <a:gd name="T1" fmla="*/ 55 h 131"/>
                <a:gd name="T2" fmla="*/ 92 w 124"/>
                <a:gd name="T3" fmla="*/ 52 h 131"/>
                <a:gd name="T4" fmla="*/ 82 w 124"/>
                <a:gd name="T5" fmla="*/ 11 h 131"/>
                <a:gd name="T6" fmla="*/ 41 w 124"/>
                <a:gd name="T7" fmla="*/ 33 h 131"/>
                <a:gd name="T8" fmla="*/ 30 w 124"/>
                <a:gd name="T9" fmla="*/ 31 h 131"/>
                <a:gd name="T10" fmla="*/ 20 w 124"/>
                <a:gd name="T11" fmla="*/ 34 h 131"/>
                <a:gd name="T12" fmla="*/ 20 w 124"/>
                <a:gd name="T13" fmla="*/ 34 h 131"/>
                <a:gd name="T14" fmla="*/ 7 w 124"/>
                <a:gd name="T15" fmla="*/ 46 h 131"/>
                <a:gd name="T16" fmla="*/ 17 w 124"/>
                <a:gd name="T17" fmla="*/ 80 h 131"/>
                <a:gd name="T18" fmla="*/ 21 w 124"/>
                <a:gd name="T19" fmla="*/ 81 h 131"/>
                <a:gd name="T20" fmla="*/ 18 w 124"/>
                <a:gd name="T21" fmla="*/ 86 h 131"/>
                <a:gd name="T22" fmla="*/ 30 w 124"/>
                <a:gd name="T23" fmla="*/ 124 h 131"/>
                <a:gd name="T24" fmla="*/ 68 w 124"/>
                <a:gd name="T25" fmla="*/ 112 h 131"/>
                <a:gd name="T26" fmla="*/ 71 w 124"/>
                <a:gd name="T27" fmla="*/ 102 h 131"/>
                <a:gd name="T28" fmla="*/ 72 w 124"/>
                <a:gd name="T29" fmla="*/ 104 h 131"/>
                <a:gd name="T30" fmla="*/ 84 w 124"/>
                <a:gd name="T31" fmla="*/ 110 h 131"/>
                <a:gd name="T32" fmla="*/ 90 w 124"/>
                <a:gd name="T33" fmla="*/ 110 h 131"/>
                <a:gd name="T34" fmla="*/ 96 w 124"/>
                <a:gd name="T35" fmla="*/ 110 h 131"/>
                <a:gd name="T36" fmla="*/ 100 w 124"/>
                <a:gd name="T37" fmla="*/ 109 h 131"/>
                <a:gd name="T38" fmla="*/ 117 w 124"/>
                <a:gd name="T39" fmla="*/ 94 h 131"/>
                <a:gd name="T40" fmla="*/ 105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05" y="55"/>
                  </a:moveTo>
                  <a:cubicBezTo>
                    <a:pt x="101" y="53"/>
                    <a:pt x="97" y="52"/>
                    <a:pt x="92" y="52"/>
                  </a:cubicBezTo>
                  <a:cubicBezTo>
                    <a:pt x="101" y="39"/>
                    <a:pt x="100" y="20"/>
                    <a:pt x="82" y="11"/>
                  </a:cubicBezTo>
                  <a:cubicBezTo>
                    <a:pt x="62" y="0"/>
                    <a:pt x="44" y="15"/>
                    <a:pt x="41" y="33"/>
                  </a:cubicBezTo>
                  <a:cubicBezTo>
                    <a:pt x="37" y="31"/>
                    <a:pt x="34" y="31"/>
                    <a:pt x="30" y="31"/>
                  </a:cubicBezTo>
                  <a:cubicBezTo>
                    <a:pt x="27" y="31"/>
                    <a:pt x="23" y="32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4" y="36"/>
                    <a:pt x="9" y="41"/>
                    <a:pt x="7" y="46"/>
                  </a:cubicBezTo>
                  <a:cubicBezTo>
                    <a:pt x="0" y="58"/>
                    <a:pt x="5" y="73"/>
                    <a:pt x="17" y="80"/>
                  </a:cubicBezTo>
                  <a:cubicBezTo>
                    <a:pt x="19" y="80"/>
                    <a:pt x="20" y="81"/>
                    <a:pt x="21" y="81"/>
                  </a:cubicBezTo>
                  <a:cubicBezTo>
                    <a:pt x="20" y="83"/>
                    <a:pt x="19" y="84"/>
                    <a:pt x="18" y="86"/>
                  </a:cubicBezTo>
                  <a:cubicBezTo>
                    <a:pt x="11" y="99"/>
                    <a:pt x="17" y="117"/>
                    <a:pt x="30" y="124"/>
                  </a:cubicBezTo>
                  <a:cubicBezTo>
                    <a:pt x="44" y="131"/>
                    <a:pt x="61" y="125"/>
                    <a:pt x="68" y="112"/>
                  </a:cubicBezTo>
                  <a:cubicBezTo>
                    <a:pt x="70" y="109"/>
                    <a:pt x="70" y="106"/>
                    <a:pt x="71" y="102"/>
                  </a:cubicBezTo>
                  <a:cubicBezTo>
                    <a:pt x="71" y="103"/>
                    <a:pt x="72" y="103"/>
                    <a:pt x="72" y="104"/>
                  </a:cubicBezTo>
                  <a:cubicBezTo>
                    <a:pt x="76" y="107"/>
                    <a:pt x="79" y="109"/>
                    <a:pt x="84" y="110"/>
                  </a:cubicBezTo>
                  <a:cubicBezTo>
                    <a:pt x="86" y="110"/>
                    <a:pt x="88" y="110"/>
                    <a:pt x="90" y="110"/>
                  </a:cubicBezTo>
                  <a:cubicBezTo>
                    <a:pt x="92" y="110"/>
                    <a:pt x="94" y="110"/>
                    <a:pt x="96" y="110"/>
                  </a:cubicBezTo>
                  <a:cubicBezTo>
                    <a:pt x="97" y="109"/>
                    <a:pt x="98" y="109"/>
                    <a:pt x="100" y="109"/>
                  </a:cubicBezTo>
                  <a:cubicBezTo>
                    <a:pt x="107" y="106"/>
                    <a:pt x="114" y="101"/>
                    <a:pt x="117" y="94"/>
                  </a:cubicBezTo>
                  <a:cubicBezTo>
                    <a:pt x="124" y="80"/>
                    <a:pt x="119" y="63"/>
                    <a:pt x="105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2597150" y="5915025"/>
              <a:ext cx="320675" cy="295275"/>
            </a:xfrm>
            <a:custGeom>
              <a:avLst/>
              <a:gdLst>
                <a:gd name="T0" fmla="*/ 48 w 75"/>
                <a:gd name="T1" fmla="*/ 15 h 69"/>
                <a:gd name="T2" fmla="*/ 27 w 75"/>
                <a:gd name="T3" fmla="*/ 55 h 69"/>
                <a:gd name="T4" fmla="*/ 48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48" y="15"/>
                  </a:moveTo>
                  <a:cubicBezTo>
                    <a:pt x="21" y="0"/>
                    <a:pt x="0" y="41"/>
                    <a:pt x="27" y="55"/>
                  </a:cubicBezTo>
                  <a:cubicBezTo>
                    <a:pt x="54" y="69"/>
                    <a:pt x="75" y="29"/>
                    <a:pt x="48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2862263" y="6283325"/>
              <a:ext cx="236538" cy="188913"/>
            </a:xfrm>
            <a:custGeom>
              <a:avLst/>
              <a:gdLst>
                <a:gd name="T0" fmla="*/ 7 w 55"/>
                <a:gd name="T1" fmla="*/ 44 h 44"/>
                <a:gd name="T2" fmla="*/ 43 w 55"/>
                <a:gd name="T3" fmla="*/ 0 h 44"/>
                <a:gd name="T4" fmla="*/ 7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7" y="44"/>
                  </a:moveTo>
                  <a:cubicBezTo>
                    <a:pt x="7" y="44"/>
                    <a:pt x="0" y="5"/>
                    <a:pt x="43" y="0"/>
                  </a:cubicBezTo>
                  <a:cubicBezTo>
                    <a:pt x="43" y="0"/>
                    <a:pt x="55" y="40"/>
                    <a:pt x="7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2047875" y="6154738"/>
              <a:ext cx="158750" cy="69850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939925" y="5857875"/>
              <a:ext cx="531813" cy="561975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2060575" y="6000750"/>
              <a:ext cx="322263" cy="29527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879600" y="6369050"/>
              <a:ext cx="236538" cy="1889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5646738" y="5154613"/>
              <a:ext cx="257175" cy="806450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646738" y="5035550"/>
              <a:ext cx="257175" cy="136525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4729163" y="5194300"/>
              <a:ext cx="1257300" cy="1350963"/>
            </a:xfrm>
            <a:custGeom>
              <a:avLst/>
              <a:gdLst>
                <a:gd name="T0" fmla="*/ 792 w 792"/>
                <a:gd name="T1" fmla="*/ 851 h 851"/>
                <a:gd name="T2" fmla="*/ 792 w 792"/>
                <a:gd name="T3" fmla="*/ 405 h 851"/>
                <a:gd name="T4" fmla="*/ 397 w 792"/>
                <a:gd name="T5" fmla="*/ 0 h 851"/>
                <a:gd name="T6" fmla="*/ 0 w 792"/>
                <a:gd name="T7" fmla="*/ 405 h 851"/>
                <a:gd name="T8" fmla="*/ 0 w 792"/>
                <a:gd name="T9" fmla="*/ 851 h 851"/>
                <a:gd name="T10" fmla="*/ 792 w 792"/>
                <a:gd name="T11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851">
                  <a:moveTo>
                    <a:pt x="792" y="851"/>
                  </a:moveTo>
                  <a:lnTo>
                    <a:pt x="792" y="405"/>
                  </a:lnTo>
                  <a:lnTo>
                    <a:pt x="397" y="0"/>
                  </a:lnTo>
                  <a:lnTo>
                    <a:pt x="0" y="405"/>
                  </a:lnTo>
                  <a:lnTo>
                    <a:pt x="0" y="851"/>
                  </a:lnTo>
                  <a:lnTo>
                    <a:pt x="792" y="851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4651375" y="5103813"/>
              <a:ext cx="1408113" cy="814388"/>
            </a:xfrm>
            <a:custGeom>
              <a:avLst/>
              <a:gdLst>
                <a:gd name="T0" fmla="*/ 22 w 328"/>
                <a:gd name="T1" fmla="*/ 185 h 190"/>
                <a:gd name="T2" fmla="*/ 163 w 328"/>
                <a:gd name="T3" fmla="*/ 37 h 190"/>
                <a:gd name="T4" fmla="*/ 307 w 328"/>
                <a:gd name="T5" fmla="*/ 190 h 190"/>
                <a:gd name="T6" fmla="*/ 328 w 328"/>
                <a:gd name="T7" fmla="*/ 170 h 190"/>
                <a:gd name="T8" fmla="*/ 174 w 328"/>
                <a:gd name="T9" fmla="*/ 5 h 190"/>
                <a:gd name="T10" fmla="*/ 163 w 328"/>
                <a:gd name="T11" fmla="*/ 0 h 190"/>
                <a:gd name="T12" fmla="*/ 153 w 328"/>
                <a:gd name="T13" fmla="*/ 5 h 190"/>
                <a:gd name="T14" fmla="*/ 0 w 328"/>
                <a:gd name="T15" fmla="*/ 164 h 190"/>
                <a:gd name="T16" fmla="*/ 22 w 328"/>
                <a:gd name="T17" fmla="*/ 18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90">
                  <a:moveTo>
                    <a:pt x="22" y="185"/>
                  </a:moveTo>
                  <a:cubicBezTo>
                    <a:pt x="163" y="37"/>
                    <a:pt x="163" y="37"/>
                    <a:pt x="163" y="37"/>
                  </a:cubicBezTo>
                  <a:cubicBezTo>
                    <a:pt x="307" y="190"/>
                    <a:pt x="307" y="190"/>
                    <a:pt x="307" y="190"/>
                  </a:cubicBezTo>
                  <a:cubicBezTo>
                    <a:pt x="328" y="170"/>
                    <a:pt x="328" y="170"/>
                    <a:pt x="328" y="170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1" y="2"/>
                    <a:pt x="167" y="0"/>
                    <a:pt x="163" y="0"/>
                  </a:cubicBezTo>
                  <a:cubicBezTo>
                    <a:pt x="159" y="0"/>
                    <a:pt x="155" y="2"/>
                    <a:pt x="153" y="5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22" y="185"/>
                    <a:pt x="22" y="185"/>
                    <a:pt x="22" y="185"/>
                  </a:cubicBez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4883150" y="5927725"/>
              <a:ext cx="153988" cy="350838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4840288" y="5884863"/>
              <a:ext cx="239713" cy="436563"/>
            </a:xfrm>
            <a:custGeom>
              <a:avLst/>
              <a:gdLst>
                <a:gd name="T0" fmla="*/ 46 w 56"/>
                <a:gd name="T1" fmla="*/ 92 h 102"/>
                <a:gd name="T2" fmla="*/ 56 w 56"/>
                <a:gd name="T3" fmla="*/ 92 h 102"/>
                <a:gd name="T4" fmla="*/ 56 w 56"/>
                <a:gd name="T5" fmla="*/ 33 h 102"/>
                <a:gd name="T6" fmla="*/ 49 w 56"/>
                <a:gd name="T7" fmla="*/ 11 h 102"/>
                <a:gd name="T8" fmla="*/ 40 w 56"/>
                <a:gd name="T9" fmla="*/ 3 h 102"/>
                <a:gd name="T10" fmla="*/ 28 w 56"/>
                <a:gd name="T11" fmla="*/ 0 h 102"/>
                <a:gd name="T12" fmla="*/ 16 w 56"/>
                <a:gd name="T13" fmla="*/ 3 h 102"/>
                <a:gd name="T14" fmla="*/ 4 w 56"/>
                <a:gd name="T15" fmla="*/ 15 h 102"/>
                <a:gd name="T16" fmla="*/ 0 w 56"/>
                <a:gd name="T17" fmla="*/ 33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6 w 56"/>
                <a:gd name="T25" fmla="*/ 92 h 102"/>
                <a:gd name="T26" fmla="*/ 46 w 56"/>
                <a:gd name="T27" fmla="*/ 82 h 102"/>
                <a:gd name="T28" fmla="*/ 20 w 56"/>
                <a:gd name="T29" fmla="*/ 82 h 102"/>
                <a:gd name="T30" fmla="*/ 20 w 56"/>
                <a:gd name="T31" fmla="*/ 33 h 102"/>
                <a:gd name="T32" fmla="*/ 23 w 56"/>
                <a:gd name="T33" fmla="*/ 23 h 102"/>
                <a:gd name="T34" fmla="*/ 25 w 56"/>
                <a:gd name="T35" fmla="*/ 21 h 102"/>
                <a:gd name="T36" fmla="*/ 28 w 56"/>
                <a:gd name="T37" fmla="*/ 20 h 102"/>
                <a:gd name="T38" fmla="*/ 31 w 56"/>
                <a:gd name="T39" fmla="*/ 21 h 102"/>
                <a:gd name="T40" fmla="*/ 34 w 56"/>
                <a:gd name="T41" fmla="*/ 25 h 102"/>
                <a:gd name="T42" fmla="*/ 36 w 56"/>
                <a:gd name="T43" fmla="*/ 33 h 102"/>
                <a:gd name="T44" fmla="*/ 36 w 56"/>
                <a:gd name="T45" fmla="*/ 92 h 102"/>
                <a:gd name="T46" fmla="*/ 46 w 56"/>
                <a:gd name="T47" fmla="*/ 92 h 102"/>
                <a:gd name="T48" fmla="*/ 46 w 56"/>
                <a:gd name="T49" fmla="*/ 82 h 102"/>
                <a:gd name="T50" fmla="*/ 46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6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4"/>
                    <a:pt x="53" y="17"/>
                    <a:pt x="49" y="11"/>
                  </a:cubicBezTo>
                  <a:cubicBezTo>
                    <a:pt x="46" y="8"/>
                    <a:pt x="43" y="5"/>
                    <a:pt x="40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4" y="0"/>
                    <a:pt x="20" y="1"/>
                    <a:pt x="16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9"/>
                    <a:pt x="21" y="25"/>
                    <a:pt x="23" y="23"/>
                  </a:cubicBezTo>
                  <a:cubicBezTo>
                    <a:pt x="24" y="22"/>
                    <a:pt x="25" y="21"/>
                    <a:pt x="25" y="21"/>
                  </a:cubicBezTo>
                  <a:cubicBezTo>
                    <a:pt x="26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1"/>
                  </a:cubicBezTo>
                  <a:cubicBezTo>
                    <a:pt x="32" y="21"/>
                    <a:pt x="33" y="23"/>
                    <a:pt x="34" y="25"/>
                  </a:cubicBezTo>
                  <a:cubicBezTo>
                    <a:pt x="36" y="27"/>
                    <a:pt x="36" y="30"/>
                    <a:pt x="36" y="3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lnTo>
                    <a:pt x="46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5694363" y="5927725"/>
              <a:ext cx="158750" cy="350838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5651500" y="5884863"/>
              <a:ext cx="239713" cy="436563"/>
            </a:xfrm>
            <a:custGeom>
              <a:avLst/>
              <a:gdLst>
                <a:gd name="T0" fmla="*/ 47 w 56"/>
                <a:gd name="T1" fmla="*/ 92 h 102"/>
                <a:gd name="T2" fmla="*/ 56 w 56"/>
                <a:gd name="T3" fmla="*/ 92 h 102"/>
                <a:gd name="T4" fmla="*/ 56 w 56"/>
                <a:gd name="T5" fmla="*/ 32 h 102"/>
                <a:gd name="T6" fmla="*/ 49 w 56"/>
                <a:gd name="T7" fmla="*/ 10 h 102"/>
                <a:gd name="T8" fmla="*/ 40 w 56"/>
                <a:gd name="T9" fmla="*/ 3 h 102"/>
                <a:gd name="T10" fmla="*/ 28 w 56"/>
                <a:gd name="T11" fmla="*/ 0 h 102"/>
                <a:gd name="T12" fmla="*/ 17 w 56"/>
                <a:gd name="T13" fmla="*/ 3 h 102"/>
                <a:gd name="T14" fmla="*/ 4 w 56"/>
                <a:gd name="T15" fmla="*/ 15 h 102"/>
                <a:gd name="T16" fmla="*/ 0 w 56"/>
                <a:gd name="T17" fmla="*/ 32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7 w 56"/>
                <a:gd name="T25" fmla="*/ 92 h 102"/>
                <a:gd name="T26" fmla="*/ 47 w 56"/>
                <a:gd name="T27" fmla="*/ 82 h 102"/>
                <a:gd name="T28" fmla="*/ 20 w 56"/>
                <a:gd name="T29" fmla="*/ 82 h 102"/>
                <a:gd name="T30" fmla="*/ 20 w 56"/>
                <a:gd name="T31" fmla="*/ 32 h 102"/>
                <a:gd name="T32" fmla="*/ 23 w 56"/>
                <a:gd name="T33" fmla="*/ 23 h 102"/>
                <a:gd name="T34" fmla="*/ 26 w 56"/>
                <a:gd name="T35" fmla="*/ 20 h 102"/>
                <a:gd name="T36" fmla="*/ 28 w 56"/>
                <a:gd name="T37" fmla="*/ 20 h 102"/>
                <a:gd name="T38" fmla="*/ 31 w 56"/>
                <a:gd name="T39" fmla="*/ 20 h 102"/>
                <a:gd name="T40" fmla="*/ 35 w 56"/>
                <a:gd name="T41" fmla="*/ 24 h 102"/>
                <a:gd name="T42" fmla="*/ 37 w 56"/>
                <a:gd name="T43" fmla="*/ 32 h 102"/>
                <a:gd name="T44" fmla="*/ 37 w 56"/>
                <a:gd name="T45" fmla="*/ 92 h 102"/>
                <a:gd name="T46" fmla="*/ 47 w 56"/>
                <a:gd name="T47" fmla="*/ 92 h 102"/>
                <a:gd name="T48" fmla="*/ 47 w 56"/>
                <a:gd name="T49" fmla="*/ 82 h 102"/>
                <a:gd name="T50" fmla="*/ 47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7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24"/>
                    <a:pt x="54" y="16"/>
                    <a:pt x="49" y="10"/>
                  </a:cubicBezTo>
                  <a:cubicBezTo>
                    <a:pt x="46" y="7"/>
                    <a:pt x="43" y="5"/>
                    <a:pt x="40" y="3"/>
                  </a:cubicBezTo>
                  <a:cubicBezTo>
                    <a:pt x="37" y="1"/>
                    <a:pt x="32" y="0"/>
                    <a:pt x="28" y="0"/>
                  </a:cubicBezTo>
                  <a:cubicBezTo>
                    <a:pt x="24" y="0"/>
                    <a:pt x="20" y="1"/>
                    <a:pt x="17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28"/>
                    <a:pt x="21" y="25"/>
                    <a:pt x="23" y="23"/>
                  </a:cubicBezTo>
                  <a:cubicBezTo>
                    <a:pt x="24" y="21"/>
                    <a:pt x="25" y="21"/>
                    <a:pt x="26" y="20"/>
                  </a:cubicBezTo>
                  <a:cubicBezTo>
                    <a:pt x="27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0"/>
                  </a:cubicBezTo>
                  <a:cubicBezTo>
                    <a:pt x="32" y="21"/>
                    <a:pt x="34" y="22"/>
                    <a:pt x="35" y="24"/>
                  </a:cubicBezTo>
                  <a:cubicBezTo>
                    <a:pt x="36" y="27"/>
                    <a:pt x="37" y="29"/>
                    <a:pt x="37" y="3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lnTo>
                    <a:pt x="47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1" name="Oval 78"/>
            <p:cNvSpPr>
              <a:spLocks noChangeArrowheads="1"/>
            </p:cNvSpPr>
            <p:nvPr/>
          </p:nvSpPr>
          <p:spPr bwMode="auto">
            <a:xfrm>
              <a:off x="5192713" y="5549900"/>
              <a:ext cx="330200" cy="330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5149850" y="5511800"/>
              <a:ext cx="415925" cy="411163"/>
            </a:xfrm>
            <a:custGeom>
              <a:avLst/>
              <a:gdLst>
                <a:gd name="T0" fmla="*/ 10 w 97"/>
                <a:gd name="T1" fmla="*/ 48 h 96"/>
                <a:gd name="T2" fmla="*/ 20 w 97"/>
                <a:gd name="T3" fmla="*/ 48 h 96"/>
                <a:gd name="T4" fmla="*/ 28 w 97"/>
                <a:gd name="T5" fmla="*/ 28 h 96"/>
                <a:gd name="T6" fmla="*/ 48 w 97"/>
                <a:gd name="T7" fmla="*/ 19 h 96"/>
                <a:gd name="T8" fmla="*/ 69 w 97"/>
                <a:gd name="T9" fmla="*/ 28 h 96"/>
                <a:gd name="T10" fmla="*/ 77 w 97"/>
                <a:gd name="T11" fmla="*/ 48 h 96"/>
                <a:gd name="T12" fmla="*/ 69 w 97"/>
                <a:gd name="T13" fmla="*/ 68 h 96"/>
                <a:gd name="T14" fmla="*/ 48 w 97"/>
                <a:gd name="T15" fmla="*/ 76 h 96"/>
                <a:gd name="T16" fmla="*/ 28 w 97"/>
                <a:gd name="T17" fmla="*/ 68 h 96"/>
                <a:gd name="T18" fmla="*/ 20 w 97"/>
                <a:gd name="T19" fmla="*/ 48 h 96"/>
                <a:gd name="T20" fmla="*/ 10 w 97"/>
                <a:gd name="T21" fmla="*/ 48 h 96"/>
                <a:gd name="T22" fmla="*/ 0 w 97"/>
                <a:gd name="T23" fmla="*/ 48 h 96"/>
                <a:gd name="T24" fmla="*/ 48 w 97"/>
                <a:gd name="T25" fmla="*/ 96 h 96"/>
                <a:gd name="T26" fmla="*/ 97 w 97"/>
                <a:gd name="T27" fmla="*/ 48 h 96"/>
                <a:gd name="T28" fmla="*/ 48 w 97"/>
                <a:gd name="T29" fmla="*/ 0 h 96"/>
                <a:gd name="T30" fmla="*/ 0 w 97"/>
                <a:gd name="T31" fmla="*/ 48 h 96"/>
                <a:gd name="T32" fmla="*/ 10 w 97"/>
                <a:gd name="T33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6">
                  <a:moveTo>
                    <a:pt x="10" y="48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20" y="40"/>
                    <a:pt x="23" y="33"/>
                    <a:pt x="28" y="28"/>
                  </a:cubicBezTo>
                  <a:cubicBezTo>
                    <a:pt x="34" y="22"/>
                    <a:pt x="41" y="19"/>
                    <a:pt x="48" y="19"/>
                  </a:cubicBezTo>
                  <a:cubicBezTo>
                    <a:pt x="56" y="19"/>
                    <a:pt x="63" y="22"/>
                    <a:pt x="69" y="28"/>
                  </a:cubicBezTo>
                  <a:cubicBezTo>
                    <a:pt x="74" y="33"/>
                    <a:pt x="77" y="40"/>
                    <a:pt x="77" y="48"/>
                  </a:cubicBezTo>
                  <a:cubicBezTo>
                    <a:pt x="77" y="56"/>
                    <a:pt x="74" y="63"/>
                    <a:pt x="69" y="68"/>
                  </a:cubicBezTo>
                  <a:cubicBezTo>
                    <a:pt x="63" y="73"/>
                    <a:pt x="56" y="76"/>
                    <a:pt x="48" y="76"/>
                  </a:cubicBezTo>
                  <a:cubicBezTo>
                    <a:pt x="41" y="76"/>
                    <a:pt x="34" y="73"/>
                    <a:pt x="28" y="68"/>
                  </a:cubicBezTo>
                  <a:cubicBezTo>
                    <a:pt x="23" y="63"/>
                    <a:pt x="20" y="56"/>
                    <a:pt x="2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5" y="96"/>
                    <a:pt x="97" y="74"/>
                    <a:pt x="97" y="48"/>
                  </a:cubicBezTo>
                  <a:cubicBezTo>
                    <a:pt x="97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lnTo>
                    <a:pt x="10" y="48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5195888" y="6119813"/>
              <a:ext cx="322263" cy="425450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6145213" y="5519738"/>
              <a:ext cx="496888" cy="827088"/>
            </a:xfrm>
            <a:custGeom>
              <a:avLst/>
              <a:gdLst>
                <a:gd name="T0" fmla="*/ 313 w 313"/>
                <a:gd name="T1" fmla="*/ 521 h 521"/>
                <a:gd name="T2" fmla="*/ 156 w 313"/>
                <a:gd name="T3" fmla="*/ 0 h 521"/>
                <a:gd name="T4" fmla="*/ 0 w 313"/>
                <a:gd name="T5" fmla="*/ 521 h 521"/>
                <a:gd name="T6" fmla="*/ 313 w 313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521">
                  <a:moveTo>
                    <a:pt x="313" y="521"/>
                  </a:moveTo>
                  <a:lnTo>
                    <a:pt x="156" y="0"/>
                  </a:lnTo>
                  <a:lnTo>
                    <a:pt x="0" y="521"/>
                  </a:lnTo>
                  <a:lnTo>
                    <a:pt x="313" y="521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6342063" y="5875338"/>
              <a:ext cx="107950" cy="673100"/>
            </a:xfrm>
            <a:custGeom>
              <a:avLst/>
              <a:gdLst>
                <a:gd name="T0" fmla="*/ 68 w 68"/>
                <a:gd name="T1" fmla="*/ 424 h 424"/>
                <a:gd name="T2" fmla="*/ 32 w 68"/>
                <a:gd name="T3" fmla="*/ 0 h 424"/>
                <a:gd name="T4" fmla="*/ 0 w 68"/>
                <a:gd name="T5" fmla="*/ 424 h 424"/>
                <a:gd name="T6" fmla="*/ 68 w 68"/>
                <a:gd name="T7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424">
                  <a:moveTo>
                    <a:pt x="68" y="424"/>
                  </a:moveTo>
                  <a:lnTo>
                    <a:pt x="32" y="0"/>
                  </a:lnTo>
                  <a:lnTo>
                    <a:pt x="0" y="424"/>
                  </a:lnTo>
                  <a:lnTo>
                    <a:pt x="68" y="424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395288" y="5437503"/>
              <a:ext cx="498475" cy="1310960"/>
              <a:chOff x="395288" y="5237478"/>
              <a:chExt cx="498475" cy="1310960"/>
            </a:xfrm>
          </p:grpSpPr>
          <p:sp>
            <p:nvSpPr>
              <p:cNvPr id="120" name="Freeform 83"/>
              <p:cNvSpPr>
                <a:spLocks/>
              </p:cNvSpPr>
              <p:nvPr/>
            </p:nvSpPr>
            <p:spPr bwMode="auto">
              <a:xfrm>
                <a:off x="395288" y="5237478"/>
                <a:ext cx="498475" cy="827088"/>
              </a:xfrm>
              <a:custGeom>
                <a:avLst/>
                <a:gdLst>
                  <a:gd name="T0" fmla="*/ 314 w 314"/>
                  <a:gd name="T1" fmla="*/ 521 h 521"/>
                  <a:gd name="T2" fmla="*/ 157 w 314"/>
                  <a:gd name="T3" fmla="*/ 0 h 521"/>
                  <a:gd name="T4" fmla="*/ 0 w 314"/>
                  <a:gd name="T5" fmla="*/ 521 h 521"/>
                  <a:gd name="T6" fmla="*/ 314 w 314"/>
                  <a:gd name="T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521">
                    <a:moveTo>
                      <a:pt x="314" y="521"/>
                    </a:moveTo>
                    <a:lnTo>
                      <a:pt x="157" y="0"/>
                    </a:lnTo>
                    <a:lnTo>
                      <a:pt x="0" y="521"/>
                    </a:lnTo>
                    <a:lnTo>
                      <a:pt x="314" y="521"/>
                    </a:lnTo>
                    <a:close/>
                  </a:path>
                </a:pathLst>
              </a:custGeom>
              <a:solidFill>
                <a:srgbClr val="F59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121" name="Freeform 84"/>
              <p:cNvSpPr>
                <a:spLocks/>
              </p:cNvSpPr>
              <p:nvPr/>
            </p:nvSpPr>
            <p:spPr bwMode="auto">
              <a:xfrm>
                <a:off x="593725" y="5875338"/>
                <a:ext cx="106363" cy="673100"/>
              </a:xfrm>
              <a:custGeom>
                <a:avLst/>
                <a:gdLst>
                  <a:gd name="T0" fmla="*/ 67 w 67"/>
                  <a:gd name="T1" fmla="*/ 424 h 424"/>
                  <a:gd name="T2" fmla="*/ 32 w 67"/>
                  <a:gd name="T3" fmla="*/ 0 h 424"/>
                  <a:gd name="T4" fmla="*/ 0 w 67"/>
                  <a:gd name="T5" fmla="*/ 424 h 424"/>
                  <a:gd name="T6" fmla="*/ 67 w 67"/>
                  <a:gd name="T7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24">
                    <a:moveTo>
                      <a:pt x="67" y="424"/>
                    </a:moveTo>
                    <a:lnTo>
                      <a:pt x="32" y="0"/>
                    </a:lnTo>
                    <a:lnTo>
                      <a:pt x="0" y="424"/>
                    </a:lnTo>
                    <a:lnTo>
                      <a:pt x="67" y="424"/>
                    </a:lnTo>
                    <a:close/>
                  </a:path>
                </a:pathLst>
              </a:custGeom>
              <a:solidFill>
                <a:srgbClr val="8E50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>
                  <a:defRPr/>
                </a:pPr>
                <a:endParaRPr lang="zh-CN" altLang="en-US" sz="135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654050" y="5434013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FFE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914400" y="5884863"/>
              <a:ext cx="387350" cy="882650"/>
            </a:xfrm>
            <a:custGeom>
              <a:avLst/>
              <a:gdLst>
                <a:gd name="T0" fmla="*/ 244 w 244"/>
                <a:gd name="T1" fmla="*/ 97 h 556"/>
                <a:gd name="T2" fmla="*/ 138 w 244"/>
                <a:gd name="T3" fmla="*/ 159 h 556"/>
                <a:gd name="T4" fmla="*/ 122 w 244"/>
                <a:gd name="T5" fmla="*/ 0 h 556"/>
                <a:gd name="T6" fmla="*/ 106 w 244"/>
                <a:gd name="T7" fmla="*/ 159 h 556"/>
                <a:gd name="T8" fmla="*/ 0 w 244"/>
                <a:gd name="T9" fmla="*/ 97 h 556"/>
                <a:gd name="T10" fmla="*/ 98 w 244"/>
                <a:gd name="T11" fmla="*/ 210 h 556"/>
                <a:gd name="T12" fmla="*/ 100 w 244"/>
                <a:gd name="T13" fmla="*/ 556 h 556"/>
                <a:gd name="T14" fmla="*/ 152 w 244"/>
                <a:gd name="T15" fmla="*/ 556 h 556"/>
                <a:gd name="T16" fmla="*/ 146 w 244"/>
                <a:gd name="T17" fmla="*/ 210 h 556"/>
                <a:gd name="T18" fmla="*/ 244 w 244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556">
                  <a:moveTo>
                    <a:pt x="244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8" y="210"/>
                  </a:lnTo>
                  <a:lnTo>
                    <a:pt x="100" y="556"/>
                  </a:lnTo>
                  <a:lnTo>
                    <a:pt x="152" y="556"/>
                  </a:lnTo>
                  <a:lnTo>
                    <a:pt x="146" y="210"/>
                  </a:lnTo>
                  <a:lnTo>
                    <a:pt x="244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10709275" y="6030913"/>
              <a:ext cx="120650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0709275" y="6030913"/>
              <a:ext cx="120650" cy="514350"/>
            </a:xfrm>
            <a:custGeom>
              <a:avLst/>
              <a:gdLst>
                <a:gd name="T0" fmla="*/ 0 w 76"/>
                <a:gd name="T1" fmla="*/ 0 h 324"/>
                <a:gd name="T2" fmla="*/ 0 w 76"/>
                <a:gd name="T3" fmla="*/ 324 h 324"/>
                <a:gd name="T4" fmla="*/ 76 w 76"/>
                <a:gd name="T5" fmla="*/ 324 h 324"/>
                <a:gd name="T6" fmla="*/ 76 w 76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324">
                  <a:moveTo>
                    <a:pt x="0" y="0"/>
                  </a:moveTo>
                  <a:lnTo>
                    <a:pt x="0" y="324"/>
                  </a:lnTo>
                  <a:lnTo>
                    <a:pt x="76" y="324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10401300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0401300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01266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101266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98345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98345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9885363" y="6218238"/>
              <a:ext cx="858838" cy="155575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9885363" y="6218238"/>
              <a:ext cx="858838" cy="155575"/>
            </a:xfrm>
            <a:custGeom>
              <a:avLst/>
              <a:gdLst>
                <a:gd name="T0" fmla="*/ 0 w 541"/>
                <a:gd name="T1" fmla="*/ 98 h 98"/>
                <a:gd name="T2" fmla="*/ 541 w 541"/>
                <a:gd name="T3" fmla="*/ 98 h 98"/>
                <a:gd name="T4" fmla="*/ 541 w 541"/>
                <a:gd name="T5" fmla="*/ 0 h 98"/>
                <a:gd name="T6" fmla="*/ 0 w 541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98">
                  <a:moveTo>
                    <a:pt x="0" y="98"/>
                  </a:moveTo>
                  <a:lnTo>
                    <a:pt x="541" y="98"/>
                  </a:lnTo>
                  <a:lnTo>
                    <a:pt x="54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6762750" y="5824538"/>
              <a:ext cx="1355725" cy="617538"/>
            </a:xfrm>
            <a:custGeom>
              <a:avLst/>
              <a:gdLst>
                <a:gd name="T0" fmla="*/ 48 w 316"/>
                <a:gd name="T1" fmla="*/ 56 h 144"/>
                <a:gd name="T2" fmla="*/ 80 w 316"/>
                <a:gd name="T3" fmla="*/ 56 h 144"/>
                <a:gd name="T4" fmla="*/ 80 w 316"/>
                <a:gd name="T5" fmla="*/ 45 h 144"/>
                <a:gd name="T6" fmla="*/ 122 w 316"/>
                <a:gd name="T7" fmla="*/ 0 h 144"/>
                <a:gd name="T8" fmla="*/ 213 w 316"/>
                <a:gd name="T9" fmla="*/ 0 h 144"/>
                <a:gd name="T10" fmla="*/ 256 w 316"/>
                <a:gd name="T11" fmla="*/ 45 h 144"/>
                <a:gd name="T12" fmla="*/ 256 w 316"/>
                <a:gd name="T13" fmla="*/ 56 h 144"/>
                <a:gd name="T14" fmla="*/ 272 w 316"/>
                <a:gd name="T15" fmla="*/ 56 h 144"/>
                <a:gd name="T16" fmla="*/ 316 w 316"/>
                <a:gd name="T17" fmla="*/ 101 h 144"/>
                <a:gd name="T18" fmla="*/ 316 w 316"/>
                <a:gd name="T19" fmla="*/ 99 h 144"/>
                <a:gd name="T20" fmla="*/ 272 w 316"/>
                <a:gd name="T21" fmla="*/ 144 h 144"/>
                <a:gd name="T22" fmla="*/ 201 w 316"/>
                <a:gd name="T23" fmla="*/ 144 h 144"/>
                <a:gd name="T24" fmla="*/ 181 w 316"/>
                <a:gd name="T25" fmla="*/ 144 h 144"/>
                <a:gd name="T26" fmla="*/ 48 w 316"/>
                <a:gd name="T27" fmla="*/ 144 h 144"/>
                <a:gd name="T28" fmla="*/ 0 w 316"/>
                <a:gd name="T29" fmla="*/ 99 h 144"/>
                <a:gd name="T30" fmla="*/ 0 w 316"/>
                <a:gd name="T31" fmla="*/ 101 h 144"/>
                <a:gd name="T32" fmla="*/ 48 w 316"/>
                <a:gd name="T33" fmla="*/ 5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6" h="144">
                  <a:moveTo>
                    <a:pt x="48" y="56"/>
                  </a:moveTo>
                  <a:cubicBezTo>
                    <a:pt x="80" y="56"/>
                    <a:pt x="80" y="56"/>
                    <a:pt x="80" y="56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20"/>
                    <a:pt x="98" y="0"/>
                    <a:pt x="12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37" y="0"/>
                    <a:pt x="256" y="20"/>
                    <a:pt x="256" y="45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72" y="56"/>
                    <a:pt x="272" y="56"/>
                    <a:pt x="272" y="56"/>
                  </a:cubicBezTo>
                  <a:cubicBezTo>
                    <a:pt x="296" y="56"/>
                    <a:pt x="316" y="76"/>
                    <a:pt x="316" y="101"/>
                  </a:cubicBezTo>
                  <a:cubicBezTo>
                    <a:pt x="316" y="99"/>
                    <a:pt x="316" y="99"/>
                    <a:pt x="316" y="99"/>
                  </a:cubicBezTo>
                  <a:cubicBezTo>
                    <a:pt x="316" y="123"/>
                    <a:pt x="296" y="144"/>
                    <a:pt x="272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181" y="144"/>
                    <a:pt x="181" y="144"/>
                    <a:pt x="181" y="144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24" y="144"/>
                    <a:pt x="0" y="123"/>
                    <a:pt x="0" y="99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76"/>
                    <a:pt x="24" y="56"/>
                    <a:pt x="48" y="5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6757988" y="6172200"/>
              <a:ext cx="77788" cy="179388"/>
            </a:xfrm>
            <a:custGeom>
              <a:avLst/>
              <a:gdLst>
                <a:gd name="T0" fmla="*/ 8 w 18"/>
                <a:gd name="T1" fmla="*/ 42 h 42"/>
                <a:gd name="T2" fmla="*/ 0 w 18"/>
                <a:gd name="T3" fmla="*/ 19 h 42"/>
                <a:gd name="T4" fmla="*/ 5 w 18"/>
                <a:gd name="T5" fmla="*/ 0 h 42"/>
                <a:gd name="T6" fmla="*/ 12 w 18"/>
                <a:gd name="T7" fmla="*/ 33 h 42"/>
                <a:gd name="T8" fmla="*/ 8 w 18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8" y="42"/>
                  </a:moveTo>
                  <a:cubicBezTo>
                    <a:pt x="3" y="36"/>
                    <a:pt x="0" y="27"/>
                    <a:pt x="0" y="19"/>
                  </a:cubicBezTo>
                  <a:cubicBezTo>
                    <a:pt x="0" y="12"/>
                    <a:pt x="2" y="6"/>
                    <a:pt x="5" y="0"/>
                  </a:cubicBezTo>
                  <a:cubicBezTo>
                    <a:pt x="15" y="6"/>
                    <a:pt x="18" y="16"/>
                    <a:pt x="12" y="33"/>
                  </a:cubicBezTo>
                  <a:cubicBezTo>
                    <a:pt x="11" y="36"/>
                    <a:pt x="9" y="39"/>
                    <a:pt x="8" y="42"/>
                  </a:cubicBez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7213600" y="5918200"/>
              <a:ext cx="531813" cy="155575"/>
            </a:xfrm>
            <a:custGeom>
              <a:avLst/>
              <a:gdLst>
                <a:gd name="T0" fmla="*/ 0 w 124"/>
                <a:gd name="T1" fmla="*/ 36 h 36"/>
                <a:gd name="T2" fmla="*/ 0 w 124"/>
                <a:gd name="T3" fmla="*/ 11 h 36"/>
                <a:gd name="T4" fmla="*/ 11 w 124"/>
                <a:gd name="T5" fmla="*/ 0 h 36"/>
                <a:gd name="T6" fmla="*/ 113 w 124"/>
                <a:gd name="T7" fmla="*/ 0 h 36"/>
                <a:gd name="T8" fmla="*/ 124 w 124"/>
                <a:gd name="T9" fmla="*/ 11 h 36"/>
                <a:gd name="T10" fmla="*/ 124 w 124"/>
                <a:gd name="T11" fmla="*/ 36 h 36"/>
                <a:gd name="T12" fmla="*/ 0 w 12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6">
                  <a:moveTo>
                    <a:pt x="0" y="36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5"/>
                    <a:pt x="124" y="11"/>
                  </a:cubicBezTo>
                  <a:cubicBezTo>
                    <a:pt x="124" y="36"/>
                    <a:pt x="124" y="36"/>
                    <a:pt x="124" y="36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auto">
            <a:xfrm>
              <a:off x="7586663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auto">
            <a:xfrm>
              <a:off x="7659688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auto">
            <a:xfrm>
              <a:off x="7024688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auto">
            <a:xfrm>
              <a:off x="7097713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6551613" y="5026025"/>
              <a:ext cx="352425" cy="184150"/>
            </a:xfrm>
            <a:custGeom>
              <a:avLst/>
              <a:gdLst>
                <a:gd name="T0" fmla="*/ 45 w 82"/>
                <a:gd name="T1" fmla="*/ 26 h 43"/>
                <a:gd name="T2" fmla="*/ 19 w 82"/>
                <a:gd name="T3" fmla="*/ 3 h 43"/>
                <a:gd name="T4" fmla="*/ 43 w 82"/>
                <a:gd name="T5" fmla="*/ 41 h 43"/>
                <a:gd name="T6" fmla="*/ 45 w 82"/>
                <a:gd name="T7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43">
                  <a:moveTo>
                    <a:pt x="45" y="26"/>
                  </a:moveTo>
                  <a:cubicBezTo>
                    <a:pt x="45" y="26"/>
                    <a:pt x="37" y="0"/>
                    <a:pt x="19" y="3"/>
                  </a:cubicBezTo>
                  <a:cubicBezTo>
                    <a:pt x="0" y="7"/>
                    <a:pt x="5" y="40"/>
                    <a:pt x="43" y="41"/>
                  </a:cubicBezTo>
                  <a:cubicBezTo>
                    <a:pt x="82" y="43"/>
                    <a:pt x="45" y="26"/>
                    <a:pt x="45" y="2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6518275" y="5164138"/>
              <a:ext cx="381000" cy="201613"/>
            </a:xfrm>
            <a:custGeom>
              <a:avLst/>
              <a:gdLst>
                <a:gd name="T0" fmla="*/ 49 w 89"/>
                <a:gd name="T1" fmla="*/ 24 h 47"/>
                <a:gd name="T2" fmla="*/ 18 w 89"/>
                <a:gd name="T3" fmla="*/ 39 h 47"/>
                <a:gd name="T4" fmla="*/ 51 w 89"/>
                <a:gd name="T5" fmla="*/ 9 h 47"/>
                <a:gd name="T6" fmla="*/ 49 w 89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7">
                  <a:moveTo>
                    <a:pt x="49" y="24"/>
                  </a:moveTo>
                  <a:cubicBezTo>
                    <a:pt x="49" y="24"/>
                    <a:pt x="35" y="47"/>
                    <a:pt x="18" y="39"/>
                  </a:cubicBezTo>
                  <a:cubicBezTo>
                    <a:pt x="0" y="31"/>
                    <a:pt x="14" y="0"/>
                    <a:pt x="51" y="9"/>
                  </a:cubicBezTo>
                  <a:cubicBezTo>
                    <a:pt x="89" y="18"/>
                    <a:pt x="49" y="24"/>
                    <a:pt x="49" y="24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621463" y="5051425"/>
              <a:ext cx="385763" cy="211138"/>
            </a:xfrm>
            <a:custGeom>
              <a:avLst/>
              <a:gdLst>
                <a:gd name="T0" fmla="*/ 41 w 90"/>
                <a:gd name="T1" fmla="*/ 22 h 49"/>
                <a:gd name="T2" fmla="*/ 73 w 90"/>
                <a:gd name="T3" fmla="*/ 9 h 49"/>
                <a:gd name="T4" fmla="*/ 37 w 90"/>
                <a:gd name="T5" fmla="*/ 37 h 49"/>
                <a:gd name="T6" fmla="*/ 41 w 90"/>
                <a:gd name="T7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49">
                  <a:moveTo>
                    <a:pt x="41" y="22"/>
                  </a:moveTo>
                  <a:cubicBezTo>
                    <a:pt x="41" y="22"/>
                    <a:pt x="57" y="0"/>
                    <a:pt x="73" y="9"/>
                  </a:cubicBezTo>
                  <a:cubicBezTo>
                    <a:pt x="90" y="19"/>
                    <a:pt x="74" y="49"/>
                    <a:pt x="37" y="37"/>
                  </a:cubicBezTo>
                  <a:cubicBezTo>
                    <a:pt x="0" y="26"/>
                    <a:pt x="41" y="22"/>
                    <a:pt x="41" y="2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6616700" y="5194300"/>
              <a:ext cx="338138" cy="192088"/>
            </a:xfrm>
            <a:custGeom>
              <a:avLst/>
              <a:gdLst>
                <a:gd name="T0" fmla="*/ 36 w 79"/>
                <a:gd name="T1" fmla="*/ 19 h 45"/>
                <a:gd name="T2" fmla="*/ 61 w 79"/>
                <a:gd name="T3" fmla="*/ 43 h 45"/>
                <a:gd name="T4" fmla="*/ 38 w 79"/>
                <a:gd name="T5" fmla="*/ 4 h 45"/>
                <a:gd name="T6" fmla="*/ 36 w 79"/>
                <a:gd name="T7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45">
                  <a:moveTo>
                    <a:pt x="36" y="19"/>
                  </a:moveTo>
                  <a:cubicBezTo>
                    <a:pt x="36" y="19"/>
                    <a:pt x="42" y="45"/>
                    <a:pt x="61" y="43"/>
                  </a:cubicBezTo>
                  <a:cubicBezTo>
                    <a:pt x="79" y="41"/>
                    <a:pt x="77" y="8"/>
                    <a:pt x="38" y="4"/>
                  </a:cubicBezTo>
                  <a:cubicBezTo>
                    <a:pt x="0" y="0"/>
                    <a:pt x="36" y="19"/>
                    <a:pt x="36" y="1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6694488" y="5091113"/>
              <a:ext cx="141288" cy="234950"/>
            </a:xfrm>
            <a:custGeom>
              <a:avLst/>
              <a:gdLst>
                <a:gd name="T0" fmla="*/ 31 w 33"/>
                <a:gd name="T1" fmla="*/ 30 h 55"/>
                <a:gd name="T2" fmla="*/ 12 w 33"/>
                <a:gd name="T3" fmla="*/ 54 h 55"/>
                <a:gd name="T4" fmla="*/ 3 w 33"/>
                <a:gd name="T5" fmla="*/ 25 h 55"/>
                <a:gd name="T6" fmla="*/ 21 w 33"/>
                <a:gd name="T7" fmla="*/ 1 h 55"/>
                <a:gd name="T8" fmla="*/ 31 w 33"/>
                <a:gd name="T9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5">
                  <a:moveTo>
                    <a:pt x="31" y="30"/>
                  </a:moveTo>
                  <a:cubicBezTo>
                    <a:pt x="28" y="44"/>
                    <a:pt x="20" y="55"/>
                    <a:pt x="12" y="54"/>
                  </a:cubicBezTo>
                  <a:cubicBezTo>
                    <a:pt x="4" y="53"/>
                    <a:pt x="0" y="40"/>
                    <a:pt x="3" y="25"/>
                  </a:cubicBezTo>
                  <a:cubicBezTo>
                    <a:pt x="5" y="10"/>
                    <a:pt x="13" y="0"/>
                    <a:pt x="21" y="1"/>
                  </a:cubicBezTo>
                  <a:cubicBezTo>
                    <a:pt x="29" y="2"/>
                    <a:pt x="33" y="15"/>
                    <a:pt x="31" y="30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710363" y="5133975"/>
              <a:ext cx="115888" cy="63500"/>
            </a:xfrm>
            <a:custGeom>
              <a:avLst/>
              <a:gdLst>
                <a:gd name="T0" fmla="*/ 27 w 27"/>
                <a:gd name="T1" fmla="*/ 15 h 15"/>
                <a:gd name="T2" fmla="*/ 27 w 27"/>
                <a:gd name="T3" fmla="*/ 4 h 15"/>
                <a:gd name="T4" fmla="*/ 4 w 27"/>
                <a:gd name="T5" fmla="*/ 0 h 15"/>
                <a:gd name="T6" fmla="*/ 0 w 27"/>
                <a:gd name="T7" fmla="*/ 10 h 15"/>
                <a:gd name="T8" fmla="*/ 27 w 2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27" y="15"/>
                  </a:moveTo>
                  <a:cubicBezTo>
                    <a:pt x="27" y="11"/>
                    <a:pt x="27" y="7"/>
                    <a:pt x="27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10"/>
                  </a:cubicBezTo>
                  <a:lnTo>
                    <a:pt x="27" y="15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6702425" y="5240338"/>
              <a:ext cx="111125" cy="60325"/>
            </a:xfrm>
            <a:custGeom>
              <a:avLst/>
              <a:gdLst>
                <a:gd name="T0" fmla="*/ 20 w 26"/>
                <a:gd name="T1" fmla="*/ 14 h 14"/>
                <a:gd name="T2" fmla="*/ 26 w 26"/>
                <a:gd name="T3" fmla="*/ 5 h 14"/>
                <a:gd name="T4" fmla="*/ 0 w 26"/>
                <a:gd name="T5" fmla="*/ 0 h 14"/>
                <a:gd name="T6" fmla="*/ 2 w 26"/>
                <a:gd name="T7" fmla="*/ 11 h 14"/>
                <a:gd name="T8" fmla="*/ 20 w 2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0" y="14"/>
                  </a:moveTo>
                  <a:cubicBezTo>
                    <a:pt x="22" y="12"/>
                    <a:pt x="24" y="9"/>
                    <a:pt x="26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1"/>
                  </a:cubicBezTo>
                  <a:lnTo>
                    <a:pt x="20" y="1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4330700" y="4730750"/>
              <a:ext cx="222250" cy="3635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4217988" y="4821238"/>
              <a:ext cx="292100" cy="290513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389438" y="4849813"/>
              <a:ext cx="274638" cy="304800"/>
            </a:xfrm>
            <a:custGeom>
              <a:avLst/>
              <a:gdLst>
                <a:gd name="T0" fmla="*/ 29 w 64"/>
                <a:gd name="T1" fmla="*/ 29 h 71"/>
                <a:gd name="T2" fmla="*/ 60 w 64"/>
                <a:gd name="T3" fmla="*/ 45 h 71"/>
                <a:gd name="T4" fmla="*/ 15 w 64"/>
                <a:gd name="T5" fmla="*/ 36 h 71"/>
                <a:gd name="T6" fmla="*/ 29 w 64"/>
                <a:gd name="T7" fmla="*/ 2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1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4330700" y="4867275"/>
              <a:ext cx="222250" cy="373063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4330700" y="4902200"/>
              <a:ext cx="234950" cy="176213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4437063" y="4914900"/>
              <a:ext cx="95250" cy="115888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4351338" y="4965700"/>
              <a:ext cx="85725" cy="103188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sp>
        <p:nvSpPr>
          <p:cNvPr id="122" name="Freeform 122"/>
          <p:cNvSpPr>
            <a:spLocks/>
          </p:cNvSpPr>
          <p:nvPr/>
        </p:nvSpPr>
        <p:spPr bwMode="auto">
          <a:xfrm>
            <a:off x="196180" y="6428417"/>
            <a:ext cx="11650380" cy="333376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449349" y="1839903"/>
            <a:ext cx="11692804" cy="2828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Thuở đi học</a:t>
            </a:r>
            <a:r>
              <a:rPr lang="en-US" sz="6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Cao Bá Quát viết chữ rất xấu nên nhiều bài văn dù hay</a:t>
            </a:r>
            <a:r>
              <a:rPr lang="en-US" sz="6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vẫn bị thầy cho điểm kém.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0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120"/>
            <a:ext cx="12557759" cy="692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31839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719" y="0"/>
            <a:ext cx="59232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2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170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100</Words>
  <Application>Microsoft Office PowerPoint</Application>
  <PresentationFormat>Widescreen</PresentationFormat>
  <Paragraphs>30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等线</vt:lpstr>
      <vt:lpstr>Office Theme</vt:lpstr>
      <vt:lpstr>PowerPoint Presentation</vt:lpstr>
      <vt:lpstr> Khởi động</vt:lpstr>
      <vt:lpstr>PowerPoint Presentation</vt:lpstr>
      <vt:lpstr> Bài chia làm 3 đoạn :</vt:lpstr>
      <vt:lpstr> Thảo luận nhóm 4 ( 2 phút)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STD_DELL</cp:lastModifiedBy>
  <cp:revision>20</cp:revision>
  <dcterms:created xsi:type="dcterms:W3CDTF">2021-10-16T13:31:58Z</dcterms:created>
  <dcterms:modified xsi:type="dcterms:W3CDTF">2022-01-04T10:35:55Z</dcterms:modified>
</cp:coreProperties>
</file>