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5" r:id="rId3"/>
    <p:sldId id="289" r:id="rId4"/>
    <p:sldId id="290" r:id="rId5"/>
    <p:sldId id="291" r:id="rId6"/>
    <p:sldId id="292" r:id="rId7"/>
    <p:sldId id="293" r:id="rId8"/>
    <p:sldId id="257" r:id="rId9"/>
    <p:sldId id="283" r:id="rId10"/>
    <p:sldId id="274" r:id="rId11"/>
    <p:sldId id="280" r:id="rId12"/>
    <p:sldId id="281" r:id="rId13"/>
    <p:sldId id="282" r:id="rId14"/>
    <p:sldId id="285" r:id="rId15"/>
    <p:sldId id="286" r:id="rId16"/>
    <p:sldId id="287" r:id="rId17"/>
    <p:sldId id="28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4" autoAdjust="0"/>
  </p:normalViewPr>
  <p:slideViewPr>
    <p:cSldViewPr>
      <p:cViewPr varScale="1">
        <p:scale>
          <a:sx n="76" d="100"/>
          <a:sy n="76" d="100"/>
        </p:scale>
        <p:origin x="11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Trả</a:t>
            </a:r>
            <a:r>
              <a:rPr lang="en-US" baseline="0"/>
              <a:t> lời đúng xe chạy, TL sai xe đứng 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4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5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95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0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0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0" Type="http://schemas.openxmlformats.org/officeDocument/2006/relationships/image" Target="../media/image24.gif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0" Type="http://schemas.openxmlformats.org/officeDocument/2006/relationships/image" Target="../media/image24.gif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4.gif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4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4.gif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102" y="895350"/>
            <a:ext cx="5535795" cy="762000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TOÁN</a:t>
            </a:r>
            <a:endParaRPr 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66133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31014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Thu Hương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0000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6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7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8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111" y="2291574"/>
            <a:ext cx="1819411" cy="165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271" y="328400"/>
            <a:ext cx="6477000" cy="3614950"/>
            <a:chOff x="316471" y="328400"/>
            <a:chExt cx="6477000" cy="361495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71" y="328400"/>
              <a:ext cx="6477000" cy="36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493152" y="1959113"/>
              <a:ext cx="917711" cy="780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23144" y="217556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7739" y="1939891"/>
              <a:ext cx="917711" cy="8303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19972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4563" y="198599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38300" y="2043321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5679E-6 L 1.08629 -0.00401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34167 0.0037 " pathEditMode="relative" rAng="0" ptsTypes="AA">
                                      <p:cBhvr>
                                        <p:cTn id="2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457200" y="742950"/>
            <a:ext cx="6996527" cy="3962400"/>
            <a:chOff x="-457200" y="742950"/>
            <a:chExt cx="6996527" cy="39624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742950"/>
              <a:ext cx="6996527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875986" y="1809750"/>
              <a:ext cx="2584177" cy="838200"/>
              <a:chOff x="875986" y="1809750"/>
              <a:chExt cx="2584177" cy="8382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75986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914400" y="1809750"/>
                  <a:ext cx="762000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45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621963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914400" y="1809750"/>
                  <a:ext cx="799786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14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789903" y="1868796"/>
                <a:ext cx="838200" cy="707886"/>
                <a:chOff x="636079" y="2943277"/>
                <a:chExt cx="838200" cy="707886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94209" y="3104539"/>
                  <a:ext cx="457200" cy="4191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36079" y="294327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&gt;</a:t>
                  </a:r>
                </a:p>
              </p:txBody>
            </p:sp>
          </p:grpSp>
        </p:grpSp>
      </p:grpSp>
      <p:sp>
        <p:nvSpPr>
          <p:cNvPr id="3" name="Explosion 1 2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1.14253 3.7037E-7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1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152400" y="742950"/>
            <a:ext cx="6895722" cy="3048000"/>
            <a:chOff x="-152400" y="742950"/>
            <a:chExt cx="6895722" cy="3048000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742950"/>
              <a:ext cx="6895722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94708" y="1773294"/>
              <a:ext cx="881692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93085" y="1733550"/>
              <a:ext cx="907364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05000" y="197069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708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3085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49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8625" y="1817757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  <p:pic>
        <p:nvPicPr>
          <p:cNvPr id="2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29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1.13125 0.01482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63" y="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 &gt;; &lt;; = ?</a:t>
            </a: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26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0660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10477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 rot="5400000">
            <a:off x="5586998" y="21836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66009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61017" y="301580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 rot="5400000">
            <a:off x="5129180" y="32801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 rot="5400000">
            <a:off x="2369914" y="3909457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9" y="904422"/>
            <a:ext cx="312252" cy="2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1" y="2967725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0" y="920783"/>
            <a:ext cx="243897" cy="2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75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5" y="30465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37" y="297351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814" y="2223159"/>
            <a:ext cx="238287" cy="2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4330" y="3331011"/>
            <a:ext cx="288636" cy="2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b)  Tìm đường xe đi đến trạm xăng.</a:t>
            </a: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324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88208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9120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2952750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95910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01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1880" y="3313116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465" y="2177100"/>
            <a:ext cx="288328" cy="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3317" y="1285253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0" y="350140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4241" y="374191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5" y="4451706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3634" y="422847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986" y="1410497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846" y="1230031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30" y="88820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683" y="115632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65" y="30759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2117" y="33426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7547138" y="470179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804254"/>
            <a:ext cx="1967011" cy="4716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" y="3337594"/>
            <a:ext cx="1068226" cy="4716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730" y="225596"/>
            <a:ext cx="2119414" cy="4716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048" y="2477314"/>
            <a:ext cx="519211" cy="4716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830" y="2840147"/>
            <a:ext cx="1068226" cy="4716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5" y="4307653"/>
            <a:ext cx="2125626" cy="4716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8965" y="5480458"/>
            <a:ext cx="2854968" cy="4716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2256" y="1421005"/>
            <a:ext cx="1979840" cy="439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3090072" y="1734553"/>
            <a:ext cx="519211" cy="4716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7" y="804254"/>
            <a:ext cx="2125626" cy="4716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104" y="-323965"/>
            <a:ext cx="2119414" cy="4716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3" y="2878867"/>
            <a:ext cx="1068226" cy="4716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2175" y="2643059"/>
            <a:ext cx="1068226" cy="4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298" y="188595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Lớp 1A có 33 học sinh, lớp 1B có 30 học sinh, lớp 1C có 35 học sinh. Hỏi: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1A và 1B, lớp nào có nhiều học sinh hơn?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1B và 1C, lớp nào có ít học sinh hơn?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nào có nhiều học sinh nhất?</a:t>
            </a:r>
          </a:p>
          <a:p>
            <a:pPr marL="742950" indent="-742950" algn="just">
              <a:buAutoNum type="alphaLcParenR"/>
            </a:pPr>
            <a:r>
              <a:rPr lang="en-US" sz="3600">
                <a:latin typeface="Arial" pitchFamily="34" charset="0"/>
                <a:cs typeface="Arial" pitchFamily="34" charset="0"/>
              </a:rPr>
              <a:t>Lớp nào có ít học sinh nhất?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898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76198" y="63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4647253" y="1270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2349500" y="26352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800" y="438150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Sĩ số	: 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1100" y="3718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Sĩ số	: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7000" y="29626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Sĩ số	: 35</a:t>
            </a: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16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5"/>
            <a:ext cx="1580752" cy="739631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1373" cy="9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15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25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23656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18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89675"/>
            <a:chOff x="9540552" y="4420621"/>
            <a:chExt cx="1619672" cy="104333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6339" y="442929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18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8" y="398526"/>
            <a:ext cx="48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96301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&lt;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826235"/>
            <a:ext cx="1580752" cy="797685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95916" y="4312915"/>
              <a:ext cx="476646" cy="1051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=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37367"/>
            <a:chOff x="9540552" y="4420621"/>
            <a:chExt cx="1619672" cy="10073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58682" y="4460897"/>
              <a:ext cx="450366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+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67"/>
            <a:ext cx="1700211" cy="788285"/>
            <a:chOff x="9540552" y="4420621"/>
            <a:chExt cx="1619672" cy="10012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443156" cy="977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&gt;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07071"/>
            <a:ext cx="1234671" cy="646331"/>
            <a:chOff x="9540552" y="4326571"/>
            <a:chExt cx="1619672" cy="11435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5254" y="4326571"/>
              <a:ext cx="542959" cy="11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&gt;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3" y="774679"/>
            <a:ext cx="3981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32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67" y="118664"/>
            <a:ext cx="32211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43314" y="162206"/>
            <a:ext cx="762000" cy="65601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88526" cy="776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30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66395"/>
            <a:chOff x="9540552" y="4420621"/>
            <a:chExt cx="1619672" cy="10470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500554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69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93203" y="2087126"/>
            <a:ext cx="1700211" cy="77317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621823" cy="82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25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96510" y="4454971"/>
              <a:ext cx="721702" cy="92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25</a:t>
              </a:r>
              <a:endParaRPr lang="vi-VN" sz="28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09" y="361950"/>
            <a:ext cx="53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bé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2"/>
            <a:ext cx="1580752" cy="769441"/>
            <a:chOff x="9540552" y="4392227"/>
            <a:chExt cx="1619672" cy="10511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73932" cy="1051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50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6"/>
            <a:ext cx="1580752" cy="722853"/>
            <a:chOff x="9540552" y="4420621"/>
            <a:chExt cx="1619672" cy="987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441068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90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23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9829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50612"/>
            <a:ext cx="1234671" cy="584775"/>
            <a:chOff x="9540552" y="4403611"/>
            <a:chExt cx="1619672" cy="10346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67299" y="440361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</a:rPr>
                <a:t>10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8" y="345294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20/SGK</a:t>
            </a: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9235" y="209550"/>
            <a:ext cx="7820705" cy="4794924"/>
            <a:chOff x="147637" y="209550"/>
            <a:chExt cx="7820705" cy="4794924"/>
          </a:xfrm>
        </p:grpSpPr>
        <p:sp>
          <p:nvSpPr>
            <p:cNvPr id="4" name="Title 4"/>
            <p:cNvSpPr txBox="1">
              <a:spLocks/>
            </p:cNvSpPr>
            <p:nvPr/>
          </p:nvSpPr>
          <p:spPr>
            <a:xfrm>
              <a:off x="647699" y="209550"/>
              <a:ext cx="527083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47637" y="3127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42" y="834111"/>
              <a:ext cx="7327900" cy="417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838200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51563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51563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4"/>
            <p:cNvSpPr txBox="1">
              <a:spLocks/>
            </p:cNvSpPr>
            <p:nvPr/>
          </p:nvSpPr>
          <p:spPr>
            <a:xfrm>
              <a:off x="881743" y="6889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a)</a:t>
              </a: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4362448" y="7397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b)</a:t>
              </a: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883557" y="28108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c)</a:t>
              </a: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4364262" y="28616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>
                  <a:latin typeface="Arial" pitchFamily="34" charset="0"/>
                  <a:cs typeface="Arial" pitchFamily="34" charset="0"/>
                </a:rPr>
                <a:t>d)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690377" y="4440460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03740" y="4432291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01262" y="2300734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00111" y="2307079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3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346071"/>
            <a:ext cx="1744250" cy="15843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441425" y="201464"/>
            <a:ext cx="7070825" cy="4076849"/>
            <a:chOff x="-441425" y="201464"/>
            <a:chExt cx="7070825" cy="40768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425" y="201464"/>
              <a:ext cx="7070825" cy="407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2710344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24719" y="2150008"/>
              <a:ext cx="412228" cy="3794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5353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8330" y="1943122"/>
              <a:ext cx="1076847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5715" y="1961233"/>
              <a:ext cx="988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1707" y="1982161"/>
              <a:ext cx="655002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2716E-6 L 1.1033 0.00525 " pathEditMode="relative" rAng="0" ptsTypes="AA">
                                      <p:cBhvr>
                                        <p:cTn id="3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56" y="2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1.46666 0.01851 " pathEditMode="relative" rAng="0" ptsTypes="AA">
                                      <p:cBhvr>
                                        <p:cTn id="4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33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216</Words>
  <Application>Microsoft Office PowerPoint</Application>
  <PresentationFormat>On-screen Show (16:9)</PresentationFormat>
  <Paragraphs>88</Paragraphs>
  <Slides>16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</vt:lpstr>
      <vt:lpstr>Aachen</vt:lpstr>
      <vt:lpstr>Arial</vt:lpstr>
      <vt:lpstr>Calibri</vt:lpstr>
      <vt:lpstr>Calibri Light</vt:lpstr>
      <vt:lpstr>HP001 4 hàng</vt:lpstr>
      <vt:lpstr>Times New Roman</vt:lpstr>
      <vt:lpstr>Office Theme</vt:lpstr>
      <vt:lpstr>8_Office Theme</vt:lpstr>
      <vt:lpstr>TIẾT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STD_DELL</cp:lastModifiedBy>
  <cp:revision>155</cp:revision>
  <dcterms:created xsi:type="dcterms:W3CDTF">2021-01-09T02:19:28Z</dcterms:created>
  <dcterms:modified xsi:type="dcterms:W3CDTF">2022-01-10T22:40:29Z</dcterms:modified>
</cp:coreProperties>
</file>