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3" r:id="rId2"/>
    <p:sldId id="286" r:id="rId3"/>
    <p:sldId id="279" r:id="rId4"/>
    <p:sldId id="285" r:id="rId5"/>
    <p:sldId id="280" r:id="rId6"/>
    <p:sldId id="288" r:id="rId7"/>
    <p:sldId id="292" r:id="rId8"/>
    <p:sldId id="290" r:id="rId9"/>
    <p:sldId id="282" r:id="rId10"/>
    <p:sldId id="291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D8B31-3CC1-425B-805E-ED757AEB1EE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6A25E-F021-48D4-9405-073940C6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A25E-F021-48D4-9405-073940C6F0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1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1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3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8B64E-AAFE-41AF-89C5-2C4CEBDDF08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C9AC-D9F6-42C5-99C4-5D31A20EF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801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975725" y="3617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08725" y="2932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173" name="Picture 5" descr="280806ngochungcodoquockha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0" y="48768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1 (1820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77400" y="2133600"/>
            <a:ext cx="121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76400" y="5540376"/>
            <a:ext cx="2133600" cy="631825"/>
            <a:chOff x="1474" y="2795"/>
            <a:chExt cx="2485" cy="1132"/>
          </a:xfrm>
        </p:grpSpPr>
        <p:pic>
          <p:nvPicPr>
            <p:cNvPr id="4121" name="Picture 9" descr="!dk8_1la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2" name="Picture 10" descr="!dk8_1la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3" name="Picture 11" descr="!dk8_1la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5" name="Picture 15" descr="Picture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44100" y="1905001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Picture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5019676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Picture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5172076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icture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4953001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9" descr="Picture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9900" y="5324476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8534400" y="-228600"/>
            <a:ext cx="2286000" cy="2743200"/>
          </a:xfrm>
          <a:prstGeom prst="star32">
            <a:avLst>
              <a:gd name="adj" fmla="val 17130"/>
            </a:avLst>
          </a:prstGeom>
          <a:solidFill>
            <a:srgbClr val="FF0000"/>
          </a:solidFill>
          <a:ln w="9525">
            <a:solidFill>
              <a:srgbClr val="F3E1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89" name="WordArt 21" descr="Paper bag"/>
          <p:cNvSpPr>
            <a:spLocks noChangeArrowheads="1" noChangeShapeType="1" noTextEdit="1"/>
          </p:cNvSpPr>
          <p:nvPr/>
        </p:nvSpPr>
        <p:spPr bwMode="auto">
          <a:xfrm>
            <a:off x="2590800" y="1371601"/>
            <a:ext cx="647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5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TH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QUỐC TUẤN</a:t>
            </a:r>
          </a:p>
        </p:txBody>
      </p:sp>
      <p:sp>
        <p:nvSpPr>
          <p:cNvPr id="7190" name="WordArt 22"/>
          <p:cNvSpPr>
            <a:spLocks noChangeArrowheads="1" noChangeShapeType="1" noTextEdit="1"/>
          </p:cNvSpPr>
          <p:nvPr/>
        </p:nvSpPr>
        <p:spPr bwMode="auto">
          <a:xfrm>
            <a:off x="2514600" y="2209800"/>
            <a:ext cx="7162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4A</a:t>
            </a:r>
          </a:p>
        </p:txBody>
      </p:sp>
      <p:pic>
        <p:nvPicPr>
          <p:cNvPr id="7192" name="Picture 24" descr="aaf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29800" y="3581401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5" descr="aaf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3048001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26" descr="aaf6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3378200" y="633413"/>
            <a:ext cx="558800" cy="558800"/>
          </a:xfrm>
          <a:noFill/>
        </p:spPr>
      </p:pic>
      <p:pic>
        <p:nvPicPr>
          <p:cNvPr id="7196" name="Picture 28" descr="aaf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1066801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33" descr="vn_flag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0"/>
            <a:ext cx="2209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3733800" y="60198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</a:rPr>
              <a:t>Giáo viên:</a:t>
            </a:r>
            <a:r>
              <a:rPr lang="en-US" sz="3200" b="1" dirty="0">
                <a:latin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Duyên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905000" y="4114800"/>
            <a:ext cx="762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  <p:bldP spid="563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7620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20cm.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0400" y="3429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10100" y="2286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694094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8 x 5 = 40 (m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400.000 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03494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20 x 20 = 400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4648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5181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400 000 : 400 = 1 000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5715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1 000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2121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745154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Điền vào chỗ chấm 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a) 3 tấn 3 yến     =  	kg	                 2 tạ 5 kg   =   	kg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7 tấn 4 kg       =   	kg	                 9 tạ 20 kg  =  	kg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b)  1 giờ 20 phút  =   	phút	                 2 phútt 15 giây    =	     giây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480 giây              =   	phút	                 5 giờ 5 phút      =   	phút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c) 1500 m	= ........km............m          7km 5 hm	=  	m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3 km 8m	=  	m	                 3 m 5 dm	=  	mm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d)  5 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	=   	cm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	                 4758 cm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	=……dm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....cm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 km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75 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	=   	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	                 12500 cm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	=…….m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……dm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28601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Bài tập toán cô giao</a:t>
            </a:r>
          </a:p>
        </p:txBody>
      </p:sp>
    </p:spTree>
    <p:extLst>
      <p:ext uri="{BB962C8B-B14F-4D97-AF65-F5344CB8AC3E}">
        <p14:creationId xmlns:p14="http://schemas.microsoft.com/office/powerpoint/2010/main" val="23708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-76200"/>
            <a:ext cx="7086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ĐẠI LƯỢNG</a:t>
            </a:r>
          </a:p>
        </p:txBody>
      </p:sp>
    </p:spTree>
    <p:extLst>
      <p:ext uri="{BB962C8B-B14F-4D97-AF65-F5344CB8AC3E}">
        <p14:creationId xmlns:p14="http://schemas.microsoft.com/office/powerpoint/2010/main" val="35291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722294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,3km 25m = ………m           4m 9cm = …….. cm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km = ……..m           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=………mm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3635514"/>
            <a:ext cx="8229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dam   m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cm   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5257800"/>
            <a:ext cx="89916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1941494"/>
            <a:ext cx="30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1818382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Curved Up Arrow 3"/>
          <p:cNvSpPr/>
          <p:nvPr/>
        </p:nvSpPr>
        <p:spPr>
          <a:xfrm>
            <a:off x="2819400" y="4195466"/>
            <a:ext cx="914400" cy="3003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3962400" y="4191001"/>
            <a:ext cx="990600" cy="3092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5105400" y="4191001"/>
            <a:ext cx="990600" cy="3134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6172200" y="4191000"/>
            <a:ext cx="1143000" cy="3164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7391400" y="4191000"/>
            <a:ext cx="1066800" cy="328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>
            <a:off x="8534400" y="4191000"/>
            <a:ext cx="1219200" cy="3164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1103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114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41103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0" y="4114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39200" y="4114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1800" y="41103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382000" y="5791200"/>
            <a:ext cx="1066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3200" y="6248400"/>
            <a:ext cx="3505200" cy="10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6" grpId="0"/>
      <p:bldP spid="17" grpId="0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8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76400" y="609601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,1kg 8g = ……..  g            1050 kg = …..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kg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kg = …… g       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4911" y="3733800"/>
            <a:ext cx="7848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kg   hg   dag   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6400" y="5105400"/>
            <a:ext cx="8991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0" y="4267201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86100" y="4267201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01000" y="4267201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9800" y="4267201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9200" y="4267201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267201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91151" y="3754041"/>
            <a:ext cx="8777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3" name="Curved Up Arrow 2"/>
          <p:cNvSpPr/>
          <p:nvPr/>
        </p:nvSpPr>
        <p:spPr>
          <a:xfrm>
            <a:off x="2895600" y="4343401"/>
            <a:ext cx="990600" cy="3224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>
            <a:off x="3810000" y="4325780"/>
            <a:ext cx="990600" cy="3224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Up Arrow 35"/>
          <p:cNvSpPr/>
          <p:nvPr/>
        </p:nvSpPr>
        <p:spPr>
          <a:xfrm>
            <a:off x="4800600" y="4325780"/>
            <a:ext cx="990600" cy="3224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5791200" y="4343401"/>
            <a:ext cx="990600" cy="3224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>
            <a:off x="6781800" y="4343401"/>
            <a:ext cx="990600" cy="3224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>
            <a:off x="7772400" y="4343401"/>
            <a:ext cx="990600" cy="3224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96400" y="5562600"/>
            <a:ext cx="1371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95601" y="6096000"/>
            <a:ext cx="33732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57400" y="1912204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3200" y="1905001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579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6" grpId="0"/>
      <p:bldP spid="28" grpId="0"/>
      <p:bldP spid="29" grpId="0"/>
      <p:bldP spid="30" grpId="0"/>
      <p:bldP spid="31" grpId="0"/>
      <p:bldP spid="33" grpId="0"/>
      <p:bldP spid="35" grpId="0" animBg="1"/>
      <p:bldP spid="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32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135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1" name="Text Box 256"/>
          <p:cNvSpPr txBox="1">
            <a:spLocks noChangeArrowheads="1"/>
          </p:cNvSpPr>
          <p:nvPr/>
        </p:nvSpPr>
        <p:spPr bwMode="auto">
          <a:xfrm>
            <a:off x="1714500" y="1066801"/>
            <a:ext cx="86487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9dm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….. dm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8m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50cm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......   cm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.......... cm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km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…… 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6050" y="152400"/>
            <a:ext cx="607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1" y="4343400"/>
            <a:ext cx="334000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&gt;; &lt;; =</a:t>
            </a:r>
          </a:p>
        </p:txBody>
      </p:sp>
      <p:sp>
        <p:nvSpPr>
          <p:cNvPr id="17" name="Text Box 256"/>
          <p:cNvSpPr txBox="1">
            <a:spLocks noChangeArrowheads="1"/>
          </p:cNvSpPr>
          <p:nvPr/>
        </p:nvSpPr>
        <p:spPr bwMode="auto">
          <a:xfrm>
            <a:off x="1702274" y="5105401"/>
            <a:ext cx="86487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….25dm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99dm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........4m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…..305cm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65m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 6500dm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Text Box 256"/>
          <p:cNvSpPr txBox="1">
            <a:spLocks noChangeArrowheads="1"/>
          </p:cNvSpPr>
          <p:nvPr/>
        </p:nvSpPr>
        <p:spPr bwMode="auto">
          <a:xfrm>
            <a:off x="1600200" y="2971801"/>
            <a:ext cx="89916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US" sz="3600" b="1" baseline="30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3600" b="1" baseline="30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dam</a:t>
            </a:r>
            <a:r>
              <a:rPr lang="en-US" sz="3600" b="1" baseline="30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</a:t>
            </a:r>
            <a:r>
              <a:rPr lang="en-US" sz="3600" b="1" baseline="30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dm</a:t>
            </a:r>
            <a:r>
              <a:rPr lang="en-US" sz="3600" b="1" baseline="30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cm</a:t>
            </a:r>
            <a:r>
              <a:rPr lang="en-US" sz="3600" b="1" baseline="30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mm</a:t>
            </a:r>
            <a:r>
              <a:rPr lang="en-US" sz="3600" b="1" baseline="30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Curved Up Arrow 18"/>
          <p:cNvSpPr/>
          <p:nvPr/>
        </p:nvSpPr>
        <p:spPr>
          <a:xfrm>
            <a:off x="2057400" y="3429000"/>
            <a:ext cx="1143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4572000" y="3505200"/>
            <a:ext cx="1143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3352800" y="3505200"/>
            <a:ext cx="1143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5715000" y="3505200"/>
            <a:ext cx="1143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6934200" y="3505200"/>
            <a:ext cx="1143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>
            <a:off x="8229600" y="3505200"/>
            <a:ext cx="1143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33528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342453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1400" y="33528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3600" y="34290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62800" y="34290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0" y="342453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graphicFrame>
        <p:nvGraphicFramePr>
          <p:cNvPr id="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451216"/>
              </p:ext>
            </p:extLst>
          </p:nvPr>
        </p:nvGraphicFramePr>
        <p:xfrm>
          <a:off x="6858000" y="1676400"/>
          <a:ext cx="304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3" imgW="203040" imgH="393480" progId="Equation.3">
                  <p:embed/>
                </p:oleObj>
              </mc:Choice>
              <mc:Fallback>
                <p:oleObj name="Equation" r:id="rId3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76400"/>
                        <a:ext cx="304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05964"/>
              </p:ext>
            </p:extLst>
          </p:nvPr>
        </p:nvGraphicFramePr>
        <p:xfrm>
          <a:off x="1847850" y="1676400"/>
          <a:ext cx="209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5" imgW="139680" imgH="393480" progId="Equation.3">
                  <p:embed/>
                </p:oleObj>
              </mc:Choice>
              <mc:Fallback>
                <p:oleObj name="Equation" r:id="rId5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676400"/>
                        <a:ext cx="209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0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  <p:bldP spid="16" grpId="0" animBg="1"/>
      <p:bldP spid="17" grpId="0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6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09600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…..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2000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=……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…..…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……..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……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…..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038601"/>
            <a:ext cx="3124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648201"/>
            <a:ext cx="3733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962401"/>
            <a:ext cx="3886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4572001"/>
            <a:ext cx="3810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5181601"/>
            <a:ext cx="5105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365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366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257801"/>
            <a:ext cx="3733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3600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62691"/>
              </p:ext>
            </p:extLst>
          </p:nvPr>
        </p:nvGraphicFramePr>
        <p:xfrm>
          <a:off x="7239000" y="1981200"/>
          <a:ext cx="304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3" imgW="203040" imgH="393480" progId="Equation.3">
                  <p:embed/>
                </p:oleObj>
              </mc:Choice>
              <mc:Fallback>
                <p:oleObj name="Equation" r:id="rId3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81200"/>
                        <a:ext cx="304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73869"/>
              </p:ext>
            </p:extLst>
          </p:nvPr>
        </p:nvGraphicFramePr>
        <p:xfrm>
          <a:off x="1600200" y="2667000"/>
          <a:ext cx="304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5" imgW="203040" imgH="393480" progId="Equation.3">
                  <p:embed/>
                </p:oleObj>
              </mc:Choice>
              <mc:Fallback>
                <p:oleObj name="Equation" r:id="rId5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304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329099"/>
              </p:ext>
            </p:extLst>
          </p:nvPr>
        </p:nvGraphicFramePr>
        <p:xfrm>
          <a:off x="7135812" y="1295400"/>
          <a:ext cx="331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2" y="1295400"/>
                        <a:ext cx="3317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1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62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20cm.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8m,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609600"/>
            <a:ext cx="655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1600" y="1219200"/>
            <a:ext cx="3733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677400" y="12192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1752600"/>
            <a:ext cx="152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49439" y="28194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28194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00200" y="3352800"/>
            <a:ext cx="3581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00600" y="1752600"/>
            <a:ext cx="3733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01000" y="2851245"/>
            <a:ext cx="205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00200" y="2286000"/>
            <a:ext cx="25908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44000" y="1752600"/>
            <a:ext cx="1371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2209800" y="1143001"/>
            <a:ext cx="7239000" cy="41862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496670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01200" y="27432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92734" y="990601"/>
            <a:ext cx="7332266" cy="394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601200" y="1071562"/>
            <a:ext cx="0" cy="43386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115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115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115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05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86800" y="115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067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14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33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71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543800" y="1535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924800" y="1535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162800" y="1535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781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400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019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8305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8686800" y="1535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67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638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2209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590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257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876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495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114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733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352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971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7543800" y="1916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7924800" y="1916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162800" y="1916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781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400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019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8305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8686800" y="1916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9067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638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2209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590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257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876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495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114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733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352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2971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7543800" y="3821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7924800" y="3821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162800" y="3821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81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6400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6019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8305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8686800" y="3821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9067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638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2209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2590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257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4876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4495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4114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3733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3352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971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7543800" y="4202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7924800" y="4202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162800" y="4202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6781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6400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6019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8305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8686800" y="4202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9067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5638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2209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2590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5257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4876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495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4114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3733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3352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2971800" y="4202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7543800" y="4578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7924800" y="4578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7162800" y="4578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6781800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400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019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8305800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8686800" y="4578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9067800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5638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2209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2590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5257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4876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4495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4114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3733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3352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2971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7543800" y="496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7924800" y="496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7162800" y="496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6781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6400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6019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8305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8686800" y="496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9067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5638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2209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2590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5257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4876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4495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4114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3733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3352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2971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4" name="TextBox 193"/>
          <p:cNvSpPr txBox="1"/>
          <p:nvPr/>
        </p:nvSpPr>
        <p:spPr>
          <a:xfrm>
            <a:off x="7543800" y="2297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5" name="TextBox 194"/>
          <p:cNvSpPr txBox="1"/>
          <p:nvPr/>
        </p:nvSpPr>
        <p:spPr>
          <a:xfrm>
            <a:off x="7924800" y="2297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162800" y="2297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6781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6400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6019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8305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8686800" y="2297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9067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5638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2209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2590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257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4876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4495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9" name="TextBox 208"/>
          <p:cNvSpPr txBox="1"/>
          <p:nvPr/>
        </p:nvSpPr>
        <p:spPr>
          <a:xfrm>
            <a:off x="4114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3733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3352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2971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3" name="TextBox 212"/>
          <p:cNvSpPr txBox="1"/>
          <p:nvPr/>
        </p:nvSpPr>
        <p:spPr>
          <a:xfrm>
            <a:off x="7543800" y="2678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4" name="TextBox 213"/>
          <p:cNvSpPr txBox="1"/>
          <p:nvPr/>
        </p:nvSpPr>
        <p:spPr>
          <a:xfrm>
            <a:off x="7924800" y="2678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5" name="TextBox 214"/>
          <p:cNvSpPr txBox="1"/>
          <p:nvPr/>
        </p:nvSpPr>
        <p:spPr>
          <a:xfrm>
            <a:off x="7162800" y="2678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6" name="TextBox 215"/>
          <p:cNvSpPr txBox="1"/>
          <p:nvPr/>
        </p:nvSpPr>
        <p:spPr>
          <a:xfrm>
            <a:off x="6781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6400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6019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9" name="TextBox 218"/>
          <p:cNvSpPr txBox="1"/>
          <p:nvPr/>
        </p:nvSpPr>
        <p:spPr>
          <a:xfrm>
            <a:off x="8305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8686800" y="2678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9067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638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3" name="TextBox 222"/>
          <p:cNvSpPr txBox="1"/>
          <p:nvPr/>
        </p:nvSpPr>
        <p:spPr>
          <a:xfrm>
            <a:off x="2209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2590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" name="TextBox 224"/>
          <p:cNvSpPr txBox="1"/>
          <p:nvPr/>
        </p:nvSpPr>
        <p:spPr>
          <a:xfrm>
            <a:off x="5257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6" name="TextBox 225"/>
          <p:cNvSpPr txBox="1"/>
          <p:nvPr/>
        </p:nvSpPr>
        <p:spPr>
          <a:xfrm>
            <a:off x="4876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4495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8" name="TextBox 227"/>
          <p:cNvSpPr txBox="1"/>
          <p:nvPr/>
        </p:nvSpPr>
        <p:spPr>
          <a:xfrm>
            <a:off x="4114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9" name="TextBox 228"/>
          <p:cNvSpPr txBox="1"/>
          <p:nvPr/>
        </p:nvSpPr>
        <p:spPr>
          <a:xfrm>
            <a:off x="3733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0" name="TextBox 229"/>
          <p:cNvSpPr txBox="1"/>
          <p:nvPr/>
        </p:nvSpPr>
        <p:spPr>
          <a:xfrm>
            <a:off x="3352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1" name="TextBox 230"/>
          <p:cNvSpPr txBox="1"/>
          <p:nvPr/>
        </p:nvSpPr>
        <p:spPr>
          <a:xfrm>
            <a:off x="2971800" y="2678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7543800" y="3054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3" name="TextBox 232"/>
          <p:cNvSpPr txBox="1"/>
          <p:nvPr/>
        </p:nvSpPr>
        <p:spPr>
          <a:xfrm>
            <a:off x="7924800" y="3054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4" name="TextBox 233"/>
          <p:cNvSpPr txBox="1"/>
          <p:nvPr/>
        </p:nvSpPr>
        <p:spPr>
          <a:xfrm>
            <a:off x="7162800" y="3054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6781800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6" name="TextBox 235"/>
          <p:cNvSpPr txBox="1"/>
          <p:nvPr/>
        </p:nvSpPr>
        <p:spPr>
          <a:xfrm>
            <a:off x="6400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7" name="TextBox 236"/>
          <p:cNvSpPr txBox="1"/>
          <p:nvPr/>
        </p:nvSpPr>
        <p:spPr>
          <a:xfrm>
            <a:off x="6019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8" name="TextBox 237"/>
          <p:cNvSpPr txBox="1"/>
          <p:nvPr/>
        </p:nvSpPr>
        <p:spPr>
          <a:xfrm>
            <a:off x="8305800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9" name="TextBox 238"/>
          <p:cNvSpPr txBox="1"/>
          <p:nvPr/>
        </p:nvSpPr>
        <p:spPr>
          <a:xfrm>
            <a:off x="8686800" y="3054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0" name="TextBox 239"/>
          <p:cNvSpPr txBox="1"/>
          <p:nvPr/>
        </p:nvSpPr>
        <p:spPr>
          <a:xfrm>
            <a:off x="9067800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1" name="TextBox 240"/>
          <p:cNvSpPr txBox="1"/>
          <p:nvPr/>
        </p:nvSpPr>
        <p:spPr>
          <a:xfrm>
            <a:off x="5638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2209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3" name="TextBox 242"/>
          <p:cNvSpPr txBox="1"/>
          <p:nvPr/>
        </p:nvSpPr>
        <p:spPr>
          <a:xfrm>
            <a:off x="2590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4" name="TextBox 243"/>
          <p:cNvSpPr txBox="1"/>
          <p:nvPr/>
        </p:nvSpPr>
        <p:spPr>
          <a:xfrm>
            <a:off x="5257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5" name="TextBox 244"/>
          <p:cNvSpPr txBox="1"/>
          <p:nvPr/>
        </p:nvSpPr>
        <p:spPr>
          <a:xfrm>
            <a:off x="4876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6" name="TextBox 245"/>
          <p:cNvSpPr txBox="1"/>
          <p:nvPr/>
        </p:nvSpPr>
        <p:spPr>
          <a:xfrm>
            <a:off x="4495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7" name="TextBox 246"/>
          <p:cNvSpPr txBox="1"/>
          <p:nvPr/>
        </p:nvSpPr>
        <p:spPr>
          <a:xfrm>
            <a:off x="4114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8" name="TextBox 247"/>
          <p:cNvSpPr txBox="1"/>
          <p:nvPr/>
        </p:nvSpPr>
        <p:spPr>
          <a:xfrm>
            <a:off x="3733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9" name="TextBox 248"/>
          <p:cNvSpPr txBox="1"/>
          <p:nvPr/>
        </p:nvSpPr>
        <p:spPr>
          <a:xfrm>
            <a:off x="3352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0" name="TextBox 249"/>
          <p:cNvSpPr txBox="1"/>
          <p:nvPr/>
        </p:nvSpPr>
        <p:spPr>
          <a:xfrm>
            <a:off x="2971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1" name="TextBox 250"/>
          <p:cNvSpPr txBox="1"/>
          <p:nvPr/>
        </p:nvSpPr>
        <p:spPr>
          <a:xfrm>
            <a:off x="7543800" y="3440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2" name="TextBox 251"/>
          <p:cNvSpPr txBox="1"/>
          <p:nvPr/>
        </p:nvSpPr>
        <p:spPr>
          <a:xfrm>
            <a:off x="7924800" y="3440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3" name="TextBox 252"/>
          <p:cNvSpPr txBox="1"/>
          <p:nvPr/>
        </p:nvSpPr>
        <p:spPr>
          <a:xfrm>
            <a:off x="7162800" y="3440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4" name="TextBox 253"/>
          <p:cNvSpPr txBox="1"/>
          <p:nvPr/>
        </p:nvSpPr>
        <p:spPr>
          <a:xfrm>
            <a:off x="6781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5" name="TextBox 254"/>
          <p:cNvSpPr txBox="1"/>
          <p:nvPr/>
        </p:nvSpPr>
        <p:spPr>
          <a:xfrm>
            <a:off x="6400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6" name="TextBox 255"/>
          <p:cNvSpPr txBox="1"/>
          <p:nvPr/>
        </p:nvSpPr>
        <p:spPr>
          <a:xfrm>
            <a:off x="6019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7" name="TextBox 256"/>
          <p:cNvSpPr txBox="1"/>
          <p:nvPr/>
        </p:nvSpPr>
        <p:spPr>
          <a:xfrm>
            <a:off x="8305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8" name="TextBox 257"/>
          <p:cNvSpPr txBox="1"/>
          <p:nvPr/>
        </p:nvSpPr>
        <p:spPr>
          <a:xfrm>
            <a:off x="8686800" y="3440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9" name="TextBox 258"/>
          <p:cNvSpPr txBox="1"/>
          <p:nvPr/>
        </p:nvSpPr>
        <p:spPr>
          <a:xfrm>
            <a:off x="9067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0" name="TextBox 259"/>
          <p:cNvSpPr txBox="1"/>
          <p:nvPr/>
        </p:nvSpPr>
        <p:spPr>
          <a:xfrm>
            <a:off x="5638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1" name="TextBox 260"/>
          <p:cNvSpPr txBox="1"/>
          <p:nvPr/>
        </p:nvSpPr>
        <p:spPr>
          <a:xfrm>
            <a:off x="2209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2590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3" name="TextBox 262"/>
          <p:cNvSpPr txBox="1"/>
          <p:nvPr/>
        </p:nvSpPr>
        <p:spPr>
          <a:xfrm>
            <a:off x="5257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4" name="TextBox 263"/>
          <p:cNvSpPr txBox="1"/>
          <p:nvPr/>
        </p:nvSpPr>
        <p:spPr>
          <a:xfrm>
            <a:off x="4876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5" name="TextBox 264"/>
          <p:cNvSpPr txBox="1"/>
          <p:nvPr/>
        </p:nvSpPr>
        <p:spPr>
          <a:xfrm>
            <a:off x="4495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6" name="TextBox 265"/>
          <p:cNvSpPr txBox="1"/>
          <p:nvPr/>
        </p:nvSpPr>
        <p:spPr>
          <a:xfrm>
            <a:off x="4114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7" name="TextBox 266"/>
          <p:cNvSpPr txBox="1"/>
          <p:nvPr/>
        </p:nvSpPr>
        <p:spPr>
          <a:xfrm>
            <a:off x="3733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8" name="TextBox 267"/>
          <p:cNvSpPr txBox="1"/>
          <p:nvPr/>
        </p:nvSpPr>
        <p:spPr>
          <a:xfrm>
            <a:off x="3352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9" name="TextBox 268"/>
          <p:cNvSpPr txBox="1"/>
          <p:nvPr/>
        </p:nvSpPr>
        <p:spPr>
          <a:xfrm>
            <a:off x="2971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2209800" y="1143001"/>
            <a:ext cx="7239000" cy="41862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496670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01200" y="27432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92734" y="990601"/>
            <a:ext cx="7332266" cy="394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677400" y="1071562"/>
            <a:ext cx="0" cy="43386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115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115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115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05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86800" y="115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067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14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33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71800" y="114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09800" y="4964668"/>
            <a:ext cx="3810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543800" y="1535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924800" y="1535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162800" y="1535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781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400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019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8305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8686800" y="1535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67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638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2209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590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257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876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495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114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733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352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971800" y="1524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7543800" y="1916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7924800" y="1916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162800" y="1916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781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400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019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8305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8686800" y="1916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9067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5638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2209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2590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5257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876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495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114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733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352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2971800" y="1905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7543800" y="3821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7924800" y="3821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162800" y="3821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81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6400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6019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8305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8686800" y="3821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9067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5638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2209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2590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5257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4876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4495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4114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3733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3352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971800" y="3810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7543800" y="4202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7924800" y="4202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7162800" y="4202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6781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6400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6019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8305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8686800" y="4202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9067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5638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2209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2590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5257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4876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495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4114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3733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3352800" y="4191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2971800" y="4202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7543800" y="4578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7924800" y="4578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7162800" y="4578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6781800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400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019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8305800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8686800" y="4578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9067800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5638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2209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2590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5257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4876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4495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4114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3733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3352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2971801" y="4567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7543800" y="496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7924800" y="496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7162800" y="496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6781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6400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6019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8305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8686800" y="4964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5638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9067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2590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5257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4876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4495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4114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3733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3352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2971800" y="4953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4" name="TextBox 193"/>
          <p:cNvSpPr txBox="1"/>
          <p:nvPr/>
        </p:nvSpPr>
        <p:spPr>
          <a:xfrm>
            <a:off x="7543800" y="2297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5" name="TextBox 194"/>
          <p:cNvSpPr txBox="1"/>
          <p:nvPr/>
        </p:nvSpPr>
        <p:spPr>
          <a:xfrm>
            <a:off x="7924800" y="2297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162800" y="2297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6781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6400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6019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8305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8686800" y="2297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9067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5638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2209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2590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257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4876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4495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9" name="TextBox 208"/>
          <p:cNvSpPr txBox="1"/>
          <p:nvPr/>
        </p:nvSpPr>
        <p:spPr>
          <a:xfrm>
            <a:off x="4114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3733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3352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2971800" y="2286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3" name="TextBox 212"/>
          <p:cNvSpPr txBox="1"/>
          <p:nvPr/>
        </p:nvSpPr>
        <p:spPr>
          <a:xfrm>
            <a:off x="7543800" y="2678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4" name="TextBox 213"/>
          <p:cNvSpPr txBox="1"/>
          <p:nvPr/>
        </p:nvSpPr>
        <p:spPr>
          <a:xfrm>
            <a:off x="7924800" y="2678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5" name="TextBox 214"/>
          <p:cNvSpPr txBox="1"/>
          <p:nvPr/>
        </p:nvSpPr>
        <p:spPr>
          <a:xfrm>
            <a:off x="7162800" y="2678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6" name="TextBox 215"/>
          <p:cNvSpPr txBox="1"/>
          <p:nvPr/>
        </p:nvSpPr>
        <p:spPr>
          <a:xfrm>
            <a:off x="6781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6400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6019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9" name="TextBox 218"/>
          <p:cNvSpPr txBox="1"/>
          <p:nvPr/>
        </p:nvSpPr>
        <p:spPr>
          <a:xfrm>
            <a:off x="8305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8686800" y="2678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9067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638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3" name="TextBox 222"/>
          <p:cNvSpPr txBox="1"/>
          <p:nvPr/>
        </p:nvSpPr>
        <p:spPr>
          <a:xfrm>
            <a:off x="2209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2590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" name="TextBox 224"/>
          <p:cNvSpPr txBox="1"/>
          <p:nvPr/>
        </p:nvSpPr>
        <p:spPr>
          <a:xfrm>
            <a:off x="5257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6" name="TextBox 225"/>
          <p:cNvSpPr txBox="1"/>
          <p:nvPr/>
        </p:nvSpPr>
        <p:spPr>
          <a:xfrm>
            <a:off x="4876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4495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8" name="TextBox 227"/>
          <p:cNvSpPr txBox="1"/>
          <p:nvPr/>
        </p:nvSpPr>
        <p:spPr>
          <a:xfrm>
            <a:off x="4114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9" name="TextBox 228"/>
          <p:cNvSpPr txBox="1"/>
          <p:nvPr/>
        </p:nvSpPr>
        <p:spPr>
          <a:xfrm>
            <a:off x="3733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0" name="TextBox 229"/>
          <p:cNvSpPr txBox="1"/>
          <p:nvPr/>
        </p:nvSpPr>
        <p:spPr>
          <a:xfrm>
            <a:off x="3352800" y="2667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1" name="TextBox 230"/>
          <p:cNvSpPr txBox="1"/>
          <p:nvPr/>
        </p:nvSpPr>
        <p:spPr>
          <a:xfrm>
            <a:off x="2971800" y="2678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7543800" y="3054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3" name="TextBox 232"/>
          <p:cNvSpPr txBox="1"/>
          <p:nvPr/>
        </p:nvSpPr>
        <p:spPr>
          <a:xfrm>
            <a:off x="7924800" y="3054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4" name="TextBox 233"/>
          <p:cNvSpPr txBox="1"/>
          <p:nvPr/>
        </p:nvSpPr>
        <p:spPr>
          <a:xfrm>
            <a:off x="7162800" y="3054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6781800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6" name="TextBox 235"/>
          <p:cNvSpPr txBox="1"/>
          <p:nvPr/>
        </p:nvSpPr>
        <p:spPr>
          <a:xfrm>
            <a:off x="6400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7" name="TextBox 236"/>
          <p:cNvSpPr txBox="1"/>
          <p:nvPr/>
        </p:nvSpPr>
        <p:spPr>
          <a:xfrm>
            <a:off x="6019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8" name="TextBox 237"/>
          <p:cNvSpPr txBox="1"/>
          <p:nvPr/>
        </p:nvSpPr>
        <p:spPr>
          <a:xfrm>
            <a:off x="8305800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9" name="TextBox 238"/>
          <p:cNvSpPr txBox="1"/>
          <p:nvPr/>
        </p:nvSpPr>
        <p:spPr>
          <a:xfrm>
            <a:off x="8686800" y="3054907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0" name="TextBox 239"/>
          <p:cNvSpPr txBox="1"/>
          <p:nvPr/>
        </p:nvSpPr>
        <p:spPr>
          <a:xfrm>
            <a:off x="9067800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1" name="TextBox 240"/>
          <p:cNvSpPr txBox="1"/>
          <p:nvPr/>
        </p:nvSpPr>
        <p:spPr>
          <a:xfrm>
            <a:off x="5638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2" name="TextBox 241"/>
          <p:cNvSpPr txBox="1"/>
          <p:nvPr/>
        </p:nvSpPr>
        <p:spPr>
          <a:xfrm>
            <a:off x="2209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3" name="TextBox 242"/>
          <p:cNvSpPr txBox="1"/>
          <p:nvPr/>
        </p:nvSpPr>
        <p:spPr>
          <a:xfrm>
            <a:off x="2590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4" name="TextBox 243"/>
          <p:cNvSpPr txBox="1"/>
          <p:nvPr/>
        </p:nvSpPr>
        <p:spPr>
          <a:xfrm>
            <a:off x="5257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5" name="TextBox 244"/>
          <p:cNvSpPr txBox="1"/>
          <p:nvPr/>
        </p:nvSpPr>
        <p:spPr>
          <a:xfrm>
            <a:off x="4876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6" name="TextBox 245"/>
          <p:cNvSpPr txBox="1"/>
          <p:nvPr/>
        </p:nvSpPr>
        <p:spPr>
          <a:xfrm>
            <a:off x="4495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7" name="TextBox 246"/>
          <p:cNvSpPr txBox="1"/>
          <p:nvPr/>
        </p:nvSpPr>
        <p:spPr>
          <a:xfrm>
            <a:off x="4114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8" name="TextBox 247"/>
          <p:cNvSpPr txBox="1"/>
          <p:nvPr/>
        </p:nvSpPr>
        <p:spPr>
          <a:xfrm>
            <a:off x="3733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9" name="TextBox 248"/>
          <p:cNvSpPr txBox="1"/>
          <p:nvPr/>
        </p:nvSpPr>
        <p:spPr>
          <a:xfrm>
            <a:off x="3352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0" name="TextBox 249"/>
          <p:cNvSpPr txBox="1"/>
          <p:nvPr/>
        </p:nvSpPr>
        <p:spPr>
          <a:xfrm>
            <a:off x="2971801" y="3043239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1" name="TextBox 250"/>
          <p:cNvSpPr txBox="1"/>
          <p:nvPr/>
        </p:nvSpPr>
        <p:spPr>
          <a:xfrm>
            <a:off x="7543800" y="3440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2" name="TextBox 251"/>
          <p:cNvSpPr txBox="1"/>
          <p:nvPr/>
        </p:nvSpPr>
        <p:spPr>
          <a:xfrm>
            <a:off x="7924800" y="3440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3" name="TextBox 252"/>
          <p:cNvSpPr txBox="1"/>
          <p:nvPr/>
        </p:nvSpPr>
        <p:spPr>
          <a:xfrm>
            <a:off x="7162800" y="3440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4" name="TextBox 253"/>
          <p:cNvSpPr txBox="1"/>
          <p:nvPr/>
        </p:nvSpPr>
        <p:spPr>
          <a:xfrm>
            <a:off x="6781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5" name="TextBox 254"/>
          <p:cNvSpPr txBox="1"/>
          <p:nvPr/>
        </p:nvSpPr>
        <p:spPr>
          <a:xfrm>
            <a:off x="6400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6" name="TextBox 255"/>
          <p:cNvSpPr txBox="1"/>
          <p:nvPr/>
        </p:nvSpPr>
        <p:spPr>
          <a:xfrm>
            <a:off x="6019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7" name="TextBox 256"/>
          <p:cNvSpPr txBox="1"/>
          <p:nvPr/>
        </p:nvSpPr>
        <p:spPr>
          <a:xfrm>
            <a:off x="8305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8" name="TextBox 257"/>
          <p:cNvSpPr txBox="1"/>
          <p:nvPr/>
        </p:nvSpPr>
        <p:spPr>
          <a:xfrm>
            <a:off x="8686800" y="3440668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9" name="TextBox 258"/>
          <p:cNvSpPr txBox="1"/>
          <p:nvPr/>
        </p:nvSpPr>
        <p:spPr>
          <a:xfrm>
            <a:off x="9067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0" name="TextBox 259"/>
          <p:cNvSpPr txBox="1"/>
          <p:nvPr/>
        </p:nvSpPr>
        <p:spPr>
          <a:xfrm>
            <a:off x="5638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1" name="TextBox 260"/>
          <p:cNvSpPr txBox="1"/>
          <p:nvPr/>
        </p:nvSpPr>
        <p:spPr>
          <a:xfrm>
            <a:off x="2209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2590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3" name="TextBox 262"/>
          <p:cNvSpPr txBox="1"/>
          <p:nvPr/>
        </p:nvSpPr>
        <p:spPr>
          <a:xfrm>
            <a:off x="5257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4" name="TextBox 263"/>
          <p:cNvSpPr txBox="1"/>
          <p:nvPr/>
        </p:nvSpPr>
        <p:spPr>
          <a:xfrm>
            <a:off x="4876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5" name="TextBox 264"/>
          <p:cNvSpPr txBox="1"/>
          <p:nvPr/>
        </p:nvSpPr>
        <p:spPr>
          <a:xfrm>
            <a:off x="4495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6" name="TextBox 265"/>
          <p:cNvSpPr txBox="1"/>
          <p:nvPr/>
        </p:nvSpPr>
        <p:spPr>
          <a:xfrm>
            <a:off x="4114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7" name="TextBox 266"/>
          <p:cNvSpPr txBox="1"/>
          <p:nvPr/>
        </p:nvSpPr>
        <p:spPr>
          <a:xfrm>
            <a:off x="3733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8" name="TextBox 267"/>
          <p:cNvSpPr txBox="1"/>
          <p:nvPr/>
        </p:nvSpPr>
        <p:spPr>
          <a:xfrm>
            <a:off x="3352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9" name="TextBox 268"/>
          <p:cNvSpPr txBox="1"/>
          <p:nvPr/>
        </p:nvSpPr>
        <p:spPr>
          <a:xfrm>
            <a:off x="2971800" y="3429000"/>
            <a:ext cx="381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5" name="Left Brace 354"/>
          <p:cNvSpPr/>
          <p:nvPr/>
        </p:nvSpPr>
        <p:spPr>
          <a:xfrm>
            <a:off x="2057401" y="4964668"/>
            <a:ext cx="152401" cy="36933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TextBox 355"/>
          <p:cNvSpPr txBox="1"/>
          <p:nvPr/>
        </p:nvSpPr>
        <p:spPr>
          <a:xfrm>
            <a:off x="1447800" y="517713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20cm</a:t>
            </a:r>
          </a:p>
        </p:txBody>
      </p:sp>
      <p:cxnSp>
        <p:nvCxnSpPr>
          <p:cNvPr id="358" name="Straight Connector 357"/>
          <p:cNvCxnSpPr/>
          <p:nvPr/>
        </p:nvCxnSpPr>
        <p:spPr>
          <a:xfrm>
            <a:off x="2590800" y="1154668"/>
            <a:ext cx="0" cy="41676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2209800" y="1524000"/>
            <a:ext cx="723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8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5" grpId="0" animBg="1"/>
      <p:bldP spid="3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592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367</cp:revision>
  <dcterms:created xsi:type="dcterms:W3CDTF">2020-03-19T03:57:42Z</dcterms:created>
  <dcterms:modified xsi:type="dcterms:W3CDTF">2022-01-12T06:13:37Z</dcterms:modified>
</cp:coreProperties>
</file>