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415" r:id="rId2"/>
    <p:sldId id="426" r:id="rId3"/>
    <p:sldId id="422" r:id="rId4"/>
    <p:sldId id="424" r:id="rId5"/>
    <p:sldId id="430" r:id="rId6"/>
    <p:sldId id="428" r:id="rId7"/>
    <p:sldId id="427" r:id="rId8"/>
    <p:sldId id="423" r:id="rId9"/>
    <p:sldId id="429" r:id="rId10"/>
    <p:sldId id="420" r:id="rId11"/>
    <p:sldId id="419" r:id="rId12"/>
    <p:sldId id="42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544" autoAdjust="0"/>
    <p:restoredTop sz="94660"/>
  </p:normalViewPr>
  <p:slideViewPr>
    <p:cSldViewPr snapToGrid="0">
      <p:cViewPr varScale="1">
        <p:scale>
          <a:sx n="75" d="100"/>
          <a:sy n="75" d="100"/>
        </p:scale>
        <p:origin x="66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8.5375" units="1/cm"/>
          <inkml:channelProperty channel="Y" name="resolution" value="8.54283" units="1/cm"/>
          <inkml:channelProperty channel="T" name="resolution" value="1" units="1/dev"/>
        </inkml:channelProperties>
      </inkml:inkSource>
      <inkml:timestamp xml:id="ts0" timeString="2023-10-25T08:50:27.80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92D050"/>
    </inkml:brush>
    <inkml:brush xml:id="br2">
      <inkml:brushProperty name="width" value="0.05292" units="cm"/>
      <inkml:brushProperty name="height" value="0.05292" units="cm"/>
      <inkml:brushProperty name="color" value="#002060"/>
    </inkml:brush>
    <inkml:brush xml:id="br3">
      <inkml:brushProperty name="width" value="0.05292" units="cm"/>
      <inkml:brushProperty name="height" value="0.05292" units="cm"/>
      <inkml:brushProperty name="color" value="#7030A0"/>
    </inkml:brush>
    <inkml:brush xml:id="br4">
      <inkml:brushProperty name="width" value="0.05292" units="cm"/>
      <inkml:brushProperty name="height" value="0.05292" units="cm"/>
      <inkml:brushProperty name="color" value="#FFFF00"/>
    </inkml:brush>
    <inkml:brush xml:id="br5">
      <inkml:brushProperty name="width" value="0.05292" units="cm"/>
      <inkml:brushProperty name="height" value="0.05292" units="cm"/>
      <inkml:brushProperty name="color" value="#0070C0"/>
    </inkml:brush>
    <inkml:brush xml:id="br6">
      <inkml:brushProperty name="width" value="0.05292" units="cm"/>
      <inkml:brushProperty name="height" value="0.05292" units="cm"/>
      <inkml:brushProperty name="color" value="#00B050"/>
    </inkml:brush>
    <inkml:brush xml:id="br7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7193 15999 0,'-24'-50'188,"-26"26"-173,0-51-15,-24-24 16,-149-199 31,24 100-16,75 74-15,-25 49 31,-49-49-16,49 75 0,25-1 0,-25 50 16,0 0-31,-148 0 15,-50 0 16,123 25-16,-24 49 1,50 1-1,74-1 0,-25 25 0,25 125 1,74-51 14,-24 26-14,74-26-1,0 75 0,0 75 0,0-50 1,25-124-1,99 99 16,25-25-16,-50-149 0,-50-24 1,51 24-1,48 26 0,1-76 0,149 26 16,248-50-16,-125 0 1,-73 0-1,-100-74 0,-25-26 0,50-24 1,-124 50 15,-100 24-16,26-74 0,-26 25 0,1 0 1,24 0-1,-49-50 0,25 0 16,-1 25-16,-49-25-15,0 99 31,0 26 15,0-1-31,0-25 1,-25-24-1,1 24 16,-26 1-16,25 49 0,25-25 1,-74 0-1,24 25 0</inkml:trace>
  <inkml:trace contextRef="#ctx0" brushRef="#br0" timeOffset="4164.0392">21406 11807 0,'0'-25'94,"-24"25"-94,-51-25 15,-123-74 1,-398-50 15,-73-49 0,-26 99 16,522 74-15,49 25-1,-75 25 0,-24 124 0,148-50 1,-73 50-1,-51 123 0,26-24 16,123 1-31,0-76 15,50 26 16,0 49-16,75 0 0,148 0 0,99 0 1,-49-99-1,-49-75 16,197 25-16,175 25 0,-249-99 1,-149-25-1,150 0 0,98-50 0,50-49 16,-297-50-16,-100 25 1,25-99-1,-75-50 0,-49 75 0,-24-50 1,-76 49 15,-73-98-16,24 98 0,25 75 0,-25 25 1,50 49-1,74 50 0,25-24 0,-50-1 157,50 0-173</inkml:trace>
  <inkml:trace contextRef="#ctx0" brushRef="#br1" timeOffset="38685.712">30336 8731 0,'-99'0'344,"0"0"-344,-75 0 16,0 0-1,-520 0 16,247 0 1,423 0 15,-26 0 109,0 0-141,1 0-15,-26 0 16,-24 0 15,-50 0 1,125 0 14,-26 0 517,-49 0-563,24 0 0,-49 0 31,-173 0 0,-51 0 1,75 25 15,-24 49-16,-150 26 0,75-26-15,-124 75 31,149-50-32,297-74 1,-49 0 15,74-25-31,-24 49 31,-100 125 1,74 49-1,26-74 16,49 25-16,0-100-31,0 25 31,0-49-31,0-25 31,25 124 1,99-25-1,49-25 16,-49-50-16,-124-24-31,149 0 31,-99-25-31,99 50 32,49-26-1,25 1-16,174 0 32,50-25-15,-323 0-32,322 0 46,-371 0-46,49 0 32,49 0-1,150 0-15,49 0 30,-75-25-14,26-24-1,-75 24 16,-99-50-16,-25 51-15,124-76 31,49-73-16,-222 148-31,74-74 31,-125 99-15,100-75 15,149-98 0,-99-1-15,-50 100 31,-74-1-16,-1 50-31,1-99 31,-25 100-31,-1-26 31,26-124 1,24-49-1,-49 124 16,-25 49-16,0 1-15,-25-26 31,-74 26-16,25-1 0,-50 25 16,49 0-16,51 25-31,-51 0 16,50 0-1,-49 0 1,24 0 31,26 0-31,-1 0 109</inkml:trace>
  <inkml:trace contextRef="#ctx0" brushRef="#br1" timeOffset="43612.2152">29939 15056 0,'0'-24'125,"-25"24"-125,-49 0 15,-25 0-15,0 0 0,24 0 16,-49 0-16,-25 0 16,-198 0-1,-372-25 17,247 25-1,373 0-31,-322 0 31,321 0-31,-123 0 31,124 0 16,-149 74-16,-199 75 1,348-124-32,-223 74 31,123-24 0,1-1 0,24 50 16,75-50-15,25 26-1,74-51-31,-75 125 31,75-149-31,-74 198 31,74 25 1,49-74 14,75-75-14,0 25-1,-99-99-31,174 49 31,-100-49-31,25 0 31,248 74 1,174-25-1,74-24 0,-149-50 0,-173 0 16,-249 0-47,100 0 32,-25-25-32,50-25 31,223-49 0,24-25 0,-297 75-31,174-51 32,-224 51-32,-24-1 15,198-74 16,-25 25 1,-49 0-1,24-25 0,26 0 0,-125 0 1,0 0-1,-99 74-31,50-148 31,-26 148-31,-24-198 31,0 49 16,0 150-15,-24 24-1,-26 0-31,-24 25 31,49-25-31,0 25 31,-74-49 1,-25-1 14,74 25-14,1 25-1,-75-49 31,-25 49-30,0 0-1,99 0 0,25 0 0,1 0 16,-26 0-15,-24 0-1,-75 0 0,25 99 0,0-25 1</inkml:trace>
  <inkml:trace contextRef="#ctx0" brushRef="#br1" timeOffset="64309.463">11782 5432 0,'25'0'0,"0"0"32,0 0-17,99 0 32,-100 0-47,175 0 31,-125 0-15,174 0 0,-74 0 31,99 0-32,99 0 16,-322 0-15,98 0 15,-123 0-31,25 0 0,49 0 16,124-74 15,-49-1 0,-25 1 16,-50-25-15,-49 74-17,49-124 1,-50 100-1,26-76-15,24-23 16,-25-26 15,-74 0 1,0-148 14,0 99-14,0 198-17,-24-74 1,24 49 0,-25 25-16,0 0 15,-25-24 16,26 49 1,-26-25-1,-49 25 16,74-25-47,-49 25 31,24 0-31,25 0 16,-372 0-1,-99-74 17,149 24-1,0 1 0,272 24 0,50 25 1,-24 0-17,-224 25 16,199-25-15,-100 24 0,99 1 15,51 0 16,24 0-16,-25 0-15,-99 99 31,99-50-16,-49 50 0,49-25 0,-25 1 1,25-26-1,25-24 0,-49 49 0,24-25 1,0 25 14,0 50-14,1 50-1,24-175-31,0 100 31,0-99-15,0 75-1,0 24 17,0-25 15,0 0-16,49-25 0,-24-49-31,0 25 31,0-50-15,-1 0 0,26 25 15,0-25 0,-1 0 0,1 0 1,-25 0 14,24 0-14,-24 0-1</inkml:trace>
  <inkml:trace contextRef="#ctx0" brushRef="#br1" timeOffset="71874.4157">14585 3448 0,'50'-25'156,"74"-49"-156,-25-1 16,50-24-16,74-75 31,124-148 0,-297 272-31,49-74 16,-74 99 0,25-24-1,24-26 32,-24 1-31,98-25 15,-98 74 16,-25 0-47,173-49 31,-173 49-15,99-25-1,-25 26 32,50-26-31,174 25 15,24 25 16,-149 0-47,522 0 31,-547 0-15,274 0 0,-199 0 30,198 50-30,100-25 15,-248-25 16,-199 0-47,620 0 31,-570 0-15,223 0 0,-149 74 15,50-74 0,50 0 0,297 50 1,645 148-1,-248-49 0,-273-25 0,-347-99 16,-100 49-15,51-24-1,-249-50-16,199 49 1,-249-49 0,100 0-1,198 50 17,1 0 14,247-1-14,248 75-1,-595-49-15,149 24-1,-322-74 1,297 74-1,99 50 17,-273-25-1,274 198 16,-125-24-16,-297-273-31,98 198 31,-98-149-15,-25 50 0,99 224 15,-50 321 0,-49-73 0,25-76 1,-50-420-17,-50 470 16,25-446-15,0 99 0,-24-49 15,-26 25 0,-49 123 0,100-272-31,-175 198 32,174-199-17,-74 50-15,-74 100 32,-224 123-1,124-98 0,74-125 0,-173 99 1,99-74-1,224-124-31,-224 75 31,223-50-15,-49-1-1,50 1 17,-1-25 93,25 0-125,-25 0 15,26 0 16,73 25 360,-24-25-375,0 0-16,49 0 15,1 0 1,-1 25 15,75 0 0,-75-1 1,-24-24-32,124 75 47,-125-75-47,26 25 31,-1 24 0,-49-49 0,24 25 1,76 74-1,-76-49-31,174 148 31,-173-173-31,74 124 31,-99-100 16,49 51-16,50 123 1,-74-99-1,-1-74-31,51 198 31,-100-174-31,124 199 31,-99-50 1,24 0 15,1-49-16,-50 24 0,0-148-31,0 273 31,0-299-31,0 125 32,0 25-1,0 24 16,0 1-16,-99 74 0,49-224-31,-25 150 31,26-75-31,-1 0 32,-74 99-1,25-25 0,-25-24 0,-25 0 1,124-125-32,-123 75 47,98-74-47,-49 49 31,24-49 0,-24-26 0,49 26 1,1-25-1,24-25 16,-25 25-16,26-25 0,-26 24 0,25-24 1,25 25-1,-25-25 0</inkml:trace>
  <inkml:trace contextRef="#ctx0" brushRef="#br2" timeOffset="89575.8855">21803 15329 0,'-49'0'47,"-1"0"-32,0 0-15,1-74 16,-174-100 15,-1 75 0,1 0 16,174 99-47,-75-25 31,99 25-31,-50 0 16,-49-50 0,-347 50 15,-50 0 0,223 0 0,75 100 1,-50 24-1,224-124-31,-150 148 31,199-123-15,-49 50 15,24 98 0,-25 75 1,75-124-1,25-49-31,99 123 31,-100-148-31,1-1 16,24 26-1,1 24 32,123 75-16,-49-25 1,-25-75-1,25 0 0,-100-49-31,299 124 31,-274-75-15,100-49 0,49 25 15,99-50 16,-198 0-16,50 0 0,-149 0-31,124-99 32,-125 74-17,100-99 1,50-50 15,-75 1 0,-49 49 16,-25-50-16,-25 50 1,24 0-1,-24 74 0,0-24 0,0 49 16,0 0-15,0 0-32,0-148 31,0 123-16,0-24 1,0 24 15,0 1 1,0 24-1,0 0-31,0-25 31</inkml:trace>
  <inkml:trace contextRef="#ctx0" brushRef="#br2" timeOffset="92164.9617">21456 9227 0,'0'-24'16,"0"-1"109,0 0-125,0 0 15,-99-49-15,-75-26 32,75 51-32,-298-75 31,323 99-31,-100-25 31,50 50 0,-99 0 1,-174 75-1,223-26 0,25 51 0,75 49 16,-25 24-15,0 50-1,49 1 0,0-51 0,50 100 1,0-74 14,25-1-14,74-49-1,25-50 0,75 0 0,-174-99-31,396 124 32,-247-124-32,322 0 31,-49 0 0,73-99 0,-271-25 16,-150 50-15,50-174-1,-50-174 0,-74 248 0,-25 125 1,0-51 14,-25 1-46,0 0 32,0 74-32,25 0 31,-49 1 0,24 24 0,-25-25 1,1 25-1,24 0-31,-50-50 31,51 50-31,-51-25 31,25 1 16,1-1 16,-1 25-32,25 0 0,-24-50 1,49 25 14,-25 25-14,25-24-1,-25 24 0</inkml:trace>
  <inkml:trace contextRef="#ctx0" brushRef="#br3" timeOffset="180483.5213">10964 8037 0,'24'0'78,"26"0"-63,-25 0 1,-25 25-16,174 24 47,148 1-16,50-25 16,0-25-16,-273 0-31,174 0 16,-174 0-16,1 0 15,321-25 17,1-50-1,-100-24-15,-123 0 30,-25 24-14,-150 51-32,76-51 31,-51 26-15,1-26-16,-1-49 15,1-25 16,-50 50 1,-25-50 15,-49 25-16,49 124-31,-49-124 31,49 99-15,0 1-16,-25-51 31,-24 26 0,-75-125-15,75 100 31,-26-26-16,76 76-31,-76-51 16,51 75-16,-1-49 15,-24 24 16,-174-74 1,-124 24-1,173 1 0,50 74 16,125 0-47,-175 25 16,75-1-16,50 1 15,-174 99 1,49-74 31,1 49-16,148-49 0,-24 24 16,24 0-47,1 1 16,24-50-16,25-1 15,-50 76 1,1 48 31,-1-48-16,50 24 0,0 0 16,-25-75-47,25 26 16,0-50 0,0 49-16,0 0 15,-25 50 32,1-49-31,24-50 31,0-1-16,0 26 0,0 24 0,0-49 16,0 0-31,0 0 15,0 0 16,0 24-47,0-24 31,0 25 0,0-25 16,0-1 47,0 1-78</inkml:trace>
  <inkml:trace contextRef="#ctx0" brushRef="#br3" timeOffset="183466.8062">26467 8111 0,'74'0'110,"25"0"-110,124 0 15,274 75 1,98 49 0,-347-100-1,273 76 1,-496-100-1,-1 0 1,1 0 62,50 0-62,-51 0-1,100-50 17,1-49-1,-76 49-31,75-123 31,-124 148-15,50-75-1,24-48 32,-49-1-15,-25-74-1,0 173-31,0-74 31,0 74-31,0 1 16,0-50-1,-25-1 17,-49-73 14,-50 24-14,0 0-1,24 124-31,-172-124 31,148 100-31,-25-26 0,-198-49 31,-100 0 1,174 75-1,50 24 0,0 25 0,173 0-31,-24 0 47,49 0-47,0 0 16,-49 0 0,-125 124 15,50 50 0,25-1 0,75-24 1,49 0 14,-25-100-46,25 75 32,0-99-17,0 50 1,0-1 15,0 75 0,0 0 1,0-124-32,0 74 31,0-25-31,0-24 0,25 24 47,0 25-16,24-49 0,-49 0 1,25-1-1,25 26 0,-26-1 0,1-49 1,0-25 14,0 0-14,24 50-1,-24-50 0,0 0 110</inkml:trace>
  <inkml:trace contextRef="#ctx0" brushRef="#br4" timeOffset="196414.8959">4564 13667 0,'25'0'141,"74"0"-141,25 0 16,25 0-1,248 0 16,-323 0-31,50 0 32,-99 0-17,49 0 1,224 0 15,-75-49 0,75-50 1,-124 49 15,-1-24-16,-24-1 0,-74 1 0,-1-100 1,-49-24-1,-25 123-16,25-222 1,-25 247 0,0-124-1,-25-74 17,-174 25 14,50 74-14,25 75-1,0-1 16,100 75-32,-26-24 17,-99-26 15,-223-74-16,-25 25 0,298 49 0,49 50-31,-123 0 32,98 0-17,-73 0 1,-51 0 31,75 0-16,50 25 0,49 0-31,-74 74 31,49-74-15,-74 99 0,74-75 15,1 100 0,-26 50 0,26-26 1,49 1 15,0-149-47,0 148 31,0-148-16,0 149 1,0-1 15,0 1 1,0-50-1,0-50 16,0-49-47,0 25 31,0 0-15,49 24-1,1 50 16,24-25 1,-49-49-1,0-50 0,25 25 0,-1-1 1,1 1 15,-25-25-16,24 0 0,1 0 0,24 0 1,-49 0-1,0 0 16,0 0 31,24 0-63</inkml:trace>
  <inkml:trace contextRef="#ctx0" brushRef="#br4" timeOffset="200775.3162">29567 12353 0,'-25'-50'78,"-24"-49"-78,-1 49 16,1-74-16,-26 0 31,-148-74 0,24 49 0,125 75 1,0 49-1,24 25-31,-74 0 47,0-50-47,-198 50 31,-26 0 0,175 0 1,-1 0-1,-74 25 0,198-25-31,-173 74 47,173-49-47,-49 50 31,-99 49 0,74 24 1,0 26-1,74-50 0,1 25 0,49-99-31,0 98 32,0-98-17,0 24 1,0 50 15,74 50 16,25-50-16,-74-74-31,124 99 32,-25-50-32,25 25 31,74-25 0,-149-99 0,174 25 16,323-25-16,-373 0 1,-173 0-32,50-25 31,-75 0-31,74-24 31,25-75 0,50-75 16,-25 75-15,-25 0-1,-74 50-31,74-50 31,-74 99-31,0-50 31,24-24 1,-49 25-1,75-25 0,-50 49 0,24 25-15,-49-49 15,0 49-31,25-25 31,-25 1 1,0 24-1,0-25 141,0 25-94,0-24-62,0 24-1,0 0 16,0 0 1,0 1-17,0-1 63</inkml:trace>
  <inkml:trace contextRef="#ctx0" brushRef="#br5" timeOffset="218607.3851">4142 7888 0,'25'0'31,"0"0"31,0 0-46,24 0 0,150 49 31,223 76-16,-26-76-16,-222 1 32,74-50-15,25 0-1,-50 0 0,0-25 0,125-124 1,-348 124-32,223-99 31,-173 75-16,123-100 17,-24-25-1,-75 50 0,-24-49 0,-50-1 1,0 124-32,-50-148 31,26 148-15,-125-99-1,-50-49 32,-49 74-16,75 50 1,98 24-1,50 50-31,-247-50 31,148 50-15,-149 0-1,-99 0 17,-25 0-1,0 50 0,248 0 0,25 24 16,-25 25-16,25 50 1,50-25-1,24 25 0,1 25 0,24-150-31,25 125 47,0-124-47,0 124 32,0 49-1,0-74 0,0-49 0,0-51 63,0 1-78,0 0 46,25 25-31,-1-50 1,1 0-1,0 0 16,0 24-16,49 26 0,-49-50 1</inkml:trace>
  <inkml:trace contextRef="#ctx0" brushRef="#br5" timeOffset="221493.9478">26764 5035 0,'0'50'31,"50"-50"0,-25 0-31,99 50 16,793 123 31,150-49-32,-620-74 16,-398-50 16,150 0-15,-100-75-1,25-123 0,-25 0 0,-74-1 1,-25 149-32,0-198 31,0 224-16,-75-224 17,-98 24-1,49 76 0,-50 48 0,75 51 1,49-1-32,-123-49 31,123 74-15,-24 25-1,-50-50 32,-124-24-16,24 0 1,-48-1-1,222 75-31,-297-74 31,247 74-15,-48-25-1,98 25 32,25 0-16,-99 0 1,-99 124-1,223-99-31,-99 99 31,74-50-31,-25 50 31,1-24 1,-1 73 15,50-98-16,0 49 0,0-100-31,0 125 31,0-124-31,0 49 32,0 50-1,0-24 0,-25-26 0,25 0 1,0 1-1,0-25 16,0-1-16,0-24 0,0 25 0,0-26 1,0 1-1</inkml:trace>
  <inkml:trace contextRef="#ctx0" brushRef="#br1" timeOffset="241509.3487">10120 13717 0,'50'0'125,"74"0"-125,99 25 15,-49 0-15,496 74 31,-447-99 1,-99 0 15,99 0-16,248-75 0,-396 51 0,24 24 1,199-75-1,74 50 0,-75-49 0,-123 0 1,49-26 14,-99 1-14,0-75-1,-49 26 0,-1-1 0,-24-198 1,24 99 15,-74 99-16,0-25 0,-49-24 0,-51-1 1,-49-49 14,25 124-14,-148-74-1,73 98 0,26 51 0,-51 24 1,-24 25-1,25 0 16,-25 0-16,0 74 0,0 26 1,-50 73-1,1 1 0,173-75 0,-1 25 16,26 50-31,0-25 15,49-25 16,1 74-16,-1-24 0,25-25 1,25-50-1,-49 25 0,49 0 0,0 0 16,0 25-15,0 24-1,0-24 0,0-74 0,0-1 1,25 25-1,-1-74 16,26 25-16,-25-26 0,74 1 0,-49 0 1,49 0-1,-74-25 0</inkml:trace>
  <inkml:trace contextRef="#ctx0" brushRef="#br6" timeOffset="282858.7338">11509 16991 0</inkml:trace>
  <inkml:trace contextRef="#ctx0" brushRef="#br6" timeOffset="284986.353">11509 16991 0,'25'0'47,"25"0"-32,74 0 32,0 0-16,0 0 1,74 0-1,-123 0-31,-1 0 31,1 0-31,24 0 16,149 0-1,49 0 17,-24-74-1,199-25 0,-274 24 16,-148 75-47,123-99 31,-148 74-15,74-24 0,50-51 15,25-73 0,-50-26 0,-25-49 16,-99 223-47,0-247 31,0 197-31,-25 26 16,-124-150 0,-24 25 15,24 1 0,-25 49 0,25 49 16,100 75-47,-100 0 32,0-49-32,100 49 0,-373-50 31,223 25 0,26 25 0,-100 0 1,75 0-1,-51 0 0,150 0-31,-174 100 31,249-76-15,-175 51 15,26 49 0,98-50 1,1 25-1,-26 75 0,76 0 0,-26 123 16,50-49-15,149 75-1,-99-224 0,-50-74-31,74 74 31,-49-49-15,0-1 0,49 26 15,50 98 0,0-24 0,-99-74 16,0-75 47</inkml:trace>
  <inkml:trace contextRef="#ctx0" brushRef="#br6" timeOffset="288070.5213">18628 5482 0,'25'0'78,"0"0"-62,25 0-16,-1 0 31,770 173 16,222-98-16,-470-75 0,-348 0 0,199-75 1,148-73-1,-148-51 0,-372 174-31,24-74 31,-49 74-31,0-123 47,-25-150-15,-199-49-1,-98-199 0,148 347 0,124 175-31,-149-150 32,125 124-32,-150-74 46,-74 0-14,-173-24-1,-174-26 0,521 174-31,-323-25 16,273 25-16,-24 0 15,-249 50 1,174 49 31,173-25-16,-197 100 0,-1 99 16,149-75-15,74-148-32,-24 148 31,49-148-31,-25 198 31,-49 174 0,99-199 1,0 25-1,0-223-16,0 124 17,0-75-32,0 0 31,25 26 0,24-26 0,51-24 1,-26-26-1,-24 1-15,-26-25 15,1 0-16,25 25 1,-25-25 15,-1 25 1,26-25-1,-25 0 0,0 0 32,24 0-32,1-75 16,-25 26-16</inkml:trace>
  <inkml:trace contextRef="#ctx0" brushRef="#br7" timeOffset="295725.6205">3969 9252 0,'25'-49'31,"24"24"-31,75-50 16,496-198 15,0 1 0,-520 247-31,-1-25 16,-74 50-1,-1 0-15,26-49 32,99 24-1,99 0 0,223 25 16,-198 50-16,-50 74-15,-173-75-1,148 298 17,-98-222-32,48 271 31,-48 249 0,-100-25 16,0-198-16,-25-347-31,-74 98 16,99-123 0,-25-25-16,-99 74 15,-199 99 32,-346 50-31,272-149 31,223-99-16,100 0-31,-125 0 31,150 0-15,24 0-16,-174-173 31,-371-274 0,148-74-15,224 174 31,123 124-16,51 74 0,24 100-15,0-150 15,0 125-31,0-50 31,-50-75-15,50 75 15,0 0 16,0 75-16,50-26 1,-26-49 14,51 75-30,-50-1 15,24 0 16</inkml:trace>
  <inkml:trace contextRef="#ctx0" brushRef="#br7" timeOffset="298877.9698">18604 8210 0,'0'0'0,"49"0"16,100 0-1,124 0 16,124 0 16,99 0-15,74-49-1,-446 24 0,-99 25 0,50-25 1,173-124 14,49-24-14,-148 49-1,-99 74 0,-50 25-31,49-24 31,-49 24-15,0 0 0,25-74 15,25 0 0,-50-50 0,0 74 16,0 51-47,0-100 32,-25 99-17,0 0 16,-49-50-15,-323-49 15,0 0 1,347 124-17,-99-49 16,100 24-31,-1 25 16,-74-50 0,-124 26 15,-49-1 0,73-25 0,1 50 1,99 0-1,74 0 0,26 0 0,-26 0 16,-24 75-15,-50 24-1,124-50-16,-50 1 1,25-25-16,25 0 16,-25 49-1,-49 100 17,24-25 14,26-25-14,24 74-1,0-74 0,0-50-31,0 75 31,0-99-15,-25 74 0,25-50 15,0-49 0,0 25 0,0-1 32,25-49-32,-25 25-15,24 0 46,1 0-30,0-25 30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8.5375" units="1/cm"/>
          <inkml:channelProperty channel="Y" name="resolution" value="8.54283" units="1/cm"/>
          <inkml:channelProperty channel="T" name="resolution" value="1" units="1/dev"/>
        </inkml:channelProperties>
      </inkml:inkSource>
      <inkml:timestamp xml:id="ts0" timeString="2023-10-25T09:06:46.475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23192 3125 0</inkml:trace>
  <inkml:trace contextRef="#ctx0" brushRef="#br0" timeOffset="1103.2421">23192 3125 0</inkml:trace>
  <inkml:trace contextRef="#ctx0" brushRef="#br0" timeOffset="2475.1699">21506 0 0</inkml:trace>
  <inkml:trace contextRef="#ctx0" brushRef="#br0" timeOffset="3123.3807">11286 4837 0,'-25'25'16,"-24"-25"-1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8.5375" units="1/cm"/>
          <inkml:channelProperty channel="Y" name="resolution" value="8.54283" units="1/cm"/>
          <inkml:channelProperty channel="T" name="resolution" value="1" units="1/dev"/>
        </inkml:channelProperties>
      </inkml:inkSource>
      <inkml:timestamp xml:id="ts0" timeString="2023-10-25T09:11:50.010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4514 4762 0</inkml:trace>
  <inkml:trace contextRef="#ctx0" brushRef="#br0" timeOffset="555.1061">4514 4762 0</inkml:trace>
  <inkml:trace contextRef="#ctx0" brushRef="#br0" timeOffset="1520.4904">2158 2877 0</inkml:trace>
  <inkml:trace contextRef="#ctx0" brushRef="#br0" timeOffset="3279.4194">2084 2902 0</inkml:trace>
  <inkml:trace contextRef="#ctx0" brushRef="#br0" timeOffset="4166.7664">2084 2902 0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A0B89C-626E-4325-9D5B-211D1169C131}" type="datetimeFigureOut">
              <a:rPr lang="en-US" altLang="en-US" smtClean="0"/>
              <a:pPr>
                <a:defRPr/>
              </a:pPr>
              <a:t>11/2/2023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F35D2-38F9-472B-BEA5-55437706842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7840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687150-BB49-46F3-B540-59AC598F3326}" type="datetimeFigureOut">
              <a:rPr lang="en-US" altLang="en-US" smtClean="0"/>
              <a:pPr>
                <a:defRPr/>
              </a:pPr>
              <a:t>11/2/2023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ACDAC6-3981-4EFF-A57F-91E9F9EDE33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788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FC4C9F-D2C7-4DEB-B4C3-1E69310FDF1F}" type="datetimeFigureOut">
              <a:rPr lang="en-US" altLang="en-US" smtClean="0"/>
              <a:pPr>
                <a:defRPr/>
              </a:pPr>
              <a:t>11/2/2023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26D91-17C2-459D-81F6-9BBA2515D5A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691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00ADD6-0335-452C-A5A3-FAC609922AF4}" type="datetimeFigureOut">
              <a:rPr lang="en-US" altLang="en-US" smtClean="0"/>
              <a:pPr>
                <a:defRPr/>
              </a:pPr>
              <a:t>11/2/2023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3915B9-1545-4BEA-A127-315C4234669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632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0E5D3C-F9EE-4167-AFB5-00417D0EB9CA}" type="datetimeFigureOut">
              <a:rPr lang="en-US" altLang="en-US" smtClean="0"/>
              <a:pPr>
                <a:defRPr/>
              </a:pPr>
              <a:t>11/2/2023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396FB1-230B-4C9B-9747-2FCA425F83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951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DD985D-B493-45C5-9282-1189B93915CB}" type="datetimeFigureOut">
              <a:rPr lang="en-US" altLang="en-US" smtClean="0"/>
              <a:pPr>
                <a:defRPr/>
              </a:pPr>
              <a:t>11/2/2023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C190C-1683-47E0-B86A-0FD286BCEA0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4505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FEC91A-860D-4AEA-A6E3-5CFA12DFF8D0}" type="datetimeFigureOut">
              <a:rPr lang="en-US" altLang="en-US" smtClean="0"/>
              <a:pPr>
                <a:defRPr/>
              </a:pPr>
              <a:t>11/2/2023</a:t>
            </a:fld>
            <a:endParaRPr lang="en-US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475BD-6877-4140-A48A-5D1F05D801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830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C3932C-785D-4E93-94FD-EDD922320C47}" type="datetimeFigureOut">
              <a:rPr lang="en-US" altLang="en-US" smtClean="0"/>
              <a:pPr>
                <a:defRPr/>
              </a:pPr>
              <a:t>11/2/2023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06F25-1756-4CFD-80EC-89D6BA124E0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3336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77DC1-98F5-43E0-BF62-AAB2F52B4A79}" type="datetimeFigureOut">
              <a:rPr lang="en-US" altLang="en-US" smtClean="0"/>
              <a:pPr>
                <a:defRPr/>
              </a:pPr>
              <a:t>11/2/2023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0F459B-7425-4A3F-BEB0-B361F559B2A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9500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A04596-73F6-48D0-9D2D-FEAAA2EFC07C}" type="datetimeFigureOut">
              <a:rPr lang="en-US" altLang="en-US" smtClean="0"/>
              <a:pPr>
                <a:defRPr/>
              </a:pPr>
              <a:t>11/2/2023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458A1-1740-4DCC-ADE1-89376859639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796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2FF45-0B37-4CBC-860A-567A7A19D51A}" type="datetimeFigureOut">
              <a:rPr lang="en-US" altLang="en-US" smtClean="0"/>
              <a:pPr>
                <a:defRPr/>
              </a:pPr>
              <a:t>11/2/2023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11F14-389D-4C63-BE68-415407EE10C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761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EB957097-BAB4-496E-BD87-D22B862044FA}" type="datetimeFigureOut">
              <a:rPr lang="en-US" altLang="en-US" smtClean="0"/>
              <a:pPr>
                <a:defRPr/>
              </a:pPr>
              <a:t>11/2/2023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A418339-F15B-43B0-BC78-EE9F0445FBF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67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audio" Target="../media/audio1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8.jpeg"/><Relationship Id="rId7" Type="http://schemas.openxmlformats.org/officeDocument/2006/relationships/customXml" Target="../ink/ink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bin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.bin"/><Relationship Id="rId5" Type="http://schemas.openxmlformats.org/officeDocument/2006/relationships/image" Target="../media/image5.emf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bin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bin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bin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3">
            <a:extLst>
              <a:ext uri="{FF2B5EF4-FFF2-40B4-BE49-F238E27FC236}">
                <a16:creationId xmlns:a16="http://schemas.microsoft.com/office/drawing/2014/main" id="{9BE53DE1-B668-4415-9237-1059D5B06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0206">
            <a:off x="5846764" y="-193675"/>
            <a:ext cx="17367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2">
            <a:extLst>
              <a:ext uri="{FF2B5EF4-FFF2-40B4-BE49-F238E27FC236}">
                <a16:creationId xmlns:a16="http://schemas.microsoft.com/office/drawing/2014/main" id="{E4FE48F0-CE5A-431C-B395-FB1CCC5D9D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C8DFAA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FF6700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FF6700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FF6700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FF6700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FF6700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FF6700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40" name="AutoShape 4">
            <a:extLst>
              <a:ext uri="{FF2B5EF4-FFF2-40B4-BE49-F238E27FC236}">
                <a16:creationId xmlns:a16="http://schemas.microsoft.com/office/drawing/2014/main" id="{217725DF-3D6A-4833-BCE4-6FC2D2B22B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C8DFAA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FF6700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FF6700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FF6700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FF6700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FF6700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FF6700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41" name="AutoShape 5" descr="Kết quả hình ảnh cho quả chuông vàng">
            <a:extLst>
              <a:ext uri="{FF2B5EF4-FFF2-40B4-BE49-F238E27FC236}">
                <a16:creationId xmlns:a16="http://schemas.microsoft.com/office/drawing/2014/main" id="{A8909921-7ECF-42CA-83BE-E2FAA38BB0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C8DFAA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FF6700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FF6700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FF6700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FF6700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FF6700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FF6700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42" name="AutoShape 7" descr="Kết quả hình ảnh cho quả chuông vàng">
            <a:extLst>
              <a:ext uri="{FF2B5EF4-FFF2-40B4-BE49-F238E27FC236}">
                <a16:creationId xmlns:a16="http://schemas.microsoft.com/office/drawing/2014/main" id="{B9AABFBF-0C52-4FA4-A495-A6B2DF81DB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C8DFAA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FF6700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FF6700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FF6700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FF6700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FF6700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FF6700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43" name="AutoShape 9" descr="Kết quả hình ảnh cho quả chuông vàng">
            <a:extLst>
              <a:ext uri="{FF2B5EF4-FFF2-40B4-BE49-F238E27FC236}">
                <a16:creationId xmlns:a16="http://schemas.microsoft.com/office/drawing/2014/main" id="{6DAA74D1-9EA3-4A6A-AF46-A3FB122BD0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C8DFAA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FF6700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FF6700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FF6700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FF6700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FF6700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FF6700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44" name="AutoShape 11" descr="Kết quả hình ảnh cho quả chuông vàng">
            <a:extLst>
              <a:ext uri="{FF2B5EF4-FFF2-40B4-BE49-F238E27FC236}">
                <a16:creationId xmlns:a16="http://schemas.microsoft.com/office/drawing/2014/main" id="{5D5A8E90-E897-49C3-B6D5-B616B83635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C8DFAA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FF6700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FF6700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FF6700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FF6700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FF6700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FF6700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45" name="AutoShape 13" descr="Kết quả hình ảnh cho quả chuông vàng">
            <a:extLst>
              <a:ext uri="{FF2B5EF4-FFF2-40B4-BE49-F238E27FC236}">
                <a16:creationId xmlns:a16="http://schemas.microsoft.com/office/drawing/2014/main" id="{2F1FC988-573C-4730-83CC-A7CD1A4F67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C8DFAA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FF6700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FF6700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FF6700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FF6700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FF6700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FF6700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46" name="TextBox 2">
            <a:extLst>
              <a:ext uri="{FF2B5EF4-FFF2-40B4-BE49-F238E27FC236}">
                <a16:creationId xmlns:a16="http://schemas.microsoft.com/office/drawing/2014/main" id="{81705AC0-9222-4C01-8F81-E44136F83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066801"/>
            <a:ext cx="9144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C8DFAA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FF6700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FF6700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FF6700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FF6700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FF6700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FF6700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CHƯƠNG TRÌNH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TRẢI NGHIỆM TOÁN </a:t>
            </a:r>
            <a:r>
              <a:rPr lang="en-US" alt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DUY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349" name="Picture 3">
            <a:extLst>
              <a:ext uri="{FF2B5EF4-FFF2-40B4-BE49-F238E27FC236}">
                <a16:creationId xmlns:a16="http://schemas.microsoft.com/office/drawing/2014/main" id="{047B374C-ECE5-4CC6-9020-FCE9E6FED5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38" y="2678114"/>
            <a:ext cx="7486650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0" y="28288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/>
              <a:t> </a:t>
            </a:r>
            <a:endParaRPr lang="en-US"/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0" y="0"/>
            <a:ext cx="1873250" cy="7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34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44031" y="1746576"/>
            <a:ext cx="767689" cy="83564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7" name="Isosceles Triangle 6"/>
          <p:cNvSpPr/>
          <p:nvPr/>
        </p:nvSpPr>
        <p:spPr>
          <a:xfrm>
            <a:off x="3389216" y="1773207"/>
            <a:ext cx="1119033" cy="78325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  <p:sp>
        <p:nvSpPr>
          <p:cNvPr id="8" name="Trapezoid 7"/>
          <p:cNvSpPr/>
          <p:nvPr/>
        </p:nvSpPr>
        <p:spPr>
          <a:xfrm>
            <a:off x="10390055" y="1793951"/>
            <a:ext cx="1062888" cy="753713"/>
          </a:xfrm>
          <a:prstGeom prst="trapezoi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9" name="Hexagon 8"/>
          <p:cNvSpPr/>
          <p:nvPr/>
        </p:nvSpPr>
        <p:spPr>
          <a:xfrm>
            <a:off x="266841" y="4047222"/>
            <a:ext cx="1025369" cy="724408"/>
          </a:xfrm>
          <a:prstGeom prst="hexag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24310" y="1764410"/>
            <a:ext cx="776870" cy="7832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2" name="Diamond 11"/>
          <p:cNvSpPr/>
          <p:nvPr/>
        </p:nvSpPr>
        <p:spPr>
          <a:xfrm>
            <a:off x="3389216" y="3945346"/>
            <a:ext cx="1119033" cy="882199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070775" y="4006310"/>
            <a:ext cx="883939" cy="76027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4" name="5-Point Star 13"/>
          <p:cNvSpPr/>
          <p:nvPr/>
        </p:nvSpPr>
        <p:spPr>
          <a:xfrm>
            <a:off x="10117008" y="3973596"/>
            <a:ext cx="1512615" cy="882198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cxnSp>
        <p:nvCxnSpPr>
          <p:cNvPr id="16" name="Straight Arrow Connector 15"/>
          <p:cNvCxnSpPr>
            <a:stCxn id="6" idx="6"/>
            <a:endCxn id="7" idx="1"/>
          </p:cNvCxnSpPr>
          <p:nvPr/>
        </p:nvCxnSpPr>
        <p:spPr>
          <a:xfrm>
            <a:off x="1111720" y="2164398"/>
            <a:ext cx="2557254" cy="43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5"/>
            <a:endCxn id="11" idx="1"/>
          </p:cNvCxnSpPr>
          <p:nvPr/>
        </p:nvCxnSpPr>
        <p:spPr>
          <a:xfrm flipV="1">
            <a:off x="4228491" y="2156037"/>
            <a:ext cx="2895819" cy="879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3"/>
            <a:endCxn id="8" idx="1"/>
          </p:cNvCxnSpPr>
          <p:nvPr/>
        </p:nvCxnSpPr>
        <p:spPr>
          <a:xfrm>
            <a:off x="7901180" y="2156037"/>
            <a:ext cx="2583089" cy="147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644651" y="1783104"/>
            <a:ext cx="1558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36077" y="1746576"/>
            <a:ext cx="1585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76534" y="1746576"/>
            <a:ext cx="1558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44651" y="3970659"/>
            <a:ext cx="1558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Straight Arrow Connector 34"/>
          <p:cNvCxnSpPr>
            <a:stCxn id="9" idx="0"/>
            <a:endCxn id="12" idx="1"/>
          </p:cNvCxnSpPr>
          <p:nvPr/>
        </p:nvCxnSpPr>
        <p:spPr>
          <a:xfrm flipV="1">
            <a:off x="1292210" y="4386446"/>
            <a:ext cx="2097006" cy="229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2" idx="3"/>
            <a:endCxn id="13" idx="1"/>
          </p:cNvCxnSpPr>
          <p:nvPr/>
        </p:nvCxnSpPr>
        <p:spPr>
          <a:xfrm>
            <a:off x="4508249" y="4386446"/>
            <a:ext cx="256252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3" idx="3"/>
          </p:cNvCxnSpPr>
          <p:nvPr/>
        </p:nvCxnSpPr>
        <p:spPr>
          <a:xfrm flipV="1">
            <a:off x="7954714" y="4349202"/>
            <a:ext cx="2162295" cy="372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005006" y="3998492"/>
            <a:ext cx="1585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448395" y="3960264"/>
            <a:ext cx="1558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79525" y="721217"/>
            <a:ext cx="8081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76" name="Trapezoid 75"/>
          <p:cNvSpPr/>
          <p:nvPr/>
        </p:nvSpPr>
        <p:spPr>
          <a:xfrm>
            <a:off x="10390054" y="1793951"/>
            <a:ext cx="1062888" cy="753713"/>
          </a:xfrm>
          <a:prstGeom prst="trapezoi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77" name="Diamond 76"/>
          <p:cNvSpPr/>
          <p:nvPr/>
        </p:nvSpPr>
        <p:spPr>
          <a:xfrm>
            <a:off x="3389215" y="3945346"/>
            <a:ext cx="1119033" cy="882199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190" y="6191250"/>
            <a:ext cx="5283200" cy="457200"/>
          </a:xfrm>
        </p:spPr>
        <p:txBody>
          <a:bodyPr/>
          <a:lstStyle/>
          <a:p>
            <a:r>
              <a:rPr lang="vi-VN" sz="2400" dirty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 học Toán - Sáng tương lai</a:t>
            </a:r>
            <a:endParaRPr lang="en-US" sz="2400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0" y="0"/>
            <a:ext cx="1873250" cy="7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74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Káº¿t quáº£ hÃ¬nh áº£nh cho LOGO POMATH">
            <a:extLst>
              <a:ext uri="{FF2B5EF4-FFF2-40B4-BE49-F238E27FC236}">
                <a16:creationId xmlns:a16="http://schemas.microsoft.com/office/drawing/2014/main" id="{EE2BF879-8D91-49AB-B50F-38839CD82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47" y="-3175"/>
            <a:ext cx="165735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03297" y="609600"/>
            <a:ext cx="8352649" cy="11983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nay An 7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/>
          </a:p>
        </p:txBody>
      </p:sp>
      <p:sp>
        <p:nvSpPr>
          <p:cNvPr id="3" name="Cloud Callout 2"/>
          <p:cNvSpPr/>
          <p:nvPr/>
        </p:nvSpPr>
        <p:spPr>
          <a:xfrm>
            <a:off x="1346190" y="1807982"/>
            <a:ext cx="8980871" cy="3694705"/>
          </a:xfrm>
          <a:prstGeom prst="cloudCallout">
            <a:avLst>
              <a:gd name="adj1" fmla="val 39801"/>
              <a:gd name="adj2" fmla="val 613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x 5 = 35 (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35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786" y="3406124"/>
            <a:ext cx="2550094" cy="31685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4182" y="1222375"/>
            <a:ext cx="3419646" cy="3419646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190" y="6191250"/>
            <a:ext cx="5283200" cy="457200"/>
          </a:xfrm>
        </p:spPr>
        <p:txBody>
          <a:bodyPr/>
          <a:lstStyle/>
          <a:p>
            <a:r>
              <a:rPr lang="vi-VN" sz="2400" dirty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 học Toán - Sáng tương lai</a:t>
            </a:r>
            <a:endParaRPr lang="en-US" sz="2400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0" y="0"/>
            <a:ext cx="1873250" cy="7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82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Káº¿t quáº£ hÃ¬nh áº£nh cho LOGO POMATH">
            <a:extLst>
              <a:ext uri="{FF2B5EF4-FFF2-40B4-BE49-F238E27FC236}">
                <a16:creationId xmlns:a16="http://schemas.microsoft.com/office/drawing/2014/main" id="{EE2BF879-8D91-49AB-B50F-38839CD82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47" y="-3175"/>
            <a:ext cx="165735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7731" y="759854"/>
            <a:ext cx="11487954" cy="20091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Vụ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Loan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900kg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Do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Loan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gam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3352299" y="3033408"/>
            <a:ext cx="8288212" cy="2893391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gam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Loan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900 : 3  = 300 (kg)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300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gam.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419" y="4028792"/>
            <a:ext cx="2901636" cy="2901636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190" y="6191250"/>
            <a:ext cx="5283200" cy="457200"/>
          </a:xfrm>
        </p:spPr>
        <p:txBody>
          <a:bodyPr/>
          <a:lstStyle/>
          <a:p>
            <a:r>
              <a:rPr lang="vi-VN" sz="2400" dirty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 học Toán - Sáng tương lai</a:t>
            </a:r>
            <a:endParaRPr lang="en-US" sz="2400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ình ảnh Vector Túi Vải Thực Tế đầy đủ Các Loại Ngũ Cốc Hoặc Ngũ Cốc PNG ,  Ngũ Cốc, Lúa Mạch, Ngũ Cốc PNG và Vector với nền trong suốt để">
            <a:extLst>
              <a:ext uri="{FF2B5EF4-FFF2-40B4-BE49-F238E27FC236}">
                <a16:creationId xmlns:a16="http://schemas.microsoft.com/office/drawing/2014/main" id="{92CC7B3C-D754-4433-8791-F18FA99EC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23" y="3033408"/>
            <a:ext cx="2766747" cy="276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0" y="0"/>
            <a:ext cx="1873250" cy="7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750240" y="1035720"/>
              <a:ext cx="875160" cy="678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0880" y="1026360"/>
                <a:ext cx="893880" cy="69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639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0B55515-906C-41D8-89CA-4D74C23959AA}"/>
              </a:ext>
            </a:extLst>
          </p:cNvPr>
          <p:cNvSpPr/>
          <p:nvPr/>
        </p:nvSpPr>
        <p:spPr>
          <a:xfrm>
            <a:off x="3538331" y="253654"/>
            <a:ext cx="4028660" cy="141798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</a:p>
        </p:txBody>
      </p:sp>
      <p:pic>
        <p:nvPicPr>
          <p:cNvPr id="1026" name="Picture 2" descr="SỐ HOÀN HẢO Là Gì? Như Thế Nào Là Số Hoàn Hảo?">
            <a:extLst>
              <a:ext uri="{FF2B5EF4-FFF2-40B4-BE49-F238E27FC236}">
                <a16:creationId xmlns:a16="http://schemas.microsoft.com/office/drawing/2014/main" id="{BF4A449D-BDDA-4494-BDC6-543737DB4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122453"/>
            <a:ext cx="6747841" cy="377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7FD89EC-0B59-4F8F-AB04-A40EB33C3351}"/>
              </a:ext>
            </a:extLst>
          </p:cNvPr>
          <p:cNvSpPr/>
          <p:nvPr/>
        </p:nvSpPr>
        <p:spPr>
          <a:xfrm>
            <a:off x="7726017" y="2054087"/>
            <a:ext cx="3949148" cy="390939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 SỐ HOÀN HẢO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0" y="0"/>
            <a:ext cx="1873250" cy="7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84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45029" y="-202564"/>
            <a:ext cx="10363200" cy="11430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 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 SỐ LÀ GẤP ĐÔI CỦA NHAU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55429" y="6012814"/>
            <a:ext cx="3302000" cy="476250"/>
          </a:xfrm>
        </p:spPr>
        <p:txBody>
          <a:bodyPr/>
          <a:lstStyle/>
          <a:p>
            <a:fld id="{AB5A9CE9-C228-4464-93AF-E0142F060DC0}" type="datetime1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11/2/2023</a:t>
            </a:fld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45029" y="5993764"/>
            <a:ext cx="5283200" cy="457200"/>
          </a:xfrm>
        </p:spPr>
        <p:txBody>
          <a:bodyPr/>
          <a:lstStyle/>
          <a:p>
            <a:r>
              <a:rPr lang="vi-VN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 học Toán - Sáng tương lai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434462" y="0"/>
            <a:ext cx="3933825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712104"/>
              </p:ext>
            </p:extLst>
          </p:nvPr>
        </p:nvGraphicFramePr>
        <p:xfrm>
          <a:off x="595087" y="1269364"/>
          <a:ext cx="10762342" cy="51771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0170">
                  <a:extLst>
                    <a:ext uri="{9D8B030D-6E8A-4147-A177-3AD203B41FA5}">
                      <a16:colId xmlns:a16="http://schemas.microsoft.com/office/drawing/2014/main" val="845571847"/>
                    </a:ext>
                  </a:extLst>
                </a:gridCol>
                <a:gridCol w="2690170">
                  <a:extLst>
                    <a:ext uri="{9D8B030D-6E8A-4147-A177-3AD203B41FA5}">
                      <a16:colId xmlns:a16="http://schemas.microsoft.com/office/drawing/2014/main" val="1365854054"/>
                    </a:ext>
                  </a:extLst>
                </a:gridCol>
                <a:gridCol w="2691001">
                  <a:extLst>
                    <a:ext uri="{9D8B030D-6E8A-4147-A177-3AD203B41FA5}">
                      <a16:colId xmlns:a16="http://schemas.microsoft.com/office/drawing/2014/main" val="4173547154"/>
                    </a:ext>
                  </a:extLst>
                </a:gridCol>
                <a:gridCol w="2691001">
                  <a:extLst>
                    <a:ext uri="{9D8B030D-6E8A-4147-A177-3AD203B41FA5}">
                      <a16:colId xmlns:a16="http://schemas.microsoft.com/office/drawing/2014/main" val="1900082072"/>
                    </a:ext>
                  </a:extLst>
                </a:gridCol>
              </a:tblGrid>
              <a:tr h="9891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49" marR="55449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en-US" sz="3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49" marR="55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49" marR="55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49" marR="55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751211"/>
                  </a:ext>
                </a:extLst>
              </a:tr>
              <a:tr h="9263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49" marR="55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49" marR="55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49" marR="55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49" marR="55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159021"/>
                  </a:ext>
                </a:extLst>
              </a:tr>
              <a:tr h="9952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9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49" marR="55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49" marR="55449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49" marR="55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49" marR="55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097842"/>
                  </a:ext>
                </a:extLst>
              </a:tr>
              <a:tr h="12405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9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9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49" marR="55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49" marR="55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49" marR="55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49" marR="55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031501"/>
                  </a:ext>
                </a:extLst>
              </a:tr>
              <a:tr h="10258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49" marR="55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US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49" marR="55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9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49" marR="55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49" marR="55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856005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0" y="0"/>
            <a:ext cx="1873250" cy="7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330560" y="678600"/>
              <a:ext cx="10617840" cy="5724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21200" y="669240"/>
                <a:ext cx="10636560" cy="574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454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55429" y="6012814"/>
            <a:ext cx="3302000" cy="476250"/>
          </a:xfrm>
        </p:spPr>
        <p:txBody>
          <a:bodyPr/>
          <a:lstStyle/>
          <a:p>
            <a:fld id="{AB5A9CE9-C228-4464-93AF-E0142F060DC0}" type="datetime1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11/2/2023</a:t>
            </a:fld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45029" y="5993764"/>
            <a:ext cx="5283200" cy="457200"/>
          </a:xfrm>
        </p:spPr>
        <p:txBody>
          <a:bodyPr/>
          <a:lstStyle/>
          <a:p>
            <a:r>
              <a:rPr lang="vi-VN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 học Toán - Sáng tương lai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434462" y="0"/>
            <a:ext cx="3933825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024013"/>
              </p:ext>
            </p:extLst>
          </p:nvPr>
        </p:nvGraphicFramePr>
        <p:xfrm>
          <a:off x="595087" y="835660"/>
          <a:ext cx="10762342" cy="51771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0170">
                  <a:extLst>
                    <a:ext uri="{9D8B030D-6E8A-4147-A177-3AD203B41FA5}">
                      <a16:colId xmlns:a16="http://schemas.microsoft.com/office/drawing/2014/main" val="845571847"/>
                    </a:ext>
                  </a:extLst>
                </a:gridCol>
                <a:gridCol w="2690170">
                  <a:extLst>
                    <a:ext uri="{9D8B030D-6E8A-4147-A177-3AD203B41FA5}">
                      <a16:colId xmlns:a16="http://schemas.microsoft.com/office/drawing/2014/main" val="1365854054"/>
                    </a:ext>
                  </a:extLst>
                </a:gridCol>
                <a:gridCol w="2691001">
                  <a:extLst>
                    <a:ext uri="{9D8B030D-6E8A-4147-A177-3AD203B41FA5}">
                      <a16:colId xmlns:a16="http://schemas.microsoft.com/office/drawing/2014/main" val="4173547154"/>
                    </a:ext>
                  </a:extLst>
                </a:gridCol>
                <a:gridCol w="2691001">
                  <a:extLst>
                    <a:ext uri="{9D8B030D-6E8A-4147-A177-3AD203B41FA5}">
                      <a16:colId xmlns:a16="http://schemas.microsoft.com/office/drawing/2014/main" val="1900082072"/>
                    </a:ext>
                  </a:extLst>
                </a:gridCol>
              </a:tblGrid>
              <a:tr h="9891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49" marR="55449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66750" algn="l"/>
                        </a:tabLst>
                      </a:pPr>
                      <a:r>
                        <a:rPr lang="en-US" sz="3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49" marR="55449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49" marR="55449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49" marR="55449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751211"/>
                  </a:ext>
                </a:extLst>
              </a:tr>
              <a:tr h="9263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49" marR="55449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49" marR="55449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49" marR="55449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49" marR="55449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159021"/>
                  </a:ext>
                </a:extLst>
              </a:tr>
              <a:tr h="9952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49" marR="55449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49" marR="55449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49" marR="55449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49" marR="55449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097842"/>
                  </a:ext>
                </a:extLst>
              </a:tr>
              <a:tr h="12405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49" marR="55449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49" marR="55449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49" marR="55449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49" marR="55449" marT="0" marB="0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031501"/>
                  </a:ext>
                </a:extLst>
              </a:tr>
              <a:tr h="10258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49" marR="55449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49" marR="55449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49" marR="55449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49" marR="55449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856005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0" y="0"/>
            <a:ext cx="1873250" cy="7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209390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ui với 5 con số 5! Ai có nhiều đáp án hơn? | Diễn đàn BigSchool">
            <a:extLst>
              <a:ext uri="{FF2B5EF4-FFF2-40B4-BE49-F238E27FC236}">
                <a16:creationId xmlns:a16="http://schemas.microsoft.com/office/drawing/2014/main" id="{0B563837-972A-42AD-81A4-7268350AF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150" y="662610"/>
            <a:ext cx="7435894" cy="599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328D3A9-4BA6-4A3C-8389-FA8EEBE22649}"/>
              </a:ext>
            </a:extLst>
          </p:cNvPr>
          <p:cNvSpPr/>
          <p:nvPr/>
        </p:nvSpPr>
        <p:spPr>
          <a:xfrm>
            <a:off x="715617" y="662610"/>
            <a:ext cx="2146853" cy="49033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LUẬT 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 GIẢM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0" y="0"/>
            <a:ext cx="1873250" cy="7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94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B85E9E-3A0B-4EBA-81CF-829ABBB7CFB6}"/>
              </a:ext>
            </a:extLst>
          </p:cNvPr>
          <p:cNvSpPr/>
          <p:nvPr/>
        </p:nvSpPr>
        <p:spPr>
          <a:xfrm>
            <a:off x="2968487" y="516835"/>
            <a:ext cx="1179443" cy="490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iảm đi một số lần - Bài tập&amp; Hướng dẫn giải toán lớp 3">
            <a:extLst>
              <a:ext uri="{FF2B5EF4-FFF2-40B4-BE49-F238E27FC236}">
                <a16:creationId xmlns:a16="http://schemas.microsoft.com/office/drawing/2014/main" id="{8D2432B4-18AA-4305-8B71-7A27CA9F4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496454"/>
            <a:ext cx="641985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6C666E1-DE0E-464A-9702-2A95A2896A31}"/>
              </a:ext>
            </a:extLst>
          </p:cNvPr>
          <p:cNvSpPr/>
          <p:nvPr/>
        </p:nvSpPr>
        <p:spPr>
          <a:xfrm>
            <a:off x="3120887" y="669235"/>
            <a:ext cx="1179443" cy="490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57B06F-E08E-47B6-94C7-9D5469BDF841}"/>
              </a:ext>
            </a:extLst>
          </p:cNvPr>
          <p:cNvSpPr/>
          <p:nvPr/>
        </p:nvSpPr>
        <p:spPr>
          <a:xfrm>
            <a:off x="5411856" y="2849216"/>
            <a:ext cx="1368287" cy="579784"/>
          </a:xfrm>
          <a:prstGeom prst="rect">
            <a:avLst/>
          </a:prstGeom>
          <a:solidFill>
            <a:srgbClr val="FFCCCC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76A7EC-F633-46BA-AC40-BB40C382ACF8}"/>
              </a:ext>
            </a:extLst>
          </p:cNvPr>
          <p:cNvSpPr/>
          <p:nvPr/>
        </p:nvSpPr>
        <p:spPr>
          <a:xfrm>
            <a:off x="8302279" y="2849216"/>
            <a:ext cx="851245" cy="579784"/>
          </a:xfrm>
          <a:prstGeom prst="rect">
            <a:avLst/>
          </a:prstGeom>
          <a:solidFill>
            <a:srgbClr val="FFCCCC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D98239-5D92-464F-9338-E189F5DCF016}"/>
              </a:ext>
            </a:extLst>
          </p:cNvPr>
          <p:cNvSpPr/>
          <p:nvPr/>
        </p:nvSpPr>
        <p:spPr>
          <a:xfrm>
            <a:off x="5043055" y="3969024"/>
            <a:ext cx="2096654" cy="579784"/>
          </a:xfrm>
          <a:prstGeom prst="rect">
            <a:avLst/>
          </a:prstGeom>
          <a:solidFill>
            <a:srgbClr val="FFCCCC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0" y="0"/>
            <a:ext cx="1873250" cy="7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11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iảm đi một số lần - Bài tập&amp; Hướng dẫn giải toán lớp 3">
            <a:extLst>
              <a:ext uri="{FF2B5EF4-FFF2-40B4-BE49-F238E27FC236}">
                <a16:creationId xmlns:a16="http://schemas.microsoft.com/office/drawing/2014/main" id="{F2B643F7-EE8F-46A1-96F8-63CBA989D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362527"/>
            <a:ext cx="641985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E3FEA3F-C867-4759-BF5C-CE2467A56B65}"/>
              </a:ext>
            </a:extLst>
          </p:cNvPr>
          <p:cNvSpPr/>
          <p:nvPr/>
        </p:nvSpPr>
        <p:spPr>
          <a:xfrm>
            <a:off x="2968487" y="516835"/>
            <a:ext cx="1179443" cy="490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0" y="0"/>
            <a:ext cx="1873250" cy="7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552935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190" y="6191250"/>
            <a:ext cx="5283200" cy="457200"/>
          </a:xfrm>
        </p:spPr>
        <p:txBody>
          <a:bodyPr/>
          <a:lstStyle/>
          <a:p>
            <a:r>
              <a:rPr lang="vi-VN" sz="2400" dirty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 học Toán - Sáng tương lai</a:t>
            </a:r>
            <a:endParaRPr lang="en-US" sz="2400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16481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2897" y="684963"/>
            <a:ext cx="110913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endParaRPr lang="vi-VN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2897" y="3681631"/>
            <a:ext cx="110913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38034" y="2082531"/>
            <a:ext cx="1171977" cy="1493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10011" y="2082531"/>
            <a:ext cx="1171977" cy="1493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Triangle 5"/>
          <p:cNvSpPr/>
          <p:nvPr/>
        </p:nvSpPr>
        <p:spPr>
          <a:xfrm>
            <a:off x="5220232" y="4705486"/>
            <a:ext cx="1416676" cy="136516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ight Triangle 12"/>
          <p:cNvSpPr/>
          <p:nvPr/>
        </p:nvSpPr>
        <p:spPr>
          <a:xfrm rot="10800000">
            <a:off x="5210707" y="4689315"/>
            <a:ext cx="1416676" cy="136516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0" y="0"/>
            <a:ext cx="1873250" cy="7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4036320" y="0"/>
              <a:ext cx="4313160" cy="1750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26960" y="-9360"/>
                <a:ext cx="4331880" cy="176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962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  <p:bldP spid="11" grpId="0" animBg="1"/>
      <p:bldP spid="6" grpId="0" animBg="1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F61E95-0544-4C1D-837F-E6FB1EA390CC}"/>
              </a:ext>
            </a:extLst>
          </p:cNvPr>
          <p:cNvSpPr txBox="1"/>
          <p:nvPr/>
        </p:nvSpPr>
        <p:spPr>
          <a:xfrm>
            <a:off x="2946641" y="854261"/>
            <a:ext cx="6298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Cambria" panose="02040503050406030204" pitchFamily="18" charset="0"/>
                <a:ea typeface="Cambria" panose="02040503050406030204" pitchFamily="18" charset="0"/>
              </a:rPr>
              <a:t>PHIẾU BÀI TẬP</a:t>
            </a:r>
          </a:p>
        </p:txBody>
      </p:sp>
      <p:pic>
        <p:nvPicPr>
          <p:cNvPr id="5124" name="Picture 4" descr="Bài 10: Tích cực tự giác trong hoạt động tập thể và hoạt động xã hội - Hoc24">
            <a:extLst>
              <a:ext uri="{FF2B5EF4-FFF2-40B4-BE49-F238E27FC236}">
                <a16:creationId xmlns:a16="http://schemas.microsoft.com/office/drawing/2014/main" id="{0C4F46A3-8C0F-4A11-AF9A-C4BB28E34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386" y="2311371"/>
            <a:ext cx="7518952" cy="414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0" y="0"/>
            <a:ext cx="1873250" cy="7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37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stSnd>
            <p:snd r:embed="rId2" name="chimes.wav"/>
          </p:stSnd>
        </p:sndAc>
      </p:transition>
    </mc:Choice>
    <mc:Fallback xmlns="">
      <p:transition>
        <p:cut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742</TotalTime>
  <Words>344</Words>
  <Application>Microsoft Office PowerPoint</Application>
  <PresentationFormat>Widescreen</PresentationFormat>
  <Paragraphs>92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Cambria</vt:lpstr>
      <vt:lpstr>Corbel</vt:lpstr>
      <vt:lpstr>Times New Roman</vt:lpstr>
      <vt:lpstr>Verdana</vt:lpstr>
      <vt:lpstr>Wingdings 2</vt:lpstr>
      <vt:lpstr>Frame</vt:lpstr>
      <vt:lpstr>PowerPoint Presentation</vt:lpstr>
      <vt:lpstr>PowerPoint Presentation</vt:lpstr>
      <vt:lpstr>TÌM CÁC SỐ LÀ GẤP ĐÔI CỦA NHAU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tubem123@outlook.com</dc:creator>
  <cp:lastModifiedBy>Admin</cp:lastModifiedBy>
  <cp:revision>73</cp:revision>
  <dcterms:created xsi:type="dcterms:W3CDTF">2019-09-16T13:35:25Z</dcterms:created>
  <dcterms:modified xsi:type="dcterms:W3CDTF">2023-11-02T05:24:37Z</dcterms:modified>
</cp:coreProperties>
</file>