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5" r:id="rId4"/>
    <p:sldMasterId id="2147483687" r:id="rId5"/>
    <p:sldMasterId id="2147483700" r:id="rId6"/>
    <p:sldMasterId id="2147483713" r:id="rId7"/>
    <p:sldMasterId id="2147483726" r:id="rId8"/>
    <p:sldMasterId id="2147483738" r:id="rId9"/>
    <p:sldMasterId id="2147483750" r:id="rId10"/>
    <p:sldMasterId id="2147483764" r:id="rId11"/>
  </p:sldMasterIdLst>
  <p:notesMasterIdLst>
    <p:notesMasterId r:id="rId32"/>
  </p:notesMasterIdLst>
  <p:sldIdLst>
    <p:sldId id="262" r:id="rId12"/>
    <p:sldId id="288" r:id="rId13"/>
    <p:sldId id="258" r:id="rId14"/>
    <p:sldId id="263" r:id="rId15"/>
    <p:sldId id="324" r:id="rId16"/>
    <p:sldId id="264" r:id="rId17"/>
    <p:sldId id="265" r:id="rId18"/>
    <p:sldId id="311" r:id="rId19"/>
    <p:sldId id="362" r:id="rId20"/>
    <p:sldId id="315" r:id="rId21"/>
    <p:sldId id="361" r:id="rId22"/>
    <p:sldId id="312" r:id="rId23"/>
    <p:sldId id="316" r:id="rId24"/>
    <p:sldId id="269" r:id="rId25"/>
    <p:sldId id="317" r:id="rId26"/>
    <p:sldId id="318" r:id="rId27"/>
    <p:sldId id="320" r:id="rId28"/>
    <p:sldId id="321" r:id="rId29"/>
    <p:sldId id="322" r:id="rId30"/>
    <p:sldId id="323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58" d="100"/>
          <a:sy n="58" d="100"/>
        </p:scale>
        <p:origin x="9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49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07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97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D2030DC-C178-46E5-9288-4D4F640FC47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vi-VN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vi-VN" dirty="0"/>
              <a:t>Click to edit Master text styles</a:t>
            </a:r>
          </a:p>
          <a:p>
            <a:pPr lvl="1" indent="-285750"/>
            <a:r>
              <a:rPr lang="vi-VN" dirty="0"/>
              <a:t>Second level</a:t>
            </a:r>
          </a:p>
          <a:p>
            <a:pPr lvl="2" indent="-228600"/>
            <a:r>
              <a:rPr lang="vi-VN" dirty="0"/>
              <a:t>Third level</a:t>
            </a:r>
          </a:p>
          <a:p>
            <a:pPr lvl="3" indent="-228600"/>
            <a:r>
              <a:rPr lang="vi-VN" dirty="0"/>
              <a:t>Fourth level</a:t>
            </a:r>
          </a:p>
          <a:p>
            <a:pPr lvl="4" indent="-228600"/>
            <a:r>
              <a:rPr lang="vi-VN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8F990F-20AF-445E-8623-6C148C1C41B7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75276-1AEB-40DE-B709-E2412D253DE8}" type="slidenum">
              <a:rPr kumimoji="0" lang="vi-VN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10" Type="http://schemas.openxmlformats.org/officeDocument/2006/relationships/image" Target="../media/image35.png"/><Relationship Id="rId4" Type="http://schemas.openxmlformats.org/officeDocument/2006/relationships/image" Target="../media/image28.emf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7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59111"/>
            <a:ext cx="6103839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đoạn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405" y="932815"/>
            <a:ext cx="527050" cy="194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>
            <a:fillRect/>
          </a:stretch>
        </p:blipFill>
        <p:spPr>
          <a:xfrm>
            <a:off x="1661578" y="1103471"/>
            <a:ext cx="736995" cy="6247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24" b="14324"/>
          <a:stretch>
            <a:fillRect/>
          </a:stretch>
        </p:blipFill>
        <p:spPr>
          <a:xfrm>
            <a:off x="1660974" y="2881261"/>
            <a:ext cx="736995" cy="624764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2896870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786890" y="4479925"/>
            <a:ext cx="457200" cy="4572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8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2" r="8514"/>
          <a:stretch>
            <a:fillRect/>
          </a:stretch>
        </p:blipFill>
        <p:spPr bwMode="auto">
          <a:xfrm>
            <a:off x="1462405" y="4479925"/>
            <a:ext cx="481965" cy="158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47716" y="263876"/>
            <a:ext cx="1213956" cy="10948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667FBB8-E308-4818-9F63-400EF4DF6E5C}"/>
              </a:ext>
            </a:extLst>
          </p:cNvPr>
          <p:cNvSpPr/>
          <p:nvPr/>
        </p:nvSpPr>
        <p:spPr>
          <a:xfrm>
            <a:off x="2098160" y="2264306"/>
            <a:ext cx="7995683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Nhưng vừa đến cổng trường, tôi đã thấy mấy bạn cùng lớp đang ríu rít nói cười ở trong sân. 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992EE46-0E6D-4C0E-8EBE-A57F0FB0674B}"/>
              </a:ext>
            </a:extLst>
          </p:cNvPr>
          <p:cNvSpPr/>
          <p:nvPr/>
        </p:nvSpPr>
        <p:spPr>
          <a:xfrm>
            <a:off x="2218668" y="244754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664209-5C52-4C42-AA15-5D89BA82CAB5}"/>
              </a:ext>
            </a:extLst>
          </p:cNvPr>
          <p:cNvSpPr/>
          <p:nvPr/>
        </p:nvSpPr>
        <p:spPr>
          <a:xfrm>
            <a:off x="2098160" y="3754746"/>
            <a:ext cx="7995681" cy="112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Ngay cạnh chúng tôi,  mấy em lớp 1 đang rụt rè níu chặt tay bố mẹ, thật giống tôi năm ngoái. 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077C17-7DA7-468E-B4DF-373E3726CC0E}"/>
              </a:ext>
            </a:extLst>
          </p:cNvPr>
          <p:cNvSpPr/>
          <p:nvPr/>
        </p:nvSpPr>
        <p:spPr>
          <a:xfrm>
            <a:off x="2218668" y="3951924"/>
            <a:ext cx="311888" cy="311888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FCAD331-D78F-492A-8C70-C0838D01E4E9}"/>
              </a:ext>
            </a:extLst>
          </p:cNvPr>
          <p:cNvCxnSpPr/>
          <p:nvPr/>
        </p:nvCxnSpPr>
        <p:spPr>
          <a:xfrm flipH="1">
            <a:off x="7208876" y="2264306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6E22269-179D-4675-B1CA-B6465D6CEF54}"/>
              </a:ext>
            </a:extLst>
          </p:cNvPr>
          <p:cNvCxnSpPr/>
          <p:nvPr/>
        </p:nvCxnSpPr>
        <p:spPr>
          <a:xfrm flipH="1">
            <a:off x="4169122" y="2892057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DFCF8-F006-4C30-ADDC-742750375F05}"/>
              </a:ext>
            </a:extLst>
          </p:cNvPr>
          <p:cNvCxnSpPr/>
          <p:nvPr/>
        </p:nvCxnSpPr>
        <p:spPr>
          <a:xfrm flipH="1">
            <a:off x="7103708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B17AC47-5B50-4D4D-B323-5CE6FD0CA4F4}"/>
              </a:ext>
            </a:extLst>
          </p:cNvPr>
          <p:cNvCxnSpPr/>
          <p:nvPr/>
        </p:nvCxnSpPr>
        <p:spPr>
          <a:xfrm flipH="1">
            <a:off x="8975037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BAF783-4F0C-4CE2-B6EE-28595447914B}"/>
              </a:ext>
            </a:extLst>
          </p:cNvPr>
          <p:cNvCxnSpPr/>
          <p:nvPr/>
        </p:nvCxnSpPr>
        <p:spPr>
          <a:xfrm flipH="1">
            <a:off x="8925420" y="2908219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1CDA67F-94D0-458E-BF01-92FA13BADCD4}"/>
              </a:ext>
            </a:extLst>
          </p:cNvPr>
          <p:cNvCxnSpPr/>
          <p:nvPr/>
        </p:nvCxnSpPr>
        <p:spPr>
          <a:xfrm flipH="1">
            <a:off x="592703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B9FABAE-44B9-4999-B5F1-4FF2A40F6C17}"/>
              </a:ext>
            </a:extLst>
          </p:cNvPr>
          <p:cNvCxnSpPr/>
          <p:nvPr/>
        </p:nvCxnSpPr>
        <p:spPr>
          <a:xfrm flipH="1">
            <a:off x="9955538" y="379399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B8AEDB-DD56-4ABC-8761-C8E81EEA8E70}"/>
              </a:ext>
            </a:extLst>
          </p:cNvPr>
          <p:cNvCxnSpPr/>
          <p:nvPr/>
        </p:nvCxnSpPr>
        <p:spPr>
          <a:xfrm flipH="1">
            <a:off x="8159873" y="377158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D85B0E9-2437-4BE9-A1B2-065C0AE7A914}"/>
              </a:ext>
            </a:extLst>
          </p:cNvPr>
          <p:cNvCxnSpPr/>
          <p:nvPr/>
        </p:nvCxnSpPr>
        <p:spPr>
          <a:xfrm flipH="1">
            <a:off x="9047077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1AE17FE-9975-4BDC-B05C-BFFC144CB503}"/>
              </a:ext>
            </a:extLst>
          </p:cNvPr>
          <p:cNvCxnSpPr/>
          <p:nvPr/>
        </p:nvCxnSpPr>
        <p:spPr>
          <a:xfrm flipH="1">
            <a:off x="8997460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BC6A566-6CF9-4D38-9445-F7500CA38881}"/>
              </a:ext>
            </a:extLst>
          </p:cNvPr>
          <p:cNvCxnSpPr/>
          <p:nvPr/>
        </p:nvCxnSpPr>
        <p:spPr>
          <a:xfrm flipH="1">
            <a:off x="5092913" y="4335161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C6B045-0CB1-44DB-9B8D-3A01204A9C24}"/>
              </a:ext>
            </a:extLst>
          </p:cNvPr>
          <p:cNvSpPr txBox="1"/>
          <p:nvPr/>
        </p:nvSpPr>
        <p:spPr>
          <a:xfrm>
            <a:off x="2928941" y="811297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41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70522" y="943551"/>
            <a:ext cx="3822655" cy="2315191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loáng (một cái)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rất nhanh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3757801" y="3435612"/>
            <a:ext cx="3822655" cy="2315191"/>
            <a:chOff x="3757801" y="3435612"/>
            <a:chExt cx="3822655" cy="2315191"/>
          </a:xfrm>
        </p:grpSpPr>
        <p:grpSp>
          <p:nvGrpSpPr>
            <p:cNvPr id="51" name="Group 50"/>
            <p:cNvGrpSpPr/>
            <p:nvPr/>
          </p:nvGrpSpPr>
          <p:grpSpPr>
            <a:xfrm>
              <a:off x="3757801" y="3435612"/>
              <a:ext cx="3822655" cy="2315191"/>
              <a:chOff x="156834" y="1993081"/>
              <a:chExt cx="2109019" cy="2109019"/>
            </a:xfrm>
          </p:grpSpPr>
          <p:sp>
            <p:nvSpPr>
              <p:cNvPr id="52" name="Hexagon 51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58067" y="2318525"/>
                <a:ext cx="1711988" cy="137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bổng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lớn nhanh, vượt hẳn lên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5" name="10"/>
            <p:cNvCxnSpPr/>
            <p:nvPr/>
          </p:nvCxnSpPr>
          <p:spPr>
            <a:xfrm>
              <a:off x="4697896" y="4372955"/>
              <a:ext cx="1964161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480337" y="2246088"/>
            <a:ext cx="3822654" cy="2315192"/>
            <a:chOff x="7480337" y="2246088"/>
            <a:chExt cx="3822654" cy="2315192"/>
          </a:xfrm>
        </p:grpSpPr>
        <p:grpSp>
          <p:nvGrpSpPr>
            <p:cNvPr id="48" name="Group 47"/>
            <p:cNvGrpSpPr/>
            <p:nvPr/>
          </p:nvGrpSpPr>
          <p:grpSpPr>
            <a:xfrm>
              <a:off x="7480337" y="2246088"/>
              <a:ext cx="3822654" cy="2315192"/>
              <a:chOff x="156834" y="1993081"/>
              <a:chExt cx="2109019" cy="2109019"/>
            </a:xfrm>
          </p:grpSpPr>
          <p:sp>
            <p:nvSpPr>
              <p:cNvPr id="49" name="Hexagon 48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73975" y="2164430"/>
                <a:ext cx="1846967" cy="1372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níu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nắm lấy và kéo lại, kéo xuống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6" name="10"/>
            <p:cNvCxnSpPr/>
            <p:nvPr/>
          </p:nvCxnSpPr>
          <p:spPr>
            <a:xfrm>
              <a:off x="8265810" y="3007637"/>
              <a:ext cx="2238264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91628" y="5934576"/>
            <a:ext cx="5825836" cy="664479"/>
            <a:chOff x="708943" y="6110866"/>
            <a:chExt cx="5825836" cy="664479"/>
          </a:xfrm>
        </p:grpSpPr>
        <p:sp>
          <p:nvSpPr>
            <p:cNvPr id="2" name="TextBox 22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9816" y="6129014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Học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sinh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toàn</a:t>
              </a:r>
              <a:r>
                <a:rPr lang="en-US" sz="36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36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bài</a:t>
              </a:r>
              <a:endParaRPr lang="en-US" sz="36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Rectangle 3"/>
          <p:cNvSpPr>
            <a:spLocks noGrp="1"/>
          </p:cNvSpPr>
          <p:nvPr>
            <p:ph type="title"/>
          </p:nvPr>
        </p:nvSpPr>
        <p:spPr>
          <a:xfrm>
            <a:off x="4062413" y="1308100"/>
            <a:ext cx="3641725" cy="982663"/>
          </a:xfrm>
        </p:spPr>
        <p:txBody>
          <a:bodyPr vert="horz" wrap="square" lIns="91440" tIns="45720" rIns="91440" bIns="45720" anchor="ctr"/>
          <a:lstStyle/>
          <a:p>
            <a:endParaRPr lang="en-US" altLang="x-none" sz="5400" b="1" dirty="0">
              <a:solidFill>
                <a:srgbClr val="FF0000"/>
              </a:solidFill>
            </a:endParaRPr>
          </a:p>
        </p:txBody>
      </p:sp>
      <p:sp>
        <p:nvSpPr>
          <p:cNvPr id="20484" name="Text Box 4"/>
          <p:cNvSpPr txBox="1"/>
          <p:nvPr/>
        </p:nvSpPr>
        <p:spPr>
          <a:xfrm>
            <a:off x="1857375" y="2598738"/>
            <a:ext cx="8172450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x-none" sz="7200" dirty="0">
                <a:solidFill>
                  <a:schemeClr val="bg1"/>
                </a:solidFill>
                <a:latin typeface="Tahoma" panose="020B0604030504040204" pitchFamily="34" charset="0"/>
              </a:rPr>
              <a:t>Giải lao</a:t>
            </a:r>
          </a:p>
        </p:txBody>
      </p:sp>
    </p:spTree>
  </p:cSld>
  <p:clrMapOvr>
    <a:masterClrMapping/>
  </p:clrMapOvr>
  <p:transition spd="slow">
    <p:blinds/>
    <p:sndAc>
      <p:stSnd>
        <p:snd r:embed="rId2" name="chimes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8530" y="1386205"/>
            <a:ext cx="10304145" cy="20193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65630" y="24847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0635" y="2444750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865630" y="3094355"/>
            <a:ext cx="507365" cy="517525"/>
          </a:xfrm>
          <a:prstGeom prst="ellipse">
            <a:avLst/>
          </a:prstGeom>
          <a:noFill/>
          <a:ln w="38100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67335" y="450850"/>
            <a:ext cx="11007090" cy="14452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</a:t>
            </a:r>
            <a:r>
              <a:rPr lang="en-US" sz="44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có thực hiện được mong muốn đến sớm nhất lớp không? Vì sao?</a:t>
            </a:r>
            <a:endParaRPr lang="en-US" sz="440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459355" y="2687955"/>
            <a:ext cx="7272655" cy="286004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không thực hiện được mong muốn sớm nhất lớp vì ngay khi đến cổng trường đã thấy mấy bạn cùng lớp đang líu ríu nói cười ở trong sân. 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67335" y="5012055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40996" y="463677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3281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Bạn ấy nhận ra mình thay đổi như thế nào sau khi lên lớp 2?</a:t>
            </a: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590800" y="2322195"/>
            <a:ext cx="7272655" cy="23634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>
              <a:buNone/>
            </a:pPr>
            <a:r>
              <a:rPr lang="en-US" sz="3200">
                <a:latin typeface="Arial-Rounded" panose="020B0500000000000000" charset="0"/>
                <a:cs typeface="Arial-Rounded" panose="020B0500000000000000" charset="0"/>
                <a:sym typeface="+mn-ea"/>
              </a:rPr>
              <a:t>Bạn nhỏ thấy mình lớn bổng lên trước các em học sinh lớp một.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153035" y="266065"/>
            <a:ext cx="11323955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UTM Avo" panose="02040603050506020204" pitchFamily="18" charset="0"/>
                <a:ea typeface="+mj-ea"/>
                <a:cs typeface="+mj-cs"/>
              </a:defRPr>
            </a:lvl1pPr>
          </a:lstStyle>
          <a:p>
            <a:pPr algn="l"/>
            <a:r>
              <a:rPr lang="en-US" sz="4000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  <a:t>Tìm tranh thích hợp với mỗi đoạn trong bài đọc.</a:t>
            </a:r>
            <a:br>
              <a:rPr lang="en-US" sz="4000" b="1">
                <a:solidFill>
                  <a:srgbClr val="0000FF"/>
                </a:solidFill>
                <a:latin typeface="Arial-Rounded" panose="020B0500000000000000" charset="0"/>
                <a:cs typeface="Arial-Rounded" panose="020B0500000000000000" charset="0"/>
              </a:rPr>
            </a:br>
            <a:endParaRPr lang="en-US" sz="4000" b="1">
              <a:solidFill>
                <a:srgbClr val="0000FF"/>
              </a:solidFill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2575" y="1985010"/>
            <a:ext cx="8943975" cy="371983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576185" y="2079625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1552575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3</a:t>
            </a:r>
          </a:p>
        </p:txBody>
      </p:sp>
      <p:sp>
        <p:nvSpPr>
          <p:cNvPr id="9" name="Oval 8"/>
          <p:cNvSpPr/>
          <p:nvPr/>
        </p:nvSpPr>
        <p:spPr>
          <a:xfrm>
            <a:off x="4676140" y="1985010"/>
            <a:ext cx="638810" cy="5981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240" y="1793240"/>
            <a:ext cx="10575925" cy="179006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022590" y="2890520"/>
            <a:ext cx="567690" cy="659765"/>
          </a:xfrm>
          <a:prstGeom prst="ellipse">
            <a:avLst/>
          </a:prstGeom>
          <a:noFill/>
          <a:ln w="47625"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045" y="2073910"/>
            <a:ext cx="10358755" cy="28708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Bài hát buổi sáng VTV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27200" y="149860"/>
            <a:ext cx="9040495" cy="5610860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1059688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01841" y="343471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1: TÔI LÀ HỌC SINH LỚP 2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75823" y="1644308"/>
            <a:ext cx="8236481" cy="42868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94533" y="360680"/>
            <a:ext cx="10835811" cy="9124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Em đã chuẩn bị những gì để đón ngày khai trường?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219075" y="2675255"/>
            <a:ext cx="4017010" cy="2889250"/>
          </a:xfrm>
          <a:prstGeom prst="rect">
            <a:avLst/>
          </a:prstGeom>
        </p:spPr>
      </p:pic>
      <p:pic>
        <p:nvPicPr>
          <p:cNvPr id="5" name="Content Placeholder 4" descr="sach-van-4934-1612883932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460240" y="2654935"/>
            <a:ext cx="4505325" cy="29298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505" y="2675255"/>
            <a:ext cx="3150870" cy="288988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3"/>
            <a:ext cx="1305930" cy="176573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30836" y="4629150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4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287780" y="365125"/>
            <a:ext cx="925068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6890" y="4479925"/>
            <a:ext cx="8618220" cy="19278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2883816" y="5998909"/>
            <a:ext cx="6103839" cy="768350"/>
            <a:chOff x="708943" y="5991653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797804" y="5991653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3FE11-E3AD-4B8D-8167-310087A2A5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29910" y="417745"/>
            <a:ext cx="1481083" cy="13357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235BC4-7045-4FC5-AB59-F80D38E69717}"/>
              </a:ext>
            </a:extLst>
          </p:cNvPr>
          <p:cNvSpPr txBox="1"/>
          <p:nvPr/>
        </p:nvSpPr>
        <p:spPr>
          <a:xfrm>
            <a:off x="3031682" y="714368"/>
            <a:ext cx="5669724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8ED028-2ED4-4F56-AF4B-97BAB2DBF712}"/>
              </a:ext>
            </a:extLst>
          </p:cNvPr>
          <p:cNvSpPr txBox="1"/>
          <p:nvPr/>
        </p:nvSpPr>
        <p:spPr>
          <a:xfrm>
            <a:off x="4952144" y="239387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80DF18-1AF5-4824-BB07-8209A7C8170D}"/>
              </a:ext>
            </a:extLst>
          </p:cNvPr>
          <p:cNvSpPr txBox="1"/>
          <p:nvPr/>
        </p:nvSpPr>
        <p:spPr>
          <a:xfrm>
            <a:off x="4952144" y="297865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loáng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7D623C-27CB-44BE-815A-1B5AE8156E08}"/>
              </a:ext>
            </a:extLst>
          </p:cNvPr>
          <p:cNvSpPr txBox="1"/>
          <p:nvPr/>
        </p:nvSpPr>
        <p:spPr>
          <a:xfrm>
            <a:off x="4952144" y="3686719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918C3C0-3A74-46BC-B356-4F8B07F89B2C}"/>
              </a:ext>
            </a:extLst>
          </p:cNvPr>
          <p:cNvSpPr txBox="1"/>
          <p:nvPr/>
        </p:nvSpPr>
        <p:spPr>
          <a:xfrm>
            <a:off x="4952144" y="4394784"/>
            <a:ext cx="197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82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317</Words>
  <Application>Microsoft Office PowerPoint</Application>
  <PresentationFormat>Widescreen</PresentationFormat>
  <Paragraphs>48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20</vt:i4>
      </vt:variant>
    </vt:vector>
  </HeadingPairs>
  <TitlesOfParts>
    <vt:vector size="41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Tahoma</vt:lpstr>
      <vt:lpstr>Times New Roman</vt:lpstr>
      <vt:lpstr>UTM Avo</vt:lpstr>
      <vt:lpstr>Default Design</vt:lpstr>
      <vt:lpstr>2_Office Theme</vt:lpstr>
      <vt:lpstr>3_Office Theme</vt:lpstr>
      <vt:lpstr>4_Office Theme</vt:lpstr>
      <vt:lpstr>5_Default Design</vt:lpstr>
      <vt:lpstr>1_Default Design</vt:lpstr>
      <vt:lpstr>1_Office 主题​​</vt:lpstr>
      <vt:lpstr>2_Office 主题​​</vt:lpstr>
      <vt:lpstr>1_Office Theme</vt:lpstr>
      <vt:lpstr>6_Office Theme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Bạn ấy nhận ra mình thay đổi như thế nào sau khi lên lớp 2? 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Hồng Đỗ</cp:lastModifiedBy>
  <cp:revision>22</cp:revision>
  <dcterms:created xsi:type="dcterms:W3CDTF">2020-10-07T08:19:00Z</dcterms:created>
  <dcterms:modified xsi:type="dcterms:W3CDTF">2023-10-18T01:35:38Z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