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5"/>
  </p:notesMasterIdLst>
  <p:sldIdLst>
    <p:sldId id="258" r:id="rId2"/>
    <p:sldId id="2007577220" r:id="rId3"/>
    <p:sldId id="2007577184" r:id="rId4"/>
    <p:sldId id="2007577185" r:id="rId5"/>
    <p:sldId id="2007577182" r:id="rId6"/>
    <p:sldId id="2007577186" r:id="rId7"/>
    <p:sldId id="2007577187" r:id="rId8"/>
    <p:sldId id="2007577189" r:id="rId9"/>
    <p:sldId id="2007577218" r:id="rId10"/>
    <p:sldId id="2007577190" r:id="rId11"/>
    <p:sldId id="2007577193" r:id="rId12"/>
    <p:sldId id="2007577192" r:id="rId13"/>
    <p:sldId id="2007577194" r:id="rId14"/>
    <p:sldId id="2007577196" r:id="rId15"/>
    <p:sldId id="2007577183" r:id="rId16"/>
    <p:sldId id="2007577225" r:id="rId17"/>
    <p:sldId id="2007577199" r:id="rId18"/>
    <p:sldId id="2007577245" r:id="rId19"/>
    <p:sldId id="2007577228" r:id="rId20"/>
    <p:sldId id="2007577231" r:id="rId21"/>
    <p:sldId id="2007577201" r:id="rId22"/>
    <p:sldId id="2007577202" r:id="rId23"/>
    <p:sldId id="2007577200" r:id="rId24"/>
    <p:sldId id="2007577203" r:id="rId25"/>
    <p:sldId id="2007577205" r:id="rId26"/>
    <p:sldId id="2007577204" r:id="rId27"/>
    <p:sldId id="2007577219" r:id="rId28"/>
    <p:sldId id="11462" r:id="rId29"/>
    <p:sldId id="2007577212" r:id="rId30"/>
    <p:sldId id="2007577208" r:id="rId31"/>
    <p:sldId id="2007577180" r:id="rId32"/>
    <p:sldId id="2007577211" r:id="rId33"/>
    <p:sldId id="2007577209" r:id="rId34"/>
    <p:sldId id="2007577239" r:id="rId35"/>
    <p:sldId id="2007577242" r:id="rId36"/>
    <p:sldId id="2007577175" r:id="rId37"/>
    <p:sldId id="2007577210" r:id="rId38"/>
    <p:sldId id="2007577233" r:id="rId39"/>
    <p:sldId id="2007577236" r:id="rId40"/>
    <p:sldId id="2007577237" r:id="rId41"/>
    <p:sldId id="2007577238" r:id="rId42"/>
    <p:sldId id="2007577244" r:id="rId43"/>
    <p:sldId id="2007577217" r:id="rId44"/>
  </p:sldIdLst>
  <p:sldSz cx="12192000" cy="6858000"/>
  <p:notesSz cx="6858000" cy="9144000"/>
  <p:embeddedFontLst>
    <p:embeddedFont>
      <p:font typeface="等线 Light" panose="020B0604020202020204" charset="-122"/>
      <p:regular r:id="rId46"/>
    </p:embeddedFont>
    <p:embeddedFont>
      <p:font typeface="Calibri" panose="020F0502020204030204" pitchFamily="34" charset="0"/>
      <p:regular r:id="rId47"/>
      <p:bold r:id="rId48"/>
      <p:italic r:id="rId49"/>
      <p:boldItalic r:id="rId50"/>
    </p:embeddedFont>
    <p:embeddedFont>
      <p:font typeface="iCiel Cadena" panose="020B0604020202020204" charset="0"/>
      <p:bold r:id="rId51"/>
    </p:embeddedFont>
  </p:embeddedFontLst>
  <p:custDataLst>
    <p:tags r:id="rId5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E9"/>
    <a:srgbClr val="E36022"/>
    <a:srgbClr val="F7D56F"/>
    <a:srgbClr val="FCECC3"/>
    <a:srgbClr val="CEEAB0"/>
    <a:srgbClr val="88B1A5"/>
    <a:srgbClr val="69ABC6"/>
    <a:srgbClr val="EC943B"/>
    <a:srgbClr val="FFFF80"/>
    <a:srgbClr val="F7EC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9" autoAdjust="0"/>
    <p:restoredTop sz="93202" autoAdjust="0"/>
  </p:normalViewPr>
  <p:slideViewPr>
    <p:cSldViewPr snapToGrid="0">
      <p:cViewPr varScale="1">
        <p:scale>
          <a:sx n="64" d="100"/>
          <a:sy n="64" d="100"/>
        </p:scale>
        <p:origin x="676" y="56"/>
      </p:cViewPr>
      <p:guideLst>
        <p:guide orient="horz" pos="2160"/>
        <p:guide pos="3840"/>
      </p:guideLst>
    </p:cSldViewPr>
  </p:slideViewPr>
  <p:notesTextViewPr>
    <p:cViewPr>
      <p:scale>
        <a:sx n="1" d="1"/>
        <a:sy n="1" d="1"/>
      </p:scale>
      <p:origin x="0" y="0"/>
    </p:cViewPr>
  </p:notesTextViewPr>
  <p:sorterViewPr>
    <p:cViewPr>
      <p:scale>
        <a:sx n="100" d="100"/>
        <a:sy n="100" d="100"/>
      </p:scale>
      <p:origin x="0" y="-232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EC68C4-E129-4943-9EB7-A94F53245FFB}" type="datetimeFigureOut">
              <a:rPr lang="zh-CN" altLang="en-US" smtClean="0"/>
              <a:t>2023/10/17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53BD35-1189-42DF-90F4-FF07692DA867}" type="slidenum">
              <a:rPr lang="zh-CN" altLang="en-US" smtClean="0"/>
              <a:t>‹#›</a:t>
            </a:fld>
            <a:endParaRPr lang="zh-CN" altLang="en-US"/>
          </a:p>
        </p:txBody>
      </p:sp>
    </p:spTree>
    <p:extLst>
      <p:ext uri="{BB962C8B-B14F-4D97-AF65-F5344CB8AC3E}">
        <p14:creationId xmlns:p14="http://schemas.microsoft.com/office/powerpoint/2010/main" val="859434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hivien.net/Quang-Huy/Ti%E1%BA%BFng-%C4%91%C3%A0n-Balalaica-tr%C3%AAn-s%C3%B4ng-%C4%90%C3%A0/poem-MjOIXc-F-PZRLmirYwrTDQ"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vi.wikipedia.org/w/index.php?title=H%E1%BB%99i_h%E1%BB%AFu_ngh%E1%BB%8B_Vi%E1%BB%87t-X%C3%B4&amp;action=edit&amp;redlink=1"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453BD35-1189-42DF-90F4-FF07692DA867}" type="slidenum">
              <a:rPr lang="zh-CN" altLang="en-US" smtClean="0"/>
              <a:t>1</a:t>
            </a:fld>
            <a:endParaRPr lang="zh-CN" altLang="en-US"/>
          </a:p>
        </p:txBody>
      </p:sp>
    </p:spTree>
    <p:extLst>
      <p:ext uri="{BB962C8B-B14F-4D97-AF65-F5344CB8AC3E}">
        <p14:creationId xmlns:p14="http://schemas.microsoft.com/office/powerpoint/2010/main" val="728683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Bấm vào ngôi sao để chọn câu hỏi</a:t>
            </a:r>
            <a:endParaRPr lang="zh-CN" altLang="en-US"/>
          </a:p>
        </p:txBody>
      </p:sp>
      <p:sp>
        <p:nvSpPr>
          <p:cNvPr id="4" name="灯片编号占位符 3"/>
          <p:cNvSpPr>
            <a:spLocks noGrp="1"/>
          </p:cNvSpPr>
          <p:nvPr>
            <p:ph type="sldNum" sz="quarter" idx="5"/>
          </p:nvPr>
        </p:nvSpPr>
        <p:spPr/>
        <p:txBody>
          <a:bodyPr/>
          <a:lstStyle/>
          <a:p>
            <a:fld id="{F453BD35-1189-42DF-90F4-FF07692DA867}" type="slidenum">
              <a:rPr lang="zh-CN" altLang="en-US" smtClean="0"/>
              <a:t>4</a:t>
            </a:fld>
            <a:endParaRPr lang="zh-CN" altLang="en-US"/>
          </a:p>
        </p:txBody>
      </p:sp>
    </p:spTree>
    <p:extLst>
      <p:ext uri="{BB962C8B-B14F-4D97-AF65-F5344CB8AC3E}">
        <p14:creationId xmlns:p14="http://schemas.microsoft.com/office/powerpoint/2010/main" val="876960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453BD35-1189-42DF-90F4-FF07692DA867}" type="slidenum">
              <a:rPr lang="zh-CN" altLang="en-US" smtClean="0"/>
              <a:t>9</a:t>
            </a:fld>
            <a:endParaRPr lang="zh-CN" altLang="en-US"/>
          </a:p>
        </p:txBody>
      </p:sp>
    </p:spTree>
    <p:extLst>
      <p:ext uri="{BB962C8B-B14F-4D97-AF65-F5344CB8AC3E}">
        <p14:creationId xmlns:p14="http://schemas.microsoft.com/office/powerpoint/2010/main" val="2775389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ltLang="en-US" sz="1200" b="1"/>
              <a:t> Bài thơ </a:t>
            </a:r>
            <a:r>
              <a:rPr lang="nl-NL" altLang="en-US" sz="1200" b="1">
                <a:hlinkClick r:id="rId3"/>
              </a:rPr>
              <a:t>Tiếng đàn Balalaica trên sông Đà</a:t>
            </a:r>
            <a:r>
              <a:rPr lang="nl-NL" altLang="en-US" sz="1200" b="1"/>
              <a:t> đạt giải nhất trong cuộc thi thơ năm 1983 của </a:t>
            </a:r>
            <a:r>
              <a:rPr lang="nl-NL" altLang="en-US" sz="1200" b="1" u="sng">
                <a:hlinkClick r:id="rId4" tooltip="Hội hữu nghị Việt-Xô (trang chưa được viết)"/>
              </a:rPr>
              <a:t>Hội hữu nghị Việt-Xô</a:t>
            </a:r>
            <a:r>
              <a:rPr lang="nl-NL" altLang="en-US" sz="1200" b="1"/>
              <a:t>. Có 14 nhạc sĩ đã phổ nhạc cho bài thơ này.</a:t>
            </a:r>
            <a:endParaRPr lang="en-US"/>
          </a:p>
        </p:txBody>
      </p:sp>
      <p:sp>
        <p:nvSpPr>
          <p:cNvPr id="4" name="Slide Number Placeholder 3"/>
          <p:cNvSpPr>
            <a:spLocks noGrp="1"/>
          </p:cNvSpPr>
          <p:nvPr>
            <p:ph type="sldNum" sz="quarter" idx="5"/>
          </p:nvPr>
        </p:nvSpPr>
        <p:spPr/>
        <p:txBody>
          <a:bodyPr/>
          <a:lstStyle/>
          <a:p>
            <a:fld id="{F453BD35-1189-42DF-90F4-FF07692DA867}" type="slidenum">
              <a:rPr lang="zh-CN" altLang="en-US" smtClean="0"/>
              <a:t>10</a:t>
            </a:fld>
            <a:endParaRPr lang="zh-CN" altLang="en-US"/>
          </a:p>
        </p:txBody>
      </p:sp>
    </p:spTree>
    <p:extLst>
      <p:ext uri="{BB962C8B-B14F-4D97-AF65-F5344CB8AC3E}">
        <p14:creationId xmlns:p14="http://schemas.microsoft.com/office/powerpoint/2010/main" val="3960662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53BD35-1189-42DF-90F4-FF07692DA867}" type="slidenum">
              <a:rPr lang="zh-CN" altLang="en-US" smtClean="0"/>
              <a:t>15</a:t>
            </a:fld>
            <a:endParaRPr lang="zh-CN" altLang="en-US"/>
          </a:p>
        </p:txBody>
      </p:sp>
    </p:spTree>
    <p:extLst>
      <p:ext uri="{BB962C8B-B14F-4D97-AF65-F5344CB8AC3E}">
        <p14:creationId xmlns:p14="http://schemas.microsoft.com/office/powerpoint/2010/main" val="867532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53BD35-1189-42DF-90F4-FF07692DA867}" type="slidenum">
              <a:rPr lang="zh-CN" altLang="en-US" smtClean="0"/>
              <a:t>28</a:t>
            </a:fld>
            <a:endParaRPr lang="zh-CN" altLang="en-US"/>
          </a:p>
        </p:txBody>
      </p:sp>
    </p:spTree>
    <p:extLst>
      <p:ext uri="{BB962C8B-B14F-4D97-AF65-F5344CB8AC3E}">
        <p14:creationId xmlns:p14="http://schemas.microsoft.com/office/powerpoint/2010/main" val="1317592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53BD35-1189-42DF-90F4-FF07692DA867}" type="slidenum">
              <a:rPr lang="zh-CN" altLang="en-US" smtClean="0"/>
              <a:t>31</a:t>
            </a:fld>
            <a:endParaRPr lang="zh-CN" altLang="en-US"/>
          </a:p>
        </p:txBody>
      </p:sp>
    </p:spTree>
    <p:extLst>
      <p:ext uri="{BB962C8B-B14F-4D97-AF65-F5344CB8AC3E}">
        <p14:creationId xmlns:p14="http://schemas.microsoft.com/office/powerpoint/2010/main" val="2361638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53BD35-1189-42DF-90F4-FF07692DA867}" type="slidenum">
              <a:rPr lang="zh-CN" altLang="en-US" smtClean="0"/>
              <a:t>36</a:t>
            </a:fld>
            <a:endParaRPr lang="zh-CN" altLang="en-US"/>
          </a:p>
        </p:txBody>
      </p:sp>
    </p:spTree>
    <p:extLst>
      <p:ext uri="{BB962C8B-B14F-4D97-AF65-F5344CB8AC3E}">
        <p14:creationId xmlns:p14="http://schemas.microsoft.com/office/powerpoint/2010/main" val="1564830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6B500F-9AF2-4557-9816-65B63D71EC7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B4E010-380F-467E-82A0-5413F9ECFA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502970-C115-444D-81DA-C84ED040E504}"/>
              </a:ext>
            </a:extLst>
          </p:cNvPr>
          <p:cNvSpPr>
            <a:spLocks noGrp="1"/>
          </p:cNvSpPr>
          <p:nvPr>
            <p:ph type="dt" sz="half" idx="10"/>
          </p:nvPr>
        </p:nvSpPr>
        <p:spPr/>
        <p:txBody>
          <a:bodyPr/>
          <a:lstStyle/>
          <a:p>
            <a:fld id="{032554EB-4C62-4957-B789-FDFDF47FEB37}" type="datetimeFigureOut">
              <a:rPr lang="zh-CN" altLang="en-US" smtClean="0"/>
              <a:t>2023/10/17</a:t>
            </a:fld>
            <a:endParaRPr lang="zh-CN" altLang="en-US"/>
          </a:p>
        </p:txBody>
      </p:sp>
      <p:sp>
        <p:nvSpPr>
          <p:cNvPr id="5" name="页脚占位符 4">
            <a:extLst>
              <a:ext uri="{FF2B5EF4-FFF2-40B4-BE49-F238E27FC236}">
                <a16:creationId xmlns:a16="http://schemas.microsoft.com/office/drawing/2014/main" id="{D8CABC36-C7AB-4CF5-8859-78CACC1E9E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BEF7CF-B9DA-4771-A5C7-1B322DB7E2C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2712148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7E3D62-591E-44FB-9708-826D5C5D61F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AAE69-16C0-4219-976E-853DC375A25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5381D5-1B84-431C-9109-C659C671B6DB}"/>
              </a:ext>
            </a:extLst>
          </p:cNvPr>
          <p:cNvSpPr>
            <a:spLocks noGrp="1"/>
          </p:cNvSpPr>
          <p:nvPr>
            <p:ph type="dt" sz="half" idx="10"/>
          </p:nvPr>
        </p:nvSpPr>
        <p:spPr/>
        <p:txBody>
          <a:bodyPr/>
          <a:lstStyle/>
          <a:p>
            <a:fld id="{032554EB-4C62-4957-B789-FDFDF47FEB37}" type="datetimeFigureOut">
              <a:rPr lang="zh-CN" altLang="en-US" smtClean="0"/>
              <a:t>2023/10/17</a:t>
            </a:fld>
            <a:endParaRPr lang="zh-CN" altLang="en-US"/>
          </a:p>
        </p:txBody>
      </p:sp>
      <p:sp>
        <p:nvSpPr>
          <p:cNvPr id="5" name="页脚占位符 4">
            <a:extLst>
              <a:ext uri="{FF2B5EF4-FFF2-40B4-BE49-F238E27FC236}">
                <a16:creationId xmlns:a16="http://schemas.microsoft.com/office/drawing/2014/main" id="{715E055D-783C-4DD7-AE29-B8869319373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BF691F9-3B39-4DAB-8E45-1C1DCEAC4EA5}"/>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5060667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965D7DC-F268-43F5-A10B-000651A2102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E835945-4014-4850-BDA3-11ECAB3EAAB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A701F3-4D56-44C2-B65F-035D8A93FFC9}"/>
              </a:ext>
            </a:extLst>
          </p:cNvPr>
          <p:cNvSpPr>
            <a:spLocks noGrp="1"/>
          </p:cNvSpPr>
          <p:nvPr>
            <p:ph type="dt" sz="half" idx="10"/>
          </p:nvPr>
        </p:nvSpPr>
        <p:spPr/>
        <p:txBody>
          <a:bodyPr/>
          <a:lstStyle/>
          <a:p>
            <a:fld id="{032554EB-4C62-4957-B789-FDFDF47FEB37}" type="datetimeFigureOut">
              <a:rPr lang="zh-CN" altLang="en-US" smtClean="0"/>
              <a:t>2023/10/17</a:t>
            </a:fld>
            <a:endParaRPr lang="zh-CN" altLang="en-US"/>
          </a:p>
        </p:txBody>
      </p:sp>
      <p:sp>
        <p:nvSpPr>
          <p:cNvPr id="5" name="页脚占位符 4">
            <a:extLst>
              <a:ext uri="{FF2B5EF4-FFF2-40B4-BE49-F238E27FC236}">
                <a16:creationId xmlns:a16="http://schemas.microsoft.com/office/drawing/2014/main" id="{7630979B-EF7F-4834-8A21-7F4E58BB62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D74CE3-BB16-4B37-BE1B-00987051ECB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2308535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633447-33BB-4328-B26C-2BC7F40FD78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77E4736-239A-4736-B21F-4F8B373E66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C0F49C-3FC2-4545-8E1D-213E49A806F4}"/>
              </a:ext>
            </a:extLst>
          </p:cNvPr>
          <p:cNvSpPr>
            <a:spLocks noGrp="1"/>
          </p:cNvSpPr>
          <p:nvPr>
            <p:ph type="dt" sz="half" idx="10"/>
          </p:nvPr>
        </p:nvSpPr>
        <p:spPr/>
        <p:txBody>
          <a:bodyPr/>
          <a:lstStyle/>
          <a:p>
            <a:fld id="{032554EB-4C62-4957-B789-FDFDF47FEB37}" type="datetimeFigureOut">
              <a:rPr lang="zh-CN" altLang="en-US" smtClean="0"/>
              <a:t>2023/10/17</a:t>
            </a:fld>
            <a:endParaRPr lang="zh-CN" altLang="en-US"/>
          </a:p>
        </p:txBody>
      </p:sp>
      <p:sp>
        <p:nvSpPr>
          <p:cNvPr id="5" name="页脚占位符 4">
            <a:extLst>
              <a:ext uri="{FF2B5EF4-FFF2-40B4-BE49-F238E27FC236}">
                <a16:creationId xmlns:a16="http://schemas.microsoft.com/office/drawing/2014/main" id="{302FFC93-6BFC-41DD-9BF6-5A0E996D9F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F47C59-9AD4-4908-803D-4E1B089310B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
        <p:nvSpPr>
          <p:cNvPr id="7" name="Oval 6">
            <a:extLst>
              <a:ext uri="{FF2B5EF4-FFF2-40B4-BE49-F238E27FC236}">
                <a16:creationId xmlns:a16="http://schemas.microsoft.com/office/drawing/2014/main" id="{70C2209A-F9D7-492A-AC32-B2117CD1AB6F}"/>
              </a:ext>
            </a:extLst>
          </p:cNvPr>
          <p:cNvSpPr/>
          <p:nvPr userDrawn="1"/>
        </p:nvSpPr>
        <p:spPr>
          <a:xfrm>
            <a:off x="-1046375" y="131975"/>
            <a:ext cx="857839" cy="857839"/>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57660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DB13AF-C57B-47FB-B9EC-55DD100E4D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D597EA6-9A62-453C-A0A9-79A3F212A4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E018424-7B6A-43A2-971A-E7CA7D229B54}"/>
              </a:ext>
            </a:extLst>
          </p:cNvPr>
          <p:cNvSpPr>
            <a:spLocks noGrp="1"/>
          </p:cNvSpPr>
          <p:nvPr>
            <p:ph type="dt" sz="half" idx="10"/>
          </p:nvPr>
        </p:nvSpPr>
        <p:spPr/>
        <p:txBody>
          <a:bodyPr/>
          <a:lstStyle/>
          <a:p>
            <a:fld id="{032554EB-4C62-4957-B789-FDFDF47FEB37}" type="datetimeFigureOut">
              <a:rPr lang="zh-CN" altLang="en-US" smtClean="0"/>
              <a:t>2023/10/17</a:t>
            </a:fld>
            <a:endParaRPr lang="zh-CN" altLang="en-US"/>
          </a:p>
        </p:txBody>
      </p:sp>
      <p:sp>
        <p:nvSpPr>
          <p:cNvPr id="5" name="页脚占位符 4">
            <a:extLst>
              <a:ext uri="{FF2B5EF4-FFF2-40B4-BE49-F238E27FC236}">
                <a16:creationId xmlns:a16="http://schemas.microsoft.com/office/drawing/2014/main" id="{682CDB67-0668-4191-90A7-B7773D28BB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980643-A9EE-4814-B715-5270047A2933}"/>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6376101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1B65AB-ECA5-4B0C-9500-FB3CE0C9B6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3B2531-E18E-43A1-8F6C-BF455493A97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A925BC-3CF6-406B-8D54-39EAB177BF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41605D9-4286-4E04-B114-A90507830B76}"/>
              </a:ext>
            </a:extLst>
          </p:cNvPr>
          <p:cNvSpPr>
            <a:spLocks noGrp="1"/>
          </p:cNvSpPr>
          <p:nvPr>
            <p:ph type="dt" sz="half" idx="10"/>
          </p:nvPr>
        </p:nvSpPr>
        <p:spPr/>
        <p:txBody>
          <a:bodyPr/>
          <a:lstStyle/>
          <a:p>
            <a:fld id="{032554EB-4C62-4957-B789-FDFDF47FEB37}" type="datetimeFigureOut">
              <a:rPr lang="zh-CN" altLang="en-US" smtClean="0"/>
              <a:t>2023/10/17</a:t>
            </a:fld>
            <a:endParaRPr lang="zh-CN" altLang="en-US"/>
          </a:p>
        </p:txBody>
      </p:sp>
      <p:sp>
        <p:nvSpPr>
          <p:cNvPr id="6" name="页脚占位符 5">
            <a:extLst>
              <a:ext uri="{FF2B5EF4-FFF2-40B4-BE49-F238E27FC236}">
                <a16:creationId xmlns:a16="http://schemas.microsoft.com/office/drawing/2014/main" id="{A0FDE458-0455-4AF8-943D-1627EE7FEDD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08360F-7755-412D-9601-529A273364D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9581833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52A8EC-8670-482C-8CFC-F0542F9507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CA2C9B0-24A0-4513-8EC0-D18BFF2C48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A6D3269-70B7-459D-BF09-2560C48989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D18EE88-6018-4A7E-AD9C-ECAC25A98E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42ADCE-C05D-4617-9750-1FB4F74784B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80ED218-77D5-4508-B129-75068F1395C2}"/>
              </a:ext>
            </a:extLst>
          </p:cNvPr>
          <p:cNvSpPr>
            <a:spLocks noGrp="1"/>
          </p:cNvSpPr>
          <p:nvPr>
            <p:ph type="dt" sz="half" idx="10"/>
          </p:nvPr>
        </p:nvSpPr>
        <p:spPr/>
        <p:txBody>
          <a:bodyPr/>
          <a:lstStyle/>
          <a:p>
            <a:fld id="{032554EB-4C62-4957-B789-FDFDF47FEB37}" type="datetimeFigureOut">
              <a:rPr lang="zh-CN" altLang="en-US" smtClean="0"/>
              <a:t>2023/10/17</a:t>
            </a:fld>
            <a:endParaRPr lang="zh-CN" altLang="en-US"/>
          </a:p>
        </p:txBody>
      </p:sp>
      <p:sp>
        <p:nvSpPr>
          <p:cNvPr id="8" name="页脚占位符 7">
            <a:extLst>
              <a:ext uri="{FF2B5EF4-FFF2-40B4-BE49-F238E27FC236}">
                <a16:creationId xmlns:a16="http://schemas.microsoft.com/office/drawing/2014/main" id="{29C6A662-2814-4F64-897B-292BDB3C16B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3C72CC1-6330-40FD-AF12-C05BA3DB146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5738952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0C240-9801-43D9-BB59-C50069161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6F0BBCA-4071-4B6D-99D0-2FCF201BD376}"/>
              </a:ext>
            </a:extLst>
          </p:cNvPr>
          <p:cNvSpPr>
            <a:spLocks noGrp="1"/>
          </p:cNvSpPr>
          <p:nvPr>
            <p:ph type="dt" sz="half" idx="10"/>
          </p:nvPr>
        </p:nvSpPr>
        <p:spPr/>
        <p:txBody>
          <a:bodyPr/>
          <a:lstStyle/>
          <a:p>
            <a:fld id="{032554EB-4C62-4957-B789-FDFDF47FEB37}" type="datetimeFigureOut">
              <a:rPr lang="zh-CN" altLang="en-US" smtClean="0"/>
              <a:t>2023/10/17</a:t>
            </a:fld>
            <a:endParaRPr lang="zh-CN" altLang="en-US"/>
          </a:p>
        </p:txBody>
      </p:sp>
      <p:sp>
        <p:nvSpPr>
          <p:cNvPr id="4" name="页脚占位符 3">
            <a:extLst>
              <a:ext uri="{FF2B5EF4-FFF2-40B4-BE49-F238E27FC236}">
                <a16:creationId xmlns:a16="http://schemas.microsoft.com/office/drawing/2014/main" id="{648A0009-A13E-4F9E-9A9A-5633CDEC1C1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B35AF91-5C24-448C-A858-F69958BFAC5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842639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FF3B21-1649-4785-B69C-E07DF377C673}"/>
              </a:ext>
            </a:extLst>
          </p:cNvPr>
          <p:cNvSpPr>
            <a:spLocks noGrp="1"/>
          </p:cNvSpPr>
          <p:nvPr>
            <p:ph type="dt" sz="half" idx="10"/>
          </p:nvPr>
        </p:nvSpPr>
        <p:spPr/>
        <p:txBody>
          <a:bodyPr/>
          <a:lstStyle/>
          <a:p>
            <a:fld id="{032554EB-4C62-4957-B789-FDFDF47FEB37}" type="datetimeFigureOut">
              <a:rPr lang="zh-CN" altLang="en-US" smtClean="0"/>
              <a:t>2023/10/17</a:t>
            </a:fld>
            <a:endParaRPr lang="zh-CN" altLang="en-US"/>
          </a:p>
        </p:txBody>
      </p:sp>
      <p:sp>
        <p:nvSpPr>
          <p:cNvPr id="3" name="页脚占位符 2">
            <a:extLst>
              <a:ext uri="{FF2B5EF4-FFF2-40B4-BE49-F238E27FC236}">
                <a16:creationId xmlns:a16="http://schemas.microsoft.com/office/drawing/2014/main" id="{D7CC82AC-FA30-415A-974A-24FA4845CB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6A4651C-08B4-403C-A6FB-E519C6204B6A}"/>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052770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A096BB-77E0-4842-9469-7AF6074B7D2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4E7C16E-89ED-439B-9164-D17AD6795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3F6DB5-9999-475A-995E-9C5895A31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309CB54-5B77-47D4-B4EA-AFB57E881DC0}"/>
              </a:ext>
            </a:extLst>
          </p:cNvPr>
          <p:cNvSpPr>
            <a:spLocks noGrp="1"/>
          </p:cNvSpPr>
          <p:nvPr>
            <p:ph type="dt" sz="half" idx="10"/>
          </p:nvPr>
        </p:nvSpPr>
        <p:spPr/>
        <p:txBody>
          <a:bodyPr/>
          <a:lstStyle/>
          <a:p>
            <a:fld id="{032554EB-4C62-4957-B789-FDFDF47FEB37}" type="datetimeFigureOut">
              <a:rPr lang="zh-CN" altLang="en-US" smtClean="0"/>
              <a:t>2023/10/17</a:t>
            </a:fld>
            <a:endParaRPr lang="zh-CN" altLang="en-US"/>
          </a:p>
        </p:txBody>
      </p:sp>
      <p:sp>
        <p:nvSpPr>
          <p:cNvPr id="6" name="页脚占位符 5">
            <a:extLst>
              <a:ext uri="{FF2B5EF4-FFF2-40B4-BE49-F238E27FC236}">
                <a16:creationId xmlns:a16="http://schemas.microsoft.com/office/drawing/2014/main" id="{2CDC461A-B974-4EE6-8DDA-B844B49D52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526E566-373C-4EBA-AED5-428C3130E63B}"/>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42864945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B1265-1816-4D68-B8A9-4E7C4E6134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47ACE9-F03B-4DF9-BACF-A66016818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F4925EA-F972-46DF-BC56-9F6A985BB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747A489-56F7-457E-AF3E-6936A2A3CEC1}"/>
              </a:ext>
            </a:extLst>
          </p:cNvPr>
          <p:cNvSpPr>
            <a:spLocks noGrp="1"/>
          </p:cNvSpPr>
          <p:nvPr>
            <p:ph type="dt" sz="half" idx="10"/>
          </p:nvPr>
        </p:nvSpPr>
        <p:spPr/>
        <p:txBody>
          <a:bodyPr/>
          <a:lstStyle/>
          <a:p>
            <a:fld id="{032554EB-4C62-4957-B789-FDFDF47FEB37}" type="datetimeFigureOut">
              <a:rPr lang="zh-CN" altLang="en-US" smtClean="0"/>
              <a:t>2023/10/17</a:t>
            </a:fld>
            <a:endParaRPr lang="zh-CN" altLang="en-US"/>
          </a:p>
        </p:txBody>
      </p:sp>
      <p:sp>
        <p:nvSpPr>
          <p:cNvPr id="6" name="页脚占位符 5">
            <a:extLst>
              <a:ext uri="{FF2B5EF4-FFF2-40B4-BE49-F238E27FC236}">
                <a16:creationId xmlns:a16="http://schemas.microsoft.com/office/drawing/2014/main" id="{C13216C3-45B3-455D-86EF-1B1D1228DA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41BD9B9-C6A7-437E-89A9-82C52D07D99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1656431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5A23960-8992-439F-A1C1-DBD4FD3F9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599F889-7C44-4274-8594-224FF05A3D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D19B2D-DFCA-4A09-98CD-99E18C34C6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554EB-4C62-4957-B789-FDFDF47FEB37}" type="datetimeFigureOut">
              <a:rPr lang="zh-CN" altLang="en-US" smtClean="0"/>
              <a:t>2023/10/17</a:t>
            </a:fld>
            <a:endParaRPr lang="zh-CN" altLang="en-US"/>
          </a:p>
        </p:txBody>
      </p:sp>
      <p:sp>
        <p:nvSpPr>
          <p:cNvPr id="5" name="页脚占位符 4">
            <a:extLst>
              <a:ext uri="{FF2B5EF4-FFF2-40B4-BE49-F238E27FC236}">
                <a16:creationId xmlns:a16="http://schemas.microsoft.com/office/drawing/2014/main" id="{3FB366DC-A4B9-4D71-A6DC-0AF46BF974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C13D5D0-40A9-4131-ADE3-9285B39D4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4195703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png"/><Relationship Id="rId3" Type="http://schemas.openxmlformats.org/officeDocument/2006/relationships/audio" Target="../media/media1.m4a"/><Relationship Id="rId7" Type="http://schemas.openxmlformats.org/officeDocument/2006/relationships/image" Target="../media/image3.png"/><Relationship Id="rId12" Type="http://schemas.microsoft.com/office/2007/relationships/hdphoto" Target="../media/hdphoto1.wdp"/><Relationship Id="rId17" Type="http://schemas.openxmlformats.org/officeDocument/2006/relationships/image" Target="../media/image10.png"/><Relationship Id="rId2" Type="http://schemas.microsoft.com/office/2007/relationships/media" Target="../media/media1.m4a"/><Relationship Id="rId16" Type="http://schemas.microsoft.com/office/2007/relationships/hdphoto" Target="../media/hdphoto3.wdp"/><Relationship Id="rId1" Type="http://schemas.openxmlformats.org/officeDocument/2006/relationships/tags" Target="../tags/tag2.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notesSlide" Target="../notesSlides/notesSlide1.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image" Target="../media/image5.png"/><Relationship Id="rId1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0.jpeg"/><Relationship Id="rId5" Type="http://schemas.openxmlformats.org/officeDocument/2006/relationships/image" Target="../media/image25.png"/><Relationship Id="rId10" Type="http://schemas.microsoft.com/office/2007/relationships/hdphoto" Target="../media/hdphoto5.wdp"/><Relationship Id="rId4" Type="http://schemas.openxmlformats.org/officeDocument/2006/relationships/image" Target="../media/image11.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6.jpe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7.pn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5.png"/></Relationships>
</file>

<file path=ppt/slides/_rels/slide3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png"/><Relationship Id="rId7" Type="http://schemas.openxmlformats.org/officeDocument/2006/relationships/image" Target="../media/image4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47.png"/><Relationship Id="rId4" Type="http://schemas.openxmlformats.org/officeDocument/2006/relationships/image" Target="../media/image4.png"/><Relationship Id="rId9"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9.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3.png"/><Relationship Id="rId12" Type="http://schemas.openxmlformats.org/officeDocument/2006/relationships/slide" Target="slide9.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15.png"/><Relationship Id="rId5" Type="http://schemas.openxmlformats.org/officeDocument/2006/relationships/image" Target="../media/image6.png"/><Relationship Id="rId10" Type="http://schemas.openxmlformats.org/officeDocument/2006/relationships/slide" Target="slide7.xml"/><Relationship Id="rId4" Type="http://schemas.openxmlformats.org/officeDocument/2006/relationships/image" Target="../media/image12.png"/><Relationship Id="rId9" Type="http://schemas.openxmlformats.org/officeDocument/2006/relationships/image" Target="../media/image14.png"/><Relationship Id="rId14" Type="http://schemas.microsoft.com/office/2007/relationships/hdphoto" Target="../media/hdphoto4.wdp"/></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1.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2.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slide" Target="slide4.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slide" Target="slide4.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4.png"/><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slide" Target="slide4.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4.png"/><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11" Type="http://schemas.microsoft.com/office/2007/relationships/hdphoto" Target="../media/hdphoto2.wdp"/><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CBE072-CB8C-43C8-8E05-4979C2C553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21A4A379-6274-4086-8F3E-E370535A13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8" name="图片 7">
            <a:extLst>
              <a:ext uri="{FF2B5EF4-FFF2-40B4-BE49-F238E27FC236}">
                <a16:creationId xmlns:a16="http://schemas.microsoft.com/office/drawing/2014/main" id="{BB2684B0-6E85-4E49-B00F-023C7C932B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9" name="图片 8">
            <a:extLst>
              <a:ext uri="{FF2B5EF4-FFF2-40B4-BE49-F238E27FC236}">
                <a16:creationId xmlns:a16="http://schemas.microsoft.com/office/drawing/2014/main" id="{6FCA3B8C-7BBB-403C-A65E-965F7C06FF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15" name="图片 14">
            <a:extLst>
              <a:ext uri="{FF2B5EF4-FFF2-40B4-BE49-F238E27FC236}">
                <a16:creationId xmlns:a16="http://schemas.microsoft.com/office/drawing/2014/main" id="{4EDF6902-7A33-4BF9-8651-F8F611CA4D7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14" name="Rectangle 13">
            <a:extLst>
              <a:ext uri="{FF2B5EF4-FFF2-40B4-BE49-F238E27FC236}">
                <a16:creationId xmlns:a16="http://schemas.microsoft.com/office/drawing/2014/main" id="{CFF2C86C-C231-46A5-A710-39D76F431F0E}"/>
              </a:ext>
            </a:extLst>
          </p:cNvPr>
          <p:cNvSpPr/>
          <p:nvPr/>
        </p:nvSpPr>
        <p:spPr>
          <a:xfrm>
            <a:off x="4412131" y="762000"/>
            <a:ext cx="3367737" cy="736517"/>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TẬP ĐỌC</a:t>
            </a:r>
            <a:endParaRPr lang="en-US" sz="1600" b="1" cap="none" spc="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sp>
        <p:nvSpPr>
          <p:cNvPr id="16" name="Rectangle 15">
            <a:extLst>
              <a:ext uri="{FF2B5EF4-FFF2-40B4-BE49-F238E27FC236}">
                <a16:creationId xmlns:a16="http://schemas.microsoft.com/office/drawing/2014/main" id="{7E7F6660-F2F9-4B2A-8C68-B557EFB1994D}"/>
              </a:ext>
            </a:extLst>
          </p:cNvPr>
          <p:cNvSpPr/>
          <p:nvPr/>
        </p:nvSpPr>
        <p:spPr>
          <a:xfrm>
            <a:off x="723900" y="1969213"/>
            <a:ext cx="10186200" cy="2551987"/>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38100">
                  <a:solidFill>
                    <a:srgbClr val="00B0F0"/>
                  </a:solidFill>
                </a:ln>
                <a:solidFill>
                  <a:srgbClr val="FFF9E9"/>
                </a:solidFill>
                <a:effectLst>
                  <a:outerShdw blurRad="38100" dist="25400" dir="5400000" algn="ctr" rotWithShape="0">
                    <a:srgbClr val="6E747A">
                      <a:alpha val="43000"/>
                    </a:srgbClr>
                  </a:outerShdw>
                </a:effectLst>
                <a:latin typeface="iCiel Baliho Script" pitchFamily="2" charset="0"/>
              </a:rPr>
              <a:t>Tiếng đàn ba-la-lai-ca</a:t>
            </a:r>
          </a:p>
          <a:p>
            <a:pPr algn="ctr"/>
            <a:r>
              <a:rPr lang="vi-VN" sz="1600" b="1">
                <a:ln w="38100">
                  <a:solidFill>
                    <a:srgbClr val="00B0F0"/>
                  </a:solidFill>
                </a:ln>
                <a:solidFill>
                  <a:srgbClr val="FFF9E9"/>
                </a:solidFill>
                <a:effectLst>
                  <a:outerShdw blurRad="38100" dist="25400" dir="5400000" algn="ctr" rotWithShape="0">
                    <a:srgbClr val="6E747A">
                      <a:alpha val="43000"/>
                    </a:srgbClr>
                  </a:outerShdw>
                </a:effectLst>
                <a:latin typeface="iCiel Baliho Script" pitchFamily="2" charset="0"/>
              </a:rPr>
              <a:t>trên sông Đà</a:t>
            </a:r>
            <a:endParaRPr lang="en-US" sz="1600" b="1" cap="none" spc="0">
              <a:ln w="38100">
                <a:solidFill>
                  <a:srgbClr val="00B0F0"/>
                </a:solidFill>
              </a:ln>
              <a:solidFill>
                <a:srgbClr val="FFF9E9"/>
              </a:solidFill>
              <a:effectLst>
                <a:outerShdw blurRad="38100" dist="25400" dir="5400000" algn="ctr" rotWithShape="0">
                  <a:srgbClr val="6E747A">
                    <a:alpha val="43000"/>
                  </a:srgbClr>
                </a:outerShdw>
              </a:effectLst>
              <a:latin typeface="iCiel Baliho Script" pitchFamily="2" charset="0"/>
            </a:endParaRPr>
          </a:p>
        </p:txBody>
      </p:sp>
      <p:grpSp>
        <p:nvGrpSpPr>
          <p:cNvPr id="27" name="Group 26">
            <a:extLst>
              <a:ext uri="{FF2B5EF4-FFF2-40B4-BE49-F238E27FC236}">
                <a16:creationId xmlns:a16="http://schemas.microsoft.com/office/drawing/2014/main" id="{B94EA1E0-5423-4955-921A-FA72E6E61839}"/>
              </a:ext>
            </a:extLst>
          </p:cNvPr>
          <p:cNvGrpSpPr/>
          <p:nvPr/>
        </p:nvGrpSpPr>
        <p:grpSpPr>
          <a:xfrm rot="320761">
            <a:off x="7157459" y="3017351"/>
            <a:ext cx="4635490" cy="3798573"/>
            <a:chOff x="7321950" y="3042467"/>
            <a:chExt cx="4635490" cy="3798573"/>
          </a:xfrm>
        </p:grpSpPr>
        <p:pic>
          <p:nvPicPr>
            <p:cNvPr id="1028" name="Picture 4" descr="Cresent Moon Cartoon Images Clipart Best - Yellow Moon Black Background -  Png Download (#5398947) - PinClipart">
              <a:extLst>
                <a:ext uri="{FF2B5EF4-FFF2-40B4-BE49-F238E27FC236}">
                  <a16:creationId xmlns:a16="http://schemas.microsoft.com/office/drawing/2014/main" id="{97CDB1B7-8A7C-449F-A8CF-55385F47AF0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4154ADCE-11D8-487C-8417-C605DBAB591E}"/>
                </a:ext>
              </a:extLst>
            </p:cNvPr>
            <p:cNvGrpSpPr/>
            <p:nvPr/>
          </p:nvGrpSpPr>
          <p:grpSpPr>
            <a:xfrm>
              <a:off x="7321950" y="3826380"/>
              <a:ext cx="3167091" cy="2904858"/>
              <a:chOff x="676169" y="3524760"/>
              <a:chExt cx="3167091" cy="2904858"/>
            </a:xfrm>
          </p:grpSpPr>
          <p:pic>
            <p:nvPicPr>
              <p:cNvPr id="17" name="Picture 2" descr="Tập đọc: Tiếng đàn ba-la-lai-ca trên sông Đà">
                <a:extLst>
                  <a:ext uri="{FF2B5EF4-FFF2-40B4-BE49-F238E27FC236}">
                    <a16:creationId xmlns:a16="http://schemas.microsoft.com/office/drawing/2014/main" id="{6F34DA8F-FD11-46E5-AAF8-06A273E3EC34}"/>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44253707-116D-4CFE-B94A-A7672984E6B3}"/>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24" name="Rectangle 23">
            <a:extLst>
              <a:ext uri="{FF2B5EF4-FFF2-40B4-BE49-F238E27FC236}">
                <a16:creationId xmlns:a16="http://schemas.microsoft.com/office/drawing/2014/main" id="{06E7DF7D-05C1-45E2-A8D5-E10B5AA889E9}"/>
              </a:ext>
            </a:extLst>
          </p:cNvPr>
          <p:cNvSpPr/>
          <p:nvPr/>
        </p:nvSpPr>
        <p:spPr>
          <a:xfrm>
            <a:off x="3650440" y="4766728"/>
            <a:ext cx="4026700" cy="566347"/>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cap="none" spc="0">
                <a:ln w="19050">
                  <a:solidFill>
                    <a:srgbClr val="00B0F0"/>
                  </a:solidFill>
                </a:ln>
                <a:solidFill>
                  <a:srgbClr val="FFF9E9"/>
                </a:solidFill>
                <a:effectLst>
                  <a:outerShdw blurRad="38100" dist="25400" dir="5400000" algn="ctr" rotWithShape="0">
                    <a:srgbClr val="6E747A">
                      <a:alpha val="43000"/>
                    </a:srgbClr>
                  </a:outerShdw>
                </a:effectLst>
                <a:latin typeface="iCiel Baliho Script" pitchFamily="2" charset="0"/>
              </a:rPr>
              <a:t>Theo Quang Huy</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731964899"/>
      </p:ext>
    </p:extLst>
  </p:cSld>
  <p:clrMapOvr>
    <a:masterClrMapping/>
  </p:clrMapOvr>
  <mc:AlternateContent xmlns:mc="http://schemas.openxmlformats.org/markup-compatibility/2006">
    <mc:Choice xmlns:p14="http://schemas.microsoft.com/office/powerpoint/2010/main" Requires="p14">
      <p:transition spd="slow" p14:dur="1250" advTm="736">
        <p14:switch dir="r"/>
      </p:transition>
    </mc:Choice>
    <mc:Fallback>
      <p:transition spd="slow" advTm="7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par>
                                <p:cTn id="12" presetID="53" presetClass="entr" presetSubtype="16"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80">
                                          <p:stCondLst>
                                            <p:cond delay="0"/>
                                          </p:stCondLst>
                                        </p:cTn>
                                        <p:tgtEl>
                                          <p:spTgt spid="16"/>
                                        </p:tgtEl>
                                      </p:cBhvr>
                                    </p:animEffect>
                                    <p:anim calcmode="lin" valueType="num">
                                      <p:cBhvr>
                                        <p:cTn id="32"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7" dur="26">
                                          <p:stCondLst>
                                            <p:cond delay="650"/>
                                          </p:stCondLst>
                                        </p:cTn>
                                        <p:tgtEl>
                                          <p:spTgt spid="16"/>
                                        </p:tgtEl>
                                      </p:cBhvr>
                                      <p:to x="100000" y="60000"/>
                                    </p:animScale>
                                    <p:animScale>
                                      <p:cBhvr>
                                        <p:cTn id="38" dur="166" decel="50000">
                                          <p:stCondLst>
                                            <p:cond delay="676"/>
                                          </p:stCondLst>
                                        </p:cTn>
                                        <p:tgtEl>
                                          <p:spTgt spid="16"/>
                                        </p:tgtEl>
                                      </p:cBhvr>
                                      <p:to x="100000" y="100000"/>
                                    </p:animScale>
                                    <p:animScale>
                                      <p:cBhvr>
                                        <p:cTn id="39" dur="26">
                                          <p:stCondLst>
                                            <p:cond delay="1312"/>
                                          </p:stCondLst>
                                        </p:cTn>
                                        <p:tgtEl>
                                          <p:spTgt spid="16"/>
                                        </p:tgtEl>
                                      </p:cBhvr>
                                      <p:to x="100000" y="80000"/>
                                    </p:animScale>
                                    <p:animScale>
                                      <p:cBhvr>
                                        <p:cTn id="40" dur="166" decel="50000">
                                          <p:stCondLst>
                                            <p:cond delay="1338"/>
                                          </p:stCondLst>
                                        </p:cTn>
                                        <p:tgtEl>
                                          <p:spTgt spid="16"/>
                                        </p:tgtEl>
                                      </p:cBhvr>
                                      <p:to x="100000" y="100000"/>
                                    </p:animScale>
                                    <p:animScale>
                                      <p:cBhvr>
                                        <p:cTn id="41" dur="26">
                                          <p:stCondLst>
                                            <p:cond delay="1642"/>
                                          </p:stCondLst>
                                        </p:cTn>
                                        <p:tgtEl>
                                          <p:spTgt spid="16"/>
                                        </p:tgtEl>
                                      </p:cBhvr>
                                      <p:to x="100000" y="90000"/>
                                    </p:animScale>
                                    <p:animScale>
                                      <p:cBhvr>
                                        <p:cTn id="42" dur="166" decel="50000">
                                          <p:stCondLst>
                                            <p:cond delay="1668"/>
                                          </p:stCondLst>
                                        </p:cTn>
                                        <p:tgtEl>
                                          <p:spTgt spid="16"/>
                                        </p:tgtEl>
                                      </p:cBhvr>
                                      <p:to x="100000" y="100000"/>
                                    </p:animScale>
                                    <p:animScale>
                                      <p:cBhvr>
                                        <p:cTn id="43" dur="26">
                                          <p:stCondLst>
                                            <p:cond delay="1808"/>
                                          </p:stCondLst>
                                        </p:cTn>
                                        <p:tgtEl>
                                          <p:spTgt spid="16"/>
                                        </p:tgtEl>
                                      </p:cBhvr>
                                      <p:to x="100000" y="95000"/>
                                    </p:animScale>
                                    <p:animScale>
                                      <p:cBhvr>
                                        <p:cTn id="44" dur="166" decel="50000">
                                          <p:stCondLst>
                                            <p:cond delay="1834"/>
                                          </p:stCondLst>
                                        </p:cTn>
                                        <p:tgtEl>
                                          <p:spTgt spid="16"/>
                                        </p:tgtEl>
                                      </p:cBhvr>
                                      <p:to x="100000" y="100000"/>
                                    </p:animScale>
                                  </p:childTnLst>
                                </p:cTn>
                              </p:par>
                              <p:par>
                                <p:cTn id="45" presetID="26"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80">
                                          <p:stCondLst>
                                            <p:cond delay="0"/>
                                          </p:stCondLst>
                                        </p:cTn>
                                        <p:tgtEl>
                                          <p:spTgt spid="24"/>
                                        </p:tgtEl>
                                      </p:cBhvr>
                                    </p:animEffect>
                                    <p:anim calcmode="lin" valueType="num">
                                      <p:cBhvr>
                                        <p:cTn id="4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53" dur="26">
                                          <p:stCondLst>
                                            <p:cond delay="650"/>
                                          </p:stCondLst>
                                        </p:cTn>
                                        <p:tgtEl>
                                          <p:spTgt spid="24"/>
                                        </p:tgtEl>
                                      </p:cBhvr>
                                      <p:to x="100000" y="60000"/>
                                    </p:animScale>
                                    <p:animScale>
                                      <p:cBhvr>
                                        <p:cTn id="54" dur="166" decel="50000">
                                          <p:stCondLst>
                                            <p:cond delay="676"/>
                                          </p:stCondLst>
                                        </p:cTn>
                                        <p:tgtEl>
                                          <p:spTgt spid="24"/>
                                        </p:tgtEl>
                                      </p:cBhvr>
                                      <p:to x="100000" y="100000"/>
                                    </p:animScale>
                                    <p:animScale>
                                      <p:cBhvr>
                                        <p:cTn id="55" dur="26">
                                          <p:stCondLst>
                                            <p:cond delay="1312"/>
                                          </p:stCondLst>
                                        </p:cTn>
                                        <p:tgtEl>
                                          <p:spTgt spid="24"/>
                                        </p:tgtEl>
                                      </p:cBhvr>
                                      <p:to x="100000" y="80000"/>
                                    </p:animScale>
                                    <p:animScale>
                                      <p:cBhvr>
                                        <p:cTn id="56" dur="166" decel="50000">
                                          <p:stCondLst>
                                            <p:cond delay="1338"/>
                                          </p:stCondLst>
                                        </p:cTn>
                                        <p:tgtEl>
                                          <p:spTgt spid="24"/>
                                        </p:tgtEl>
                                      </p:cBhvr>
                                      <p:to x="100000" y="100000"/>
                                    </p:animScale>
                                    <p:animScale>
                                      <p:cBhvr>
                                        <p:cTn id="57" dur="26">
                                          <p:stCondLst>
                                            <p:cond delay="1642"/>
                                          </p:stCondLst>
                                        </p:cTn>
                                        <p:tgtEl>
                                          <p:spTgt spid="24"/>
                                        </p:tgtEl>
                                      </p:cBhvr>
                                      <p:to x="100000" y="90000"/>
                                    </p:animScale>
                                    <p:animScale>
                                      <p:cBhvr>
                                        <p:cTn id="58" dur="166" decel="50000">
                                          <p:stCondLst>
                                            <p:cond delay="1668"/>
                                          </p:stCondLst>
                                        </p:cTn>
                                        <p:tgtEl>
                                          <p:spTgt spid="24"/>
                                        </p:tgtEl>
                                      </p:cBhvr>
                                      <p:to x="100000" y="100000"/>
                                    </p:animScale>
                                    <p:animScale>
                                      <p:cBhvr>
                                        <p:cTn id="59" dur="26">
                                          <p:stCondLst>
                                            <p:cond delay="1808"/>
                                          </p:stCondLst>
                                        </p:cTn>
                                        <p:tgtEl>
                                          <p:spTgt spid="24"/>
                                        </p:tgtEl>
                                      </p:cBhvr>
                                      <p:to x="100000" y="95000"/>
                                    </p:animScale>
                                    <p:animScale>
                                      <p:cBhvr>
                                        <p:cTn id="60"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2"/>
                </p:tgtEl>
              </p:cMediaNode>
            </p:audio>
          </p:childTnLst>
        </p:cTn>
      </p:par>
    </p:tnLst>
    <p:bldLst>
      <p:bldP spid="14" grpId="0"/>
      <p:bldP spid="16" grpId="0"/>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E8C10B-E6E4-4275-8DC8-C389AD480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6146" name="Picture 2" descr="Trang Đặng Xuân Xuyến: CẢM NHẬN KHI ĐỌC “HƯ VÔ” CỦA NHÀ THƠ QUANG HUY - Tác  giả: Ngọc Bái (Yên Bái)">
            <a:extLst>
              <a:ext uri="{FF2B5EF4-FFF2-40B4-BE49-F238E27FC236}">
                <a16:creationId xmlns:a16="http://schemas.microsoft.com/office/drawing/2014/main" id="{88022D75-78F0-489D-8AF8-EE77012F8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12800" y="446087"/>
            <a:ext cx="5511800" cy="33097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4">
            <a:extLst>
              <a:ext uri="{FF2B5EF4-FFF2-40B4-BE49-F238E27FC236}">
                <a16:creationId xmlns:a16="http://schemas.microsoft.com/office/drawing/2014/main" id="{9AC6FA68-ECAE-498D-8E0F-54EDF59488D4}"/>
              </a:ext>
            </a:extLst>
          </p:cNvPr>
          <p:cNvSpPr/>
          <p:nvPr/>
        </p:nvSpPr>
        <p:spPr>
          <a:xfrm>
            <a:off x="7137399" y="317500"/>
            <a:ext cx="4876801" cy="6223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2432D42-C393-4B42-95AE-D59ADF05718E}"/>
              </a:ext>
            </a:extLst>
          </p:cNvPr>
          <p:cNvSpPr txBox="1"/>
          <p:nvPr/>
        </p:nvSpPr>
        <p:spPr>
          <a:xfrm>
            <a:off x="7861299" y="1166842"/>
            <a:ext cx="3429000" cy="4770537"/>
          </a:xfrm>
          <a:prstGeom prst="rect">
            <a:avLst/>
          </a:prstGeom>
          <a:noFill/>
        </p:spPr>
        <p:txBody>
          <a:bodyPr wrap="square">
            <a:spAutoFit/>
          </a:bodyPr>
          <a:lstStyle/>
          <a:p>
            <a:pPr algn="ctr" eaLnBrk="1" hangingPunct="1"/>
            <a:r>
              <a:rPr lang="en-US" altLang="en-US" sz="4000" b="1" dirty="0" err="1">
                <a:solidFill>
                  <a:srgbClr val="0070C0"/>
                </a:solidFill>
                <a:latin typeface="Times New Roman" pitchFamily="18" charset="0"/>
                <a:cs typeface="Times New Roman" pitchFamily="18" charset="0"/>
              </a:rPr>
              <a:t>Nhiều</a:t>
            </a:r>
            <a:r>
              <a:rPr lang="en-US" altLang="en-US" sz="4000" b="1" dirty="0">
                <a:solidFill>
                  <a:srgbClr val="0070C0"/>
                </a:solidFill>
                <a:latin typeface="Times New Roman" pitchFamily="18" charset="0"/>
                <a:cs typeface="Times New Roman" pitchFamily="18" charset="0"/>
              </a:rPr>
              <a:t> </a:t>
            </a:r>
            <a:r>
              <a:rPr lang="en-US" altLang="en-US" sz="4000" b="1" dirty="0" err="1">
                <a:solidFill>
                  <a:srgbClr val="0070C0"/>
                </a:solidFill>
                <a:latin typeface="Times New Roman" pitchFamily="18" charset="0"/>
                <a:cs typeface="Times New Roman" pitchFamily="18" charset="0"/>
              </a:rPr>
              <a:t>bài</a:t>
            </a:r>
            <a:r>
              <a:rPr lang="en-US" altLang="en-US" sz="4000" b="1" dirty="0">
                <a:solidFill>
                  <a:srgbClr val="0070C0"/>
                </a:solidFill>
                <a:latin typeface="Times New Roman" pitchFamily="18" charset="0"/>
                <a:cs typeface="Times New Roman" pitchFamily="18" charset="0"/>
              </a:rPr>
              <a:t>  </a:t>
            </a:r>
            <a:r>
              <a:rPr lang="en-US" altLang="en-US" sz="4000" b="1" dirty="0" err="1">
                <a:solidFill>
                  <a:srgbClr val="0070C0"/>
                </a:solidFill>
                <a:latin typeface="Times New Roman" pitchFamily="18" charset="0"/>
                <a:cs typeface="Times New Roman" pitchFamily="18" charset="0"/>
              </a:rPr>
              <a:t>thơ</a:t>
            </a:r>
            <a:r>
              <a:rPr lang="en-US" altLang="en-US" sz="4000" b="1" dirty="0">
                <a:solidFill>
                  <a:srgbClr val="0070C0"/>
                </a:solidFill>
                <a:latin typeface="Times New Roman" pitchFamily="18" charset="0"/>
                <a:cs typeface="Times New Roman" pitchFamily="18" charset="0"/>
              </a:rPr>
              <a:t> </a:t>
            </a:r>
            <a:r>
              <a:rPr lang="en-US" altLang="en-US" sz="4000" b="1" dirty="0" err="1">
                <a:solidFill>
                  <a:srgbClr val="0070C0"/>
                </a:solidFill>
                <a:latin typeface="Times New Roman" pitchFamily="18" charset="0"/>
                <a:cs typeface="Times New Roman" pitchFamily="18" charset="0"/>
              </a:rPr>
              <a:t>nổi</a:t>
            </a:r>
            <a:r>
              <a:rPr lang="en-US" altLang="en-US" sz="4000" b="1" dirty="0">
                <a:solidFill>
                  <a:srgbClr val="0070C0"/>
                </a:solidFill>
                <a:latin typeface="Times New Roman" pitchFamily="18" charset="0"/>
                <a:cs typeface="Times New Roman" pitchFamily="18" charset="0"/>
              </a:rPr>
              <a:t> </a:t>
            </a:r>
            <a:r>
              <a:rPr lang="en-US" altLang="en-US" sz="4000" b="1" dirty="0" err="1">
                <a:solidFill>
                  <a:srgbClr val="0070C0"/>
                </a:solidFill>
                <a:latin typeface="Times New Roman" pitchFamily="18" charset="0"/>
                <a:cs typeface="Times New Roman" pitchFamily="18" charset="0"/>
              </a:rPr>
              <a:t>tiếng</a:t>
            </a:r>
            <a:r>
              <a:rPr lang="en-US" altLang="en-US" sz="4000" b="1" dirty="0">
                <a:solidFill>
                  <a:srgbClr val="0070C0"/>
                </a:solidFill>
                <a:latin typeface="Times New Roman" pitchFamily="18" charset="0"/>
                <a:cs typeface="Times New Roman" pitchFamily="18" charset="0"/>
              </a:rPr>
              <a:t>:</a:t>
            </a:r>
          </a:p>
          <a:p>
            <a:pPr eaLnBrk="1" hangingPunct="1"/>
            <a:r>
              <a:rPr lang="en-US" altLang="en-US" sz="3600" b="1" dirty="0">
                <a:latin typeface="Times New Roman" pitchFamily="18" charset="0"/>
                <a:cs typeface="Times New Roman" pitchFamily="18" charset="0"/>
              </a:rPr>
              <a:t>- </a:t>
            </a:r>
            <a:r>
              <a:rPr lang="vi-VN" altLang="en-US" sz="3600" b="1" dirty="0">
                <a:latin typeface="Times New Roman" pitchFamily="18" charset="0"/>
                <a:cs typeface="Times New Roman" pitchFamily="18" charset="0"/>
              </a:rPr>
              <a:t>Tiếng đàn</a:t>
            </a:r>
          </a:p>
          <a:p>
            <a:pPr eaLnBrk="1" hangingPunct="1"/>
            <a:r>
              <a:rPr lang="vi-VN" altLang="en-US" sz="3600" b="1" dirty="0">
                <a:latin typeface="Times New Roman" pitchFamily="18" charset="0"/>
                <a:cs typeface="Times New Roman" pitchFamily="18" charset="0"/>
              </a:rPr>
              <a:t>Ba – la – lai – ca trên sông Đà</a:t>
            </a:r>
          </a:p>
          <a:p>
            <a:pPr marL="285750" indent="-285750" eaLnBrk="1" hangingPunct="1">
              <a:buFontTx/>
              <a:buChar char="-"/>
            </a:pPr>
            <a:r>
              <a:rPr lang="vi-VN" altLang="en-US" sz="3600" b="1" dirty="0">
                <a:latin typeface="Times New Roman" pitchFamily="18" charset="0"/>
                <a:cs typeface="Times New Roman" pitchFamily="18" charset="0"/>
              </a:rPr>
              <a:t>Hư vô</a:t>
            </a:r>
          </a:p>
          <a:p>
            <a:pPr marL="285750" indent="-285750" eaLnBrk="1" hangingPunct="1">
              <a:buFontTx/>
              <a:buChar char="-"/>
            </a:pPr>
            <a:r>
              <a:rPr lang="vi-VN" altLang="en-US" sz="3600" b="1" dirty="0">
                <a:latin typeface="Times New Roman" pitchFamily="18" charset="0"/>
                <a:cs typeface="Times New Roman" pitchFamily="18" charset="0"/>
              </a:rPr>
              <a:t>Màu kỷ niệm</a:t>
            </a:r>
          </a:p>
          <a:p>
            <a:pPr marL="285750" indent="-285750" eaLnBrk="1" hangingPunct="1">
              <a:buFontTx/>
              <a:buChar char="-"/>
            </a:pPr>
            <a:r>
              <a:rPr lang="vi-VN" altLang="en-US" sz="3600" b="1" dirty="0">
                <a:latin typeface="Times New Roman" pitchFamily="18" charset="0"/>
                <a:cs typeface="Times New Roman" pitchFamily="18" charset="0"/>
              </a:rPr>
              <a:t>Bất ngờ em</a:t>
            </a:r>
            <a:endParaRPr lang="en-US" altLang="en-US" sz="3600" b="1" dirty="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574812E6-C197-45B3-8CD6-B0D528045160}"/>
              </a:ext>
            </a:extLst>
          </p:cNvPr>
          <p:cNvSpPr txBox="1"/>
          <p:nvPr/>
        </p:nvSpPr>
        <p:spPr>
          <a:xfrm>
            <a:off x="1" y="3859742"/>
            <a:ext cx="6350000" cy="2862322"/>
          </a:xfrm>
          <a:prstGeom prst="rect">
            <a:avLst/>
          </a:prstGeom>
          <a:noFill/>
        </p:spPr>
        <p:txBody>
          <a:bodyPr wrap="square">
            <a:spAutoFit/>
          </a:bodyPr>
          <a:lstStyle/>
          <a:p>
            <a:pPr algn="just" eaLnBrk="1" hangingPunct="1"/>
            <a:r>
              <a:rPr lang="vi-VN" altLang="en-US" sz="3600" dirty="0">
                <a:solidFill>
                  <a:schemeClr val="bg1"/>
                </a:solidFill>
                <a:latin typeface="+mj-lt"/>
                <a:cs typeface="Calibri" panose="020F0502020204030204" pitchFamily="34" charset="0"/>
              </a:rPr>
              <a:t>Nhà văn – nhà thơ </a:t>
            </a:r>
            <a:r>
              <a:rPr lang="nl-NL" altLang="en-US" sz="3600" dirty="0">
                <a:solidFill>
                  <a:schemeClr val="bg1"/>
                </a:solidFill>
                <a:latin typeface="Times New Roman" pitchFamily="18" charset="0"/>
                <a:cs typeface="Times New Roman" pitchFamily="18" charset="0"/>
              </a:rPr>
              <a:t>Quang Huy tên thật là Nguyễn Quang Huy</a:t>
            </a:r>
            <a:r>
              <a:rPr lang="nl-NL" altLang="en-US" sz="3600" dirty="0">
                <a:solidFill>
                  <a:schemeClr val="bg1"/>
                </a:solidFill>
                <a:latin typeface="+mj-lt"/>
                <a:cs typeface="Calibri" panose="020F0502020204030204" pitchFamily="34" charset="0"/>
              </a:rPr>
              <a:t>, </a:t>
            </a:r>
            <a:r>
              <a:rPr lang="nl-NL" altLang="en-US" sz="3600" dirty="0">
                <a:solidFill>
                  <a:schemeClr val="bg1"/>
                </a:solidFill>
                <a:latin typeface="Times New Roman" pitchFamily="18" charset="0"/>
                <a:cs typeface="Times New Roman" pitchFamily="18" charset="0"/>
              </a:rPr>
              <a:t>sinh năm 1936 tại Cẩm Giàng</a:t>
            </a:r>
            <a:r>
              <a:rPr lang="nl-NL" altLang="en-US" sz="3600" dirty="0">
                <a:solidFill>
                  <a:schemeClr val="bg1"/>
                </a:solidFill>
                <a:latin typeface="+mj-lt"/>
                <a:cs typeface="Calibri" panose="020F0502020204030204" pitchFamily="34" charset="0"/>
              </a:rPr>
              <a:t>, </a:t>
            </a:r>
            <a:r>
              <a:rPr lang="nl-NL" altLang="en-US" sz="3600" dirty="0">
                <a:solidFill>
                  <a:schemeClr val="bg1"/>
                </a:solidFill>
                <a:latin typeface="Times New Roman" pitchFamily="18" charset="0"/>
                <a:cs typeface="Times New Roman" pitchFamily="18" charset="0"/>
              </a:rPr>
              <a:t>Hải Dương. Ông sáng tác rất nhiều thơ và truyện ngắn.</a:t>
            </a:r>
            <a:endParaRPr lang="en-US" altLang="en-US" sz="36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0440070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DA727554-72E9-4330-AAD8-603825E38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图片 6">
            <a:extLst>
              <a:ext uri="{FF2B5EF4-FFF2-40B4-BE49-F238E27FC236}">
                <a16:creationId xmlns:a16="http://schemas.microsoft.com/office/drawing/2014/main" id="{ACE2A1D6-D4A3-4436-A33F-C6CE71EF6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6" name="图片 7">
            <a:extLst>
              <a:ext uri="{FF2B5EF4-FFF2-40B4-BE49-F238E27FC236}">
                <a16:creationId xmlns:a16="http://schemas.microsoft.com/office/drawing/2014/main" id="{684AB3FC-D251-4FE6-BFDB-4735E9390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7" name="图片 8">
            <a:extLst>
              <a:ext uri="{FF2B5EF4-FFF2-40B4-BE49-F238E27FC236}">
                <a16:creationId xmlns:a16="http://schemas.microsoft.com/office/drawing/2014/main" id="{2430A5E0-FC2A-4F68-B7E2-2E2D860E5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8" name="图片 14">
            <a:extLst>
              <a:ext uri="{FF2B5EF4-FFF2-40B4-BE49-F238E27FC236}">
                <a16:creationId xmlns:a16="http://schemas.microsoft.com/office/drawing/2014/main" id="{450B7914-E3E2-4717-A584-77F49E9E9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9" name="图片 2">
            <a:extLst>
              <a:ext uri="{FF2B5EF4-FFF2-40B4-BE49-F238E27FC236}">
                <a16:creationId xmlns:a16="http://schemas.microsoft.com/office/drawing/2014/main" id="{B26A41F5-000A-4DCD-AF17-685D5C470F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2886" y="2503645"/>
            <a:ext cx="3959114" cy="4354355"/>
          </a:xfrm>
          <a:prstGeom prst="rect">
            <a:avLst/>
          </a:prstGeom>
        </p:spPr>
      </p:pic>
      <p:sp>
        <p:nvSpPr>
          <p:cNvPr id="10" name="Rectangle 9">
            <a:extLst>
              <a:ext uri="{FF2B5EF4-FFF2-40B4-BE49-F238E27FC236}">
                <a16:creationId xmlns:a16="http://schemas.microsoft.com/office/drawing/2014/main" id="{3D81A547-1C5B-46C1-AF03-6FE50CA27AA9}"/>
              </a:ext>
            </a:extLst>
          </p:cNvPr>
          <p:cNvSpPr/>
          <p:nvPr/>
        </p:nvSpPr>
        <p:spPr>
          <a:xfrm>
            <a:off x="2095500" y="1913249"/>
            <a:ext cx="7128434" cy="1619250"/>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dirty="0">
                <a:ln w="5715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LUYỆN ĐỌC </a:t>
            </a:r>
            <a:endParaRPr lang="en-US" sz="1600" b="1" cap="none" spc="0" dirty="0">
              <a:ln w="5715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spTree>
    <p:extLst>
      <p:ext uri="{BB962C8B-B14F-4D97-AF65-F5344CB8AC3E}">
        <p14:creationId xmlns:p14="http://schemas.microsoft.com/office/powerpoint/2010/main" val="39025640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childTnLst>
                          </p:cTn>
                        </p:par>
                        <p:par>
                          <p:cTn id="23" fill="hold">
                            <p:stCondLst>
                              <p:cond delay="75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anim calcmode="lin" valueType="num">
                                      <p:cBhvr>
                                        <p:cTn id="27" dur="750" fill="hold"/>
                                        <p:tgtEl>
                                          <p:spTgt spid="8"/>
                                        </p:tgtEl>
                                        <p:attrNameLst>
                                          <p:attrName>ppt_x</p:attrName>
                                        </p:attrNameLst>
                                      </p:cBhvr>
                                      <p:tavLst>
                                        <p:tav tm="0">
                                          <p:val>
                                            <p:strVal val="#ppt_x"/>
                                          </p:val>
                                        </p:tav>
                                        <p:tav tm="100000">
                                          <p:val>
                                            <p:strVal val="#ppt_x"/>
                                          </p:val>
                                        </p:tav>
                                      </p:tavLst>
                                    </p:anim>
                                    <p:anim calcmode="lin" valueType="num">
                                      <p:cBhvr>
                                        <p:cTn id="28" dur="75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26" presetClass="entr" presetSubtype="0" fill="hold" grpId="0" nodeType="with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wipe(down)">
                                      <p:cBhvr>
                                        <p:cTn id="35" dur="580">
                                          <p:stCondLst>
                                            <p:cond delay="0"/>
                                          </p:stCondLst>
                                        </p:cTn>
                                        <p:tgtEl>
                                          <p:spTgt spid="10">
                                            <p:txEl>
                                              <p:pRg st="0" end="0"/>
                                            </p:txEl>
                                          </p:spTgt>
                                        </p:tgtEl>
                                      </p:cBhvr>
                                    </p:animEffect>
                                    <p:anim calcmode="lin" valueType="num">
                                      <p:cBhvr>
                                        <p:cTn id="36" dur="1822" tmFilter="0,0; 0.14,0.36; 0.43,0.73; 0.71,0.91; 1.0,1.0">
                                          <p:stCondLst>
                                            <p:cond delay="0"/>
                                          </p:stCondLst>
                                        </p:cTn>
                                        <p:tgtEl>
                                          <p:spTgt spid="10">
                                            <p:txEl>
                                              <p:pRg st="0" end="0"/>
                                            </p:txEl>
                                          </p:spTgt>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xEl>
                                              <p:pRg st="0" end="0"/>
                                            </p:txEl>
                                          </p:spTgt>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xEl>
                                              <p:pRg st="0" end="0"/>
                                            </p:txEl>
                                          </p:spTgt>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xEl>
                                              <p:pRg st="0" end="0"/>
                                            </p:txEl>
                                          </p:spTgt>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xEl>
                                              <p:pRg st="0" end="0"/>
                                            </p:txEl>
                                          </p:spTgt>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xEl>
                                              <p:pRg st="0" end="0"/>
                                            </p:txEl>
                                          </p:spTgt>
                                        </p:tgtEl>
                                      </p:cBhvr>
                                      <p:to x="100000" y="60000"/>
                                    </p:animScale>
                                    <p:animScale>
                                      <p:cBhvr>
                                        <p:cTn id="42" dur="166" decel="50000">
                                          <p:stCondLst>
                                            <p:cond delay="676"/>
                                          </p:stCondLst>
                                        </p:cTn>
                                        <p:tgtEl>
                                          <p:spTgt spid="10">
                                            <p:txEl>
                                              <p:pRg st="0" end="0"/>
                                            </p:txEl>
                                          </p:spTgt>
                                        </p:tgtEl>
                                      </p:cBhvr>
                                      <p:to x="100000" y="100000"/>
                                    </p:animScale>
                                    <p:animScale>
                                      <p:cBhvr>
                                        <p:cTn id="43" dur="26">
                                          <p:stCondLst>
                                            <p:cond delay="1312"/>
                                          </p:stCondLst>
                                        </p:cTn>
                                        <p:tgtEl>
                                          <p:spTgt spid="10">
                                            <p:txEl>
                                              <p:pRg st="0" end="0"/>
                                            </p:txEl>
                                          </p:spTgt>
                                        </p:tgtEl>
                                      </p:cBhvr>
                                      <p:to x="100000" y="80000"/>
                                    </p:animScale>
                                    <p:animScale>
                                      <p:cBhvr>
                                        <p:cTn id="44" dur="166" decel="50000">
                                          <p:stCondLst>
                                            <p:cond delay="1338"/>
                                          </p:stCondLst>
                                        </p:cTn>
                                        <p:tgtEl>
                                          <p:spTgt spid="10">
                                            <p:txEl>
                                              <p:pRg st="0" end="0"/>
                                            </p:txEl>
                                          </p:spTgt>
                                        </p:tgtEl>
                                      </p:cBhvr>
                                      <p:to x="100000" y="100000"/>
                                    </p:animScale>
                                    <p:animScale>
                                      <p:cBhvr>
                                        <p:cTn id="45" dur="26">
                                          <p:stCondLst>
                                            <p:cond delay="1642"/>
                                          </p:stCondLst>
                                        </p:cTn>
                                        <p:tgtEl>
                                          <p:spTgt spid="10">
                                            <p:txEl>
                                              <p:pRg st="0" end="0"/>
                                            </p:txEl>
                                          </p:spTgt>
                                        </p:tgtEl>
                                      </p:cBhvr>
                                      <p:to x="100000" y="90000"/>
                                    </p:animScale>
                                    <p:animScale>
                                      <p:cBhvr>
                                        <p:cTn id="46" dur="166" decel="50000">
                                          <p:stCondLst>
                                            <p:cond delay="1668"/>
                                          </p:stCondLst>
                                        </p:cTn>
                                        <p:tgtEl>
                                          <p:spTgt spid="10">
                                            <p:txEl>
                                              <p:pRg st="0" end="0"/>
                                            </p:txEl>
                                          </p:spTgt>
                                        </p:tgtEl>
                                      </p:cBhvr>
                                      <p:to x="100000" y="100000"/>
                                    </p:animScale>
                                    <p:animScale>
                                      <p:cBhvr>
                                        <p:cTn id="47" dur="26">
                                          <p:stCondLst>
                                            <p:cond delay="1808"/>
                                          </p:stCondLst>
                                        </p:cTn>
                                        <p:tgtEl>
                                          <p:spTgt spid="10">
                                            <p:txEl>
                                              <p:pRg st="0" end="0"/>
                                            </p:txEl>
                                          </p:spTgt>
                                        </p:tgtEl>
                                      </p:cBhvr>
                                      <p:to x="100000" y="95000"/>
                                    </p:animScale>
                                    <p:animScale>
                                      <p:cBhvr>
                                        <p:cTn id="48" dur="166" decel="50000">
                                          <p:stCondLst>
                                            <p:cond delay="1834"/>
                                          </p:stCondLst>
                                        </p:cTn>
                                        <p:tgtEl>
                                          <p:spTgt spid="10">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7821A95-0167-47D9-80EC-BA4A434EE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6" name="TextBox 5">
            <a:extLst>
              <a:ext uri="{FF2B5EF4-FFF2-40B4-BE49-F238E27FC236}">
                <a16:creationId xmlns:a16="http://schemas.microsoft.com/office/drawing/2014/main" id="{4AA134FD-A096-4E5A-BF42-FE0CC90FA937}"/>
              </a:ext>
            </a:extLst>
          </p:cNvPr>
          <p:cNvSpPr txBox="1"/>
          <p:nvPr/>
        </p:nvSpPr>
        <p:spPr>
          <a:xfrm>
            <a:off x="5511281" y="2041887"/>
            <a:ext cx="7226300" cy="4524315"/>
          </a:xfrm>
          <a:prstGeom prst="rect">
            <a:avLst/>
          </a:prstGeom>
          <a:noFill/>
        </p:spPr>
        <p:txBody>
          <a:bodyPr wrap="square">
            <a:spAutoFit/>
          </a:bodyPr>
          <a:lstStyle/>
          <a:p>
            <a:r>
              <a:rPr lang="vi-VN" sz="2400" b="1" i="0" dirty="0">
                <a:ln>
                  <a:solidFill>
                    <a:schemeClr val="bg1"/>
                  </a:solidFill>
                </a:ln>
                <a:solidFill>
                  <a:schemeClr val="bg1"/>
                </a:solidFill>
                <a:effectLst/>
                <a:latin typeface="+mj-lt"/>
                <a:cs typeface="Calibri" panose="020F0502020204030204" pitchFamily="34" charset="0"/>
              </a:rPr>
              <a:t>Lúc ấy </a:t>
            </a:r>
            <a:br>
              <a:rPr lang="vi-VN" sz="2400" b="1" i="0" dirty="0">
                <a:ln>
                  <a:solidFill>
                    <a:schemeClr val="bg1"/>
                  </a:solidFill>
                </a:ln>
                <a:solidFill>
                  <a:schemeClr val="bg1"/>
                </a:solidFill>
                <a:effectLst/>
                <a:latin typeface="+mj-lt"/>
                <a:cs typeface="Calibri" panose="020F0502020204030204" pitchFamily="34" charset="0"/>
              </a:rPr>
            </a:br>
            <a:r>
              <a:rPr lang="vi-VN" sz="2400" b="1" i="0" dirty="0">
                <a:ln>
                  <a:solidFill>
                    <a:schemeClr val="bg1"/>
                  </a:solidFill>
                </a:ln>
                <a:solidFill>
                  <a:schemeClr val="bg1"/>
                </a:solidFill>
                <a:effectLst/>
                <a:latin typeface="+mj-lt"/>
                <a:cs typeface="Calibri" panose="020F0502020204030204" pitchFamily="34" charset="0"/>
              </a:rPr>
              <a:t>Cả công trường say ngủ cạnh dòng sông </a:t>
            </a:r>
            <a:br>
              <a:rPr lang="vi-VN" sz="2400" b="1" i="0" dirty="0">
                <a:ln>
                  <a:solidFill>
                    <a:schemeClr val="bg1"/>
                  </a:solidFill>
                </a:ln>
                <a:solidFill>
                  <a:schemeClr val="bg1"/>
                </a:solidFill>
                <a:effectLst/>
                <a:latin typeface="+mj-lt"/>
                <a:cs typeface="Calibri" panose="020F0502020204030204" pitchFamily="34" charset="0"/>
              </a:rPr>
            </a:br>
            <a:r>
              <a:rPr lang="vi-VN" sz="2400" b="1" i="0" dirty="0">
                <a:ln>
                  <a:solidFill>
                    <a:schemeClr val="bg1"/>
                  </a:solidFill>
                </a:ln>
                <a:solidFill>
                  <a:schemeClr val="bg1"/>
                </a:solidFill>
                <a:effectLst/>
                <a:latin typeface="+mj-lt"/>
                <a:cs typeface="Calibri" panose="020F0502020204030204" pitchFamily="34" charset="0"/>
              </a:rPr>
              <a:t>Những tháp khoan nhô lên trời ngẫm nghĩ </a:t>
            </a:r>
            <a:br>
              <a:rPr lang="vi-VN" sz="2400" b="1" i="0" dirty="0">
                <a:ln>
                  <a:solidFill>
                    <a:schemeClr val="bg1"/>
                  </a:solidFill>
                </a:ln>
                <a:solidFill>
                  <a:schemeClr val="bg1"/>
                </a:solidFill>
                <a:effectLst/>
                <a:latin typeface="+mj-lt"/>
                <a:cs typeface="Calibri" panose="020F0502020204030204" pitchFamily="34" charset="0"/>
              </a:rPr>
            </a:br>
            <a:r>
              <a:rPr lang="vi-VN" sz="2400" b="1" i="0" dirty="0">
                <a:ln>
                  <a:solidFill>
                    <a:schemeClr val="bg1"/>
                  </a:solidFill>
                </a:ln>
                <a:solidFill>
                  <a:schemeClr val="bg1"/>
                </a:solidFill>
                <a:effectLst/>
                <a:latin typeface="+mj-lt"/>
                <a:cs typeface="Calibri" panose="020F0502020204030204" pitchFamily="34" charset="0"/>
              </a:rPr>
              <a:t>Những xe ủi, xe ben sóng vai nhau nằm nghỉ </a:t>
            </a:r>
            <a:br>
              <a:rPr lang="vi-VN" sz="2400" b="1" i="0" dirty="0">
                <a:ln>
                  <a:solidFill>
                    <a:schemeClr val="bg1"/>
                  </a:solidFill>
                </a:ln>
                <a:solidFill>
                  <a:schemeClr val="bg1"/>
                </a:solidFill>
                <a:effectLst/>
                <a:latin typeface="+mj-lt"/>
                <a:cs typeface="Calibri" panose="020F0502020204030204" pitchFamily="34" charset="0"/>
              </a:rPr>
            </a:br>
            <a:r>
              <a:rPr lang="vi-VN" sz="2400" b="1" i="0" dirty="0">
                <a:ln>
                  <a:solidFill>
                    <a:schemeClr val="bg1"/>
                  </a:solidFill>
                </a:ln>
                <a:solidFill>
                  <a:schemeClr val="bg1"/>
                </a:solidFill>
                <a:effectLst/>
                <a:latin typeface="+mj-lt"/>
                <a:cs typeface="Calibri" panose="020F0502020204030204" pitchFamily="34" charset="0"/>
              </a:rPr>
              <a:t>Chỉ còn tiếng đàn ngân nga </a:t>
            </a:r>
            <a:br>
              <a:rPr lang="vi-VN" sz="2400" b="1" i="0" dirty="0">
                <a:ln>
                  <a:solidFill>
                    <a:schemeClr val="bg1"/>
                  </a:solidFill>
                </a:ln>
                <a:solidFill>
                  <a:schemeClr val="bg1"/>
                </a:solidFill>
                <a:effectLst/>
                <a:latin typeface="+mj-lt"/>
                <a:cs typeface="Calibri" panose="020F0502020204030204" pitchFamily="34" charset="0"/>
              </a:rPr>
            </a:br>
            <a:r>
              <a:rPr lang="vi-VN" sz="2400" b="1" i="0" dirty="0">
                <a:ln>
                  <a:solidFill>
                    <a:schemeClr val="bg1"/>
                  </a:solidFill>
                </a:ln>
                <a:solidFill>
                  <a:schemeClr val="bg1"/>
                </a:solidFill>
                <a:effectLst/>
                <a:latin typeface="+mj-lt"/>
                <a:cs typeface="Calibri" panose="020F0502020204030204" pitchFamily="34" charset="0"/>
              </a:rPr>
              <a:t>Với một dòng trăng lấp loáng sông Đà. </a:t>
            </a:r>
          </a:p>
          <a:p>
            <a:r>
              <a:rPr lang="vi-VN" sz="2400" b="1" i="0" dirty="0">
                <a:ln>
                  <a:solidFill>
                    <a:schemeClr val="bg1"/>
                  </a:solidFill>
                </a:ln>
                <a:solidFill>
                  <a:schemeClr val="bg1"/>
                </a:solidFill>
                <a:effectLst/>
                <a:latin typeface="+mj-lt"/>
                <a:cs typeface="Calibri" panose="020F0502020204030204" pitchFamily="34" charset="0"/>
              </a:rPr>
              <a:t/>
            </a:r>
            <a:br>
              <a:rPr lang="vi-VN" sz="2400" b="1" i="0" dirty="0">
                <a:ln>
                  <a:solidFill>
                    <a:schemeClr val="bg1"/>
                  </a:solidFill>
                </a:ln>
                <a:solidFill>
                  <a:schemeClr val="bg1"/>
                </a:solidFill>
                <a:effectLst/>
                <a:latin typeface="+mj-lt"/>
                <a:cs typeface="Calibri" panose="020F0502020204030204" pitchFamily="34" charset="0"/>
              </a:rPr>
            </a:br>
            <a:r>
              <a:rPr lang="vi-VN" sz="2400" b="1" i="0" dirty="0">
                <a:ln>
                  <a:solidFill>
                    <a:schemeClr val="bg1"/>
                  </a:solidFill>
                </a:ln>
                <a:solidFill>
                  <a:schemeClr val="bg1"/>
                </a:solidFill>
                <a:effectLst/>
                <a:latin typeface="+mj-lt"/>
                <a:cs typeface="Calibri" panose="020F0502020204030204" pitchFamily="34" charset="0"/>
              </a:rPr>
              <a:t>Ngày mai </a:t>
            </a:r>
            <a:br>
              <a:rPr lang="vi-VN" sz="2400" b="1" i="0" dirty="0">
                <a:ln>
                  <a:solidFill>
                    <a:schemeClr val="bg1"/>
                  </a:solidFill>
                </a:ln>
                <a:solidFill>
                  <a:schemeClr val="bg1"/>
                </a:solidFill>
                <a:effectLst/>
                <a:latin typeface="+mj-lt"/>
                <a:cs typeface="Calibri" panose="020F0502020204030204" pitchFamily="34" charset="0"/>
              </a:rPr>
            </a:br>
            <a:r>
              <a:rPr lang="vi-VN" sz="2400" b="1" i="0" dirty="0">
                <a:ln>
                  <a:solidFill>
                    <a:schemeClr val="bg1"/>
                  </a:solidFill>
                </a:ln>
                <a:solidFill>
                  <a:schemeClr val="bg1"/>
                </a:solidFill>
                <a:effectLst/>
                <a:latin typeface="+mj-lt"/>
                <a:cs typeface="Calibri" panose="020F0502020204030204" pitchFamily="34" charset="0"/>
              </a:rPr>
              <a:t>Chiếc đập lớn nối liền hai khối núi </a:t>
            </a:r>
            <a:br>
              <a:rPr lang="vi-VN" sz="2400" b="1" i="0" dirty="0">
                <a:ln>
                  <a:solidFill>
                    <a:schemeClr val="bg1"/>
                  </a:solidFill>
                </a:ln>
                <a:solidFill>
                  <a:schemeClr val="bg1"/>
                </a:solidFill>
                <a:effectLst/>
                <a:latin typeface="+mj-lt"/>
                <a:cs typeface="Calibri" panose="020F0502020204030204" pitchFamily="34" charset="0"/>
              </a:rPr>
            </a:br>
            <a:r>
              <a:rPr lang="vi-VN" sz="2400" b="1" i="0" dirty="0">
                <a:ln>
                  <a:solidFill>
                    <a:schemeClr val="bg1"/>
                  </a:solidFill>
                </a:ln>
                <a:solidFill>
                  <a:schemeClr val="bg1"/>
                </a:solidFill>
                <a:effectLst/>
                <a:latin typeface="+mj-lt"/>
                <a:cs typeface="Calibri" panose="020F0502020204030204" pitchFamily="34" charset="0"/>
              </a:rPr>
              <a:t>Biển sẽ nằm bỡ ngỡ giữa cao nguyên </a:t>
            </a:r>
            <a:br>
              <a:rPr lang="vi-VN" sz="2400" b="1" i="0" dirty="0">
                <a:ln>
                  <a:solidFill>
                    <a:schemeClr val="bg1"/>
                  </a:solidFill>
                </a:ln>
                <a:solidFill>
                  <a:schemeClr val="bg1"/>
                </a:solidFill>
                <a:effectLst/>
                <a:latin typeface="+mj-lt"/>
                <a:cs typeface="Calibri" panose="020F0502020204030204" pitchFamily="34" charset="0"/>
              </a:rPr>
            </a:br>
            <a:r>
              <a:rPr lang="vi-VN" sz="2400" b="1" i="0" dirty="0">
                <a:ln>
                  <a:solidFill>
                    <a:schemeClr val="bg1"/>
                  </a:solidFill>
                </a:ln>
                <a:solidFill>
                  <a:schemeClr val="bg1"/>
                </a:solidFill>
                <a:effectLst/>
                <a:latin typeface="+mj-lt"/>
                <a:cs typeface="Calibri" panose="020F0502020204030204" pitchFamily="34" charset="0"/>
              </a:rPr>
              <a:t>Sông Đà </a:t>
            </a:r>
            <a:r>
              <a:rPr lang="en-US" sz="2400" b="1" i="0" dirty="0">
                <a:ln>
                  <a:solidFill>
                    <a:schemeClr val="bg1"/>
                  </a:solidFill>
                </a:ln>
                <a:solidFill>
                  <a:schemeClr val="bg1"/>
                </a:solidFill>
                <a:effectLst/>
                <a:latin typeface="+mj-lt"/>
                <a:cs typeface="Calibri" panose="020F0502020204030204" pitchFamily="34" charset="0"/>
              </a:rPr>
              <a:t>chia</a:t>
            </a:r>
            <a:r>
              <a:rPr lang="vi-VN" sz="2400" b="1" i="0" dirty="0">
                <a:ln>
                  <a:solidFill>
                    <a:schemeClr val="bg1"/>
                  </a:solidFill>
                </a:ln>
                <a:solidFill>
                  <a:schemeClr val="bg1"/>
                </a:solidFill>
                <a:effectLst/>
                <a:latin typeface="+mj-lt"/>
                <a:cs typeface="Calibri" panose="020F0502020204030204" pitchFamily="34" charset="0"/>
              </a:rPr>
              <a:t> ánh sáng đi muôn ngả </a:t>
            </a:r>
            <a:br>
              <a:rPr lang="vi-VN" sz="2400" b="1" i="0" dirty="0">
                <a:ln>
                  <a:solidFill>
                    <a:schemeClr val="bg1"/>
                  </a:solidFill>
                </a:ln>
                <a:solidFill>
                  <a:schemeClr val="bg1"/>
                </a:solidFill>
                <a:effectLst/>
                <a:latin typeface="+mj-lt"/>
                <a:cs typeface="Calibri" panose="020F0502020204030204" pitchFamily="34" charset="0"/>
              </a:rPr>
            </a:br>
            <a:r>
              <a:rPr lang="vi-VN" sz="2400" b="1" i="0" dirty="0">
                <a:ln>
                  <a:solidFill>
                    <a:schemeClr val="bg1"/>
                  </a:solidFill>
                </a:ln>
                <a:solidFill>
                  <a:schemeClr val="bg1"/>
                </a:solidFill>
                <a:effectLst/>
                <a:latin typeface="+mj-lt"/>
                <a:cs typeface="Calibri" panose="020F0502020204030204" pitchFamily="34" charset="0"/>
              </a:rPr>
              <a:t>Từ công trình thuỷ điện lớn đầu tiên.</a:t>
            </a:r>
          </a:p>
        </p:txBody>
      </p:sp>
      <p:sp>
        <p:nvSpPr>
          <p:cNvPr id="11" name="TextBox 10">
            <a:extLst>
              <a:ext uri="{FF2B5EF4-FFF2-40B4-BE49-F238E27FC236}">
                <a16:creationId xmlns:a16="http://schemas.microsoft.com/office/drawing/2014/main" id="{7B543E42-30DA-4625-8150-C6475D99A30A}"/>
              </a:ext>
            </a:extLst>
          </p:cNvPr>
          <p:cNvSpPr txBox="1"/>
          <p:nvPr/>
        </p:nvSpPr>
        <p:spPr>
          <a:xfrm>
            <a:off x="1" y="4555982"/>
            <a:ext cx="7226300" cy="1938992"/>
          </a:xfrm>
          <a:prstGeom prst="rect">
            <a:avLst/>
          </a:prstGeom>
          <a:noFill/>
        </p:spPr>
        <p:txBody>
          <a:bodyPr wrap="square">
            <a:spAutoFit/>
          </a:bodyPr>
          <a:lstStyle/>
          <a:p>
            <a:r>
              <a:rPr lang="vi-VN" sz="2400" b="1" i="0" dirty="0">
                <a:ln>
                  <a:solidFill>
                    <a:schemeClr val="bg1"/>
                  </a:solidFill>
                </a:ln>
                <a:solidFill>
                  <a:schemeClr val="bg1"/>
                </a:solidFill>
                <a:effectLst/>
                <a:latin typeface="+mj-lt"/>
                <a:cs typeface="Calibri" panose="020F0502020204030204" pitchFamily="34" charset="0"/>
              </a:rPr>
              <a:t>Trên sông Đà </a:t>
            </a:r>
            <a:br>
              <a:rPr lang="vi-VN" sz="2400" b="1" i="0" dirty="0">
                <a:ln>
                  <a:solidFill>
                    <a:schemeClr val="bg1"/>
                  </a:solidFill>
                </a:ln>
                <a:solidFill>
                  <a:schemeClr val="bg1"/>
                </a:solidFill>
                <a:effectLst/>
                <a:latin typeface="+mj-lt"/>
                <a:cs typeface="Calibri" panose="020F0502020204030204" pitchFamily="34" charset="0"/>
              </a:rPr>
            </a:br>
            <a:r>
              <a:rPr lang="vi-VN" sz="2400" b="1" i="0" dirty="0">
                <a:ln>
                  <a:solidFill>
                    <a:schemeClr val="bg1"/>
                  </a:solidFill>
                </a:ln>
                <a:solidFill>
                  <a:schemeClr val="bg1"/>
                </a:solidFill>
                <a:effectLst/>
                <a:latin typeface="+mj-lt"/>
                <a:cs typeface="Calibri" panose="020F0502020204030204" pitchFamily="34" charset="0"/>
              </a:rPr>
              <a:t>Một đêm trăng chơi vơi </a:t>
            </a:r>
            <a:br>
              <a:rPr lang="vi-VN" sz="2400" b="1" i="0" dirty="0">
                <a:ln>
                  <a:solidFill>
                    <a:schemeClr val="bg1"/>
                  </a:solidFill>
                </a:ln>
                <a:solidFill>
                  <a:schemeClr val="bg1"/>
                </a:solidFill>
                <a:effectLst/>
                <a:latin typeface="+mj-lt"/>
                <a:cs typeface="Calibri" panose="020F0502020204030204" pitchFamily="34" charset="0"/>
              </a:rPr>
            </a:br>
            <a:r>
              <a:rPr lang="vi-VN" sz="2400" b="1" i="0" dirty="0">
                <a:ln>
                  <a:solidFill>
                    <a:schemeClr val="bg1"/>
                  </a:solidFill>
                </a:ln>
                <a:solidFill>
                  <a:schemeClr val="bg1"/>
                </a:solidFill>
                <a:effectLst/>
                <a:latin typeface="+mj-lt"/>
                <a:cs typeface="Calibri" panose="020F0502020204030204" pitchFamily="34" charset="0"/>
              </a:rPr>
              <a:t>Tôi đã nghe tiếng đàn Ba-la-lai-ca</a:t>
            </a:r>
            <a:br>
              <a:rPr lang="vi-VN" sz="2400" b="1" i="0" dirty="0">
                <a:ln>
                  <a:solidFill>
                    <a:schemeClr val="bg1"/>
                  </a:solidFill>
                </a:ln>
                <a:solidFill>
                  <a:schemeClr val="bg1"/>
                </a:solidFill>
                <a:effectLst/>
                <a:latin typeface="+mj-lt"/>
                <a:cs typeface="Calibri" panose="020F0502020204030204" pitchFamily="34" charset="0"/>
              </a:rPr>
            </a:br>
            <a:r>
              <a:rPr lang="vi-VN" sz="2400" b="1" i="0" dirty="0">
                <a:ln>
                  <a:solidFill>
                    <a:schemeClr val="bg1"/>
                  </a:solidFill>
                </a:ln>
                <a:solidFill>
                  <a:schemeClr val="bg1"/>
                </a:solidFill>
                <a:effectLst/>
                <a:latin typeface="+mj-lt"/>
                <a:cs typeface="Calibri" panose="020F0502020204030204" pitchFamily="34" charset="0"/>
              </a:rPr>
              <a:t>Một cô gái Nga mái tóc màu hạt dẻ </a:t>
            </a:r>
            <a:br>
              <a:rPr lang="vi-VN" sz="2400" b="1" i="0" dirty="0">
                <a:ln>
                  <a:solidFill>
                    <a:schemeClr val="bg1"/>
                  </a:solidFill>
                </a:ln>
                <a:solidFill>
                  <a:schemeClr val="bg1"/>
                </a:solidFill>
                <a:effectLst/>
                <a:latin typeface="+mj-lt"/>
                <a:cs typeface="Calibri" panose="020F0502020204030204" pitchFamily="34" charset="0"/>
              </a:rPr>
            </a:br>
            <a:r>
              <a:rPr lang="vi-VN" sz="2400" b="1" i="0" dirty="0">
                <a:ln>
                  <a:solidFill>
                    <a:schemeClr val="bg1"/>
                  </a:solidFill>
                </a:ln>
                <a:solidFill>
                  <a:schemeClr val="bg1"/>
                </a:solidFill>
                <a:effectLst/>
                <a:latin typeface="+mj-lt"/>
                <a:cs typeface="Calibri" panose="020F0502020204030204" pitchFamily="34" charset="0"/>
              </a:rPr>
              <a:t>Ngón tay đan trên những sợi dây đồng. </a:t>
            </a:r>
            <a:endParaRPr lang="en-US" sz="2400" dirty="0">
              <a:ln>
                <a:solidFill>
                  <a:schemeClr val="bg1"/>
                </a:solidFill>
              </a:ln>
              <a:latin typeface="+mj-lt"/>
            </a:endParaRPr>
          </a:p>
        </p:txBody>
      </p:sp>
      <p:pic>
        <p:nvPicPr>
          <p:cNvPr id="12" name="Picture 6" descr="1">
            <a:extLst>
              <a:ext uri="{FF2B5EF4-FFF2-40B4-BE49-F238E27FC236}">
                <a16:creationId xmlns:a16="http://schemas.microsoft.com/office/drawing/2014/main" id="{6FB37B53-C1B2-48AE-99E0-DA273260A7CD}"/>
              </a:ext>
            </a:extLst>
          </p:cNvPr>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a:xfrm>
            <a:off x="118705" y="1682991"/>
            <a:ext cx="5041123" cy="24161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extBox 1"/>
          <p:cNvSpPr txBox="1"/>
          <p:nvPr/>
        </p:nvSpPr>
        <p:spPr>
          <a:xfrm>
            <a:off x="1046584" y="0"/>
            <a:ext cx="9638522" cy="1569660"/>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rPr>
              <a:t>			</a:t>
            </a:r>
            <a:r>
              <a:rPr lang="en-US" sz="3200" b="1" u="sng" dirty="0" err="1" smtClean="0">
                <a:solidFill>
                  <a:srgbClr val="FF0000"/>
                </a:solidFill>
                <a:latin typeface="Times New Roman" pitchFamily="18" charset="0"/>
                <a:cs typeface="Times New Roman" pitchFamily="18" charset="0"/>
              </a:rPr>
              <a:t>Tập</a:t>
            </a:r>
            <a:r>
              <a:rPr lang="en-US" sz="3200" b="1" u="sng" dirty="0" smtClean="0">
                <a:solidFill>
                  <a:srgbClr val="FF0000"/>
                </a:solidFill>
                <a:latin typeface="Times New Roman" pitchFamily="18" charset="0"/>
                <a:cs typeface="Times New Roman" pitchFamily="18" charset="0"/>
              </a:rPr>
              <a:t> </a:t>
            </a:r>
            <a:r>
              <a:rPr lang="en-US" sz="3200" b="1" u="sng" dirty="0" err="1" smtClean="0">
                <a:solidFill>
                  <a:srgbClr val="FF0000"/>
                </a:solidFill>
                <a:latin typeface="Times New Roman" pitchFamily="18" charset="0"/>
                <a:cs typeface="Times New Roman" pitchFamily="18" charset="0"/>
              </a:rPr>
              <a:t>đọc</a:t>
            </a:r>
            <a:r>
              <a:rPr lang="en-US" sz="3200" b="1" dirty="0" smtClean="0">
                <a:solidFill>
                  <a:srgbClr val="FF0000"/>
                </a:solidFill>
                <a:latin typeface="Times New Roman" pitchFamily="18" charset="0"/>
                <a:cs typeface="Times New Roman" pitchFamily="18" charset="0"/>
              </a:rPr>
              <a:t>: </a:t>
            </a:r>
          </a:p>
          <a:p>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Tiếng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đàn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ba</a:t>
            </a:r>
            <a:r>
              <a:rPr lang="en-US" sz="3200" b="1" dirty="0" smtClean="0">
                <a:solidFill>
                  <a:srgbClr val="FF0000"/>
                </a:solidFill>
                <a:latin typeface="Times New Roman" pitchFamily="18" charset="0"/>
                <a:cs typeface="Times New Roman" pitchFamily="18" charset="0"/>
              </a:rPr>
              <a:t> – la – </a:t>
            </a:r>
            <a:r>
              <a:rPr lang="en-US" sz="3200" b="1" dirty="0" err="1" smtClean="0">
                <a:solidFill>
                  <a:srgbClr val="FF0000"/>
                </a:solidFill>
                <a:latin typeface="Times New Roman" pitchFamily="18" charset="0"/>
                <a:cs typeface="Times New Roman" pitchFamily="18" charset="0"/>
              </a:rPr>
              <a:t>lai</a:t>
            </a:r>
            <a:r>
              <a:rPr lang="en-US" sz="3200" b="1" dirty="0" smtClean="0">
                <a:solidFill>
                  <a:srgbClr val="FF0000"/>
                </a:solidFill>
                <a:latin typeface="Times New Roman" pitchFamily="18" charset="0"/>
                <a:cs typeface="Times New Roman" pitchFamily="18" charset="0"/>
              </a:rPr>
              <a:t> – </a:t>
            </a:r>
            <a:r>
              <a:rPr lang="en-US" sz="3200" b="1" dirty="0" err="1" smtClean="0">
                <a:solidFill>
                  <a:srgbClr val="FF0000"/>
                </a:solidFill>
                <a:latin typeface="Times New Roman" pitchFamily="18" charset="0"/>
                <a:cs typeface="Times New Roman" pitchFamily="18" charset="0"/>
              </a:rPr>
              <a:t>ca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trên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sông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Đà</a:t>
            </a:r>
            <a:endParaRPr lang="en-US" sz="3200" b="1" dirty="0" smtClean="0">
              <a:solidFill>
                <a:srgbClr val="FF0000"/>
              </a:solidFill>
              <a:latin typeface="Times New Roman" pitchFamily="18" charset="0"/>
              <a:cs typeface="Times New Roman" pitchFamily="18" charset="0"/>
            </a:endParaRPr>
          </a:p>
          <a:p>
            <a:pPr algn="r"/>
            <a:r>
              <a:rPr lang="en-US" sz="3200" b="1" dirty="0" smtClean="0">
                <a:solidFill>
                  <a:srgbClr val="FF0000"/>
                </a:solidFill>
                <a:latin typeface="Times New Roman" pitchFamily="18" charset="0"/>
                <a:cs typeface="Times New Roman" pitchFamily="18" charset="0"/>
              </a:rPr>
              <a:t>(Theo </a:t>
            </a:r>
            <a:r>
              <a:rPr lang="en-US" sz="3200" b="1" dirty="0" err="1" smtClean="0">
                <a:solidFill>
                  <a:srgbClr val="FF0000"/>
                </a:solidFill>
                <a:latin typeface="Times New Roman" pitchFamily="18" charset="0"/>
                <a:cs typeface="Times New Roman" pitchFamily="18" charset="0"/>
              </a:rPr>
              <a:t>Quang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Huy</a:t>
            </a:r>
            <a:r>
              <a:rPr lang="en-US" sz="3200" b="1" dirty="0" smtClean="0">
                <a:solidFill>
                  <a:srgbClr val="FF0000"/>
                </a:solidFill>
                <a:latin typeface="Times New Roman" pitchFamily="18" charset="0"/>
                <a:cs typeface="Times New Roman" pitchFamily="18" charset="0"/>
              </a:rPr>
              <a:t>)</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674938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11">
                                            <p:txEl>
                                              <p:pRg st="0" end="0"/>
                                            </p:txEl>
                                          </p:spTgt>
                                        </p:tgtEl>
                                        <p:attrNameLst>
                                          <p:attrName>style.visibility</p:attrName>
                                        </p:attrNameLst>
                                      </p:cBhvr>
                                      <p:to>
                                        <p:strVal val="visible"/>
                                      </p:to>
                                    </p:set>
                                    <p:anim by="(-#ppt_w*2)" calcmode="lin" valueType="num">
                                      <p:cBhvr rctx="PPT">
                                        <p:cTn id="12" dur="500" autoRev="1" fill="hold">
                                          <p:stCondLst>
                                            <p:cond delay="0"/>
                                          </p:stCondLst>
                                        </p:cTn>
                                        <p:tgtEl>
                                          <p:spTgt spid="11">
                                            <p:txEl>
                                              <p:pRg st="0" end="0"/>
                                            </p:txEl>
                                          </p:spTgt>
                                        </p:tgtEl>
                                        <p:attrNameLst>
                                          <p:attrName>ppt_w</p:attrName>
                                        </p:attrNameLst>
                                      </p:cBhvr>
                                    </p:anim>
                                    <p:anim by="(#ppt_w*0.50)" calcmode="lin" valueType="num">
                                      <p:cBhvr>
                                        <p:cTn id="13" dur="500" decel="50000" autoRev="1" fill="hold">
                                          <p:stCondLst>
                                            <p:cond delay="0"/>
                                          </p:stCondLst>
                                        </p:cTn>
                                        <p:tgtEl>
                                          <p:spTgt spid="11">
                                            <p:txEl>
                                              <p:pRg st="0" end="0"/>
                                            </p:txEl>
                                          </p:spTgt>
                                        </p:tgtEl>
                                        <p:attrNameLst>
                                          <p:attrName>ppt_x</p:attrName>
                                        </p:attrNameLst>
                                      </p:cBhvr>
                                    </p:anim>
                                    <p:anim from="(-#ppt_h/2)" to="(#ppt_y)" calcmode="lin" valueType="num">
                                      <p:cBhvr>
                                        <p:cTn id="14" dur="1000" fill="hold">
                                          <p:stCondLst>
                                            <p:cond delay="0"/>
                                          </p:stCondLst>
                                        </p:cTn>
                                        <p:tgtEl>
                                          <p:spTgt spid="11">
                                            <p:txEl>
                                              <p:pRg st="0" end="0"/>
                                            </p:txEl>
                                          </p:spTgt>
                                        </p:tgtEl>
                                        <p:attrNameLst>
                                          <p:attrName>ppt_y</p:attrName>
                                        </p:attrNameLst>
                                      </p:cBhvr>
                                    </p:anim>
                                    <p:animRot by="21600000">
                                      <p:cBhvr>
                                        <p:cTn id="15" dur="1000" fill="hold">
                                          <p:stCondLst>
                                            <p:cond delay="0"/>
                                          </p:stCondLst>
                                        </p:cTn>
                                        <p:tgtEl>
                                          <p:spTgt spid="11">
                                            <p:txEl>
                                              <p:pRg st="0" end="0"/>
                                            </p:txEl>
                                          </p:spTgt>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6" presetClass="entr" presetSubtype="0" fill="hold" grpId="0" nodeType="click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by="(-#ppt_w*2)" calcmode="lin" valueType="num">
                                      <p:cBhvr rctx="PPT">
                                        <p:cTn id="20" dur="500" autoRev="1" fill="hold">
                                          <p:stCondLst>
                                            <p:cond delay="0"/>
                                          </p:stCondLst>
                                        </p:cTn>
                                        <p:tgtEl>
                                          <p:spTgt spid="6"/>
                                        </p:tgtEl>
                                        <p:attrNameLst>
                                          <p:attrName>ppt_w</p:attrName>
                                        </p:attrNameLst>
                                      </p:cBhvr>
                                    </p:anim>
                                    <p:anim by="(#ppt_w*0.50)" calcmode="lin" valueType="num">
                                      <p:cBhvr>
                                        <p:cTn id="21" dur="500" decel="50000" autoRev="1" fill="hold">
                                          <p:stCondLst>
                                            <p:cond delay="0"/>
                                          </p:stCondLst>
                                        </p:cTn>
                                        <p:tgtEl>
                                          <p:spTgt spid="6"/>
                                        </p:tgtEl>
                                        <p:attrNameLst>
                                          <p:attrName>ppt_x</p:attrName>
                                        </p:attrNameLst>
                                      </p:cBhvr>
                                    </p:anim>
                                    <p:anim from="(-#ppt_h/2)" to="(#ppt_y)" calcmode="lin" valueType="num">
                                      <p:cBhvr>
                                        <p:cTn id="22" dur="1000" fill="hold">
                                          <p:stCondLst>
                                            <p:cond delay="0"/>
                                          </p:stCondLst>
                                        </p:cTn>
                                        <p:tgtEl>
                                          <p:spTgt spid="6"/>
                                        </p:tgtEl>
                                        <p:attrNameLst>
                                          <p:attrName>ppt_y</p:attrName>
                                        </p:attrNameLst>
                                      </p:cBhvr>
                                    </p:anim>
                                    <p:animRot by="21600000">
                                      <p:cBhvr>
                                        <p:cTn id="23"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9" name="Rectangle: Rounded Corners 8">
            <a:extLst>
              <a:ext uri="{FF2B5EF4-FFF2-40B4-BE49-F238E27FC236}">
                <a16:creationId xmlns:a16="http://schemas.microsoft.com/office/drawing/2014/main" id="{9E781516-484B-4244-9CC1-2B92F57728C0}"/>
              </a:ext>
            </a:extLst>
          </p:cNvPr>
          <p:cNvSpPr/>
          <p:nvPr/>
        </p:nvSpPr>
        <p:spPr>
          <a:xfrm>
            <a:off x="431798" y="2131232"/>
            <a:ext cx="3672841" cy="38332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en-US" sz="3600" b="1" u="sng" dirty="0">
                <a:solidFill>
                  <a:srgbClr val="0070C0"/>
                </a:solidFill>
                <a:latin typeface="Times New Roman" pitchFamily="18" charset="0"/>
                <a:cs typeface="Times New Roman" pitchFamily="18" charset="0"/>
              </a:rPr>
              <a:t>Đoạn 1:</a:t>
            </a:r>
            <a:endParaRPr lang="vi-VN" altLang="en-US" sz="3600" b="1" u="sng" dirty="0">
              <a:solidFill>
                <a:srgbClr val="0070C0"/>
              </a:solidFill>
              <a:latin typeface="Times New Roman" pitchFamily="18" charset="0"/>
              <a:cs typeface="Times New Roman" pitchFamily="18" charset="0"/>
            </a:endParaRPr>
          </a:p>
          <a:p>
            <a:pPr algn="ctr"/>
            <a:r>
              <a:rPr lang="nl-NL" altLang="en-US" sz="3600" b="1" dirty="0">
                <a:solidFill>
                  <a:srgbClr val="0070C0"/>
                </a:solidFill>
                <a:latin typeface="Times New Roman" pitchFamily="18" charset="0"/>
                <a:cs typeface="Times New Roman" pitchFamily="18" charset="0"/>
              </a:rPr>
              <a:t> </a:t>
            </a:r>
            <a:endParaRPr lang="vi-VN" altLang="en-US" sz="3600" b="1" dirty="0">
              <a:solidFill>
                <a:srgbClr val="0070C0"/>
              </a:solidFill>
              <a:latin typeface="Times New Roman" pitchFamily="18" charset="0"/>
              <a:cs typeface="Times New Roman" pitchFamily="18" charset="0"/>
            </a:endParaRPr>
          </a:p>
          <a:p>
            <a:pPr algn="ctr"/>
            <a:r>
              <a:rPr lang="nl-NL" altLang="en-US" sz="2800" i="1" dirty="0">
                <a:solidFill>
                  <a:srgbClr val="0070C0"/>
                </a:solidFill>
                <a:latin typeface="Times New Roman" pitchFamily="18" charset="0"/>
                <a:cs typeface="Times New Roman" pitchFamily="18" charset="0"/>
              </a:rPr>
              <a:t>Khổ thơ 1:</a:t>
            </a:r>
            <a:endParaRPr lang="vi-VN" altLang="en-US" sz="2800" i="1" dirty="0">
              <a:solidFill>
                <a:srgbClr val="0070C0"/>
              </a:solidFill>
              <a:latin typeface="Times New Roman" pitchFamily="18" charset="0"/>
              <a:cs typeface="Times New Roman" pitchFamily="18" charset="0"/>
            </a:endParaRPr>
          </a:p>
          <a:p>
            <a:pPr algn="ctr"/>
            <a:r>
              <a:rPr lang="nl-NL" altLang="en-US" sz="2800" dirty="0">
                <a:solidFill>
                  <a:srgbClr val="0070C0"/>
                </a:solidFill>
                <a:latin typeface="Times New Roman" pitchFamily="18" charset="0"/>
                <a:cs typeface="Times New Roman" pitchFamily="18" charset="0"/>
              </a:rPr>
              <a:t>Trên sông Đà</a:t>
            </a:r>
            <a:r>
              <a:rPr lang="vi-VN" altLang="en-US" sz="2800" dirty="0">
                <a:solidFill>
                  <a:srgbClr val="0070C0"/>
                </a:solidFill>
                <a:latin typeface="Times New Roman" pitchFamily="18" charset="0"/>
                <a:cs typeface="Times New Roman" pitchFamily="18" charset="0"/>
              </a:rPr>
              <a:t> </a:t>
            </a:r>
            <a:r>
              <a:rPr lang="nl-NL" altLang="en-US" sz="2800" dirty="0">
                <a:solidFill>
                  <a:srgbClr val="0070C0"/>
                </a:solidFill>
                <a:latin typeface="Times New Roman" pitchFamily="18" charset="0"/>
                <a:cs typeface="Times New Roman" pitchFamily="18" charset="0"/>
              </a:rPr>
              <a:t>...</a:t>
            </a:r>
            <a:r>
              <a:rPr lang="vi-VN" altLang="en-US" sz="2800" dirty="0">
                <a:solidFill>
                  <a:srgbClr val="0070C0"/>
                </a:solidFill>
                <a:latin typeface="Times New Roman" pitchFamily="18" charset="0"/>
                <a:cs typeface="Times New Roman" pitchFamily="18" charset="0"/>
              </a:rPr>
              <a:t> </a:t>
            </a:r>
            <a:r>
              <a:rPr lang="nl-NL" altLang="en-US" sz="2800" dirty="0">
                <a:solidFill>
                  <a:srgbClr val="0070C0"/>
                </a:solidFill>
                <a:latin typeface="Times New Roman" pitchFamily="18" charset="0"/>
                <a:cs typeface="Times New Roman" pitchFamily="18" charset="0"/>
              </a:rPr>
              <a:t>sợi dây đồng.</a:t>
            </a:r>
            <a:endParaRPr lang="en-US" sz="2800" dirty="0">
              <a:latin typeface="Times New Roman" pitchFamily="18" charset="0"/>
              <a:cs typeface="Times New Roman" pitchFamily="18" charset="0"/>
            </a:endParaRPr>
          </a:p>
        </p:txBody>
      </p:sp>
      <p:sp>
        <p:nvSpPr>
          <p:cNvPr id="10" name="Rectangle: Rounded Corners 9">
            <a:extLst>
              <a:ext uri="{FF2B5EF4-FFF2-40B4-BE49-F238E27FC236}">
                <a16:creationId xmlns:a16="http://schemas.microsoft.com/office/drawing/2014/main" id="{D7A2ADF1-EF00-4C9D-9778-BACB8D3BF14F}"/>
              </a:ext>
            </a:extLst>
          </p:cNvPr>
          <p:cNvSpPr/>
          <p:nvPr/>
        </p:nvSpPr>
        <p:spPr>
          <a:xfrm>
            <a:off x="4282439" y="2131232"/>
            <a:ext cx="3672841" cy="38332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en-US" sz="3600" b="1" u="sng" dirty="0">
                <a:solidFill>
                  <a:srgbClr val="0070C0"/>
                </a:solidFill>
                <a:latin typeface="Times New Roman" pitchFamily="18" charset="0"/>
                <a:cs typeface="Times New Roman" pitchFamily="18" charset="0"/>
              </a:rPr>
              <a:t>Đoạn 2:</a:t>
            </a:r>
            <a:r>
              <a:rPr lang="nl-NL" altLang="en-US" sz="3600" b="1" dirty="0">
                <a:solidFill>
                  <a:srgbClr val="0070C0"/>
                </a:solidFill>
                <a:latin typeface="Times New Roman" pitchFamily="18" charset="0"/>
                <a:cs typeface="Times New Roman" pitchFamily="18" charset="0"/>
              </a:rPr>
              <a:t> </a:t>
            </a:r>
            <a:endParaRPr lang="vi-VN" altLang="en-US" sz="3600" b="1" dirty="0">
              <a:solidFill>
                <a:srgbClr val="0070C0"/>
              </a:solidFill>
              <a:latin typeface="Times New Roman" pitchFamily="18" charset="0"/>
              <a:cs typeface="Times New Roman" pitchFamily="18" charset="0"/>
            </a:endParaRPr>
          </a:p>
          <a:p>
            <a:pPr algn="ctr"/>
            <a:endParaRPr lang="vi-VN" altLang="en-US" sz="3600" b="1" dirty="0">
              <a:solidFill>
                <a:srgbClr val="0070C0"/>
              </a:solidFill>
              <a:latin typeface="Times New Roman" pitchFamily="18" charset="0"/>
              <a:cs typeface="Times New Roman" pitchFamily="18" charset="0"/>
            </a:endParaRPr>
          </a:p>
          <a:p>
            <a:pPr algn="ctr"/>
            <a:r>
              <a:rPr lang="nl-NL" altLang="en-US" sz="2800" i="1" dirty="0">
                <a:solidFill>
                  <a:srgbClr val="0070C0"/>
                </a:solidFill>
                <a:latin typeface="Times New Roman" pitchFamily="18" charset="0"/>
                <a:cs typeface="Times New Roman" pitchFamily="18" charset="0"/>
              </a:rPr>
              <a:t>Khổ thơ 2:</a:t>
            </a:r>
            <a:endParaRPr lang="vi-VN" altLang="en-US" sz="2800" i="1" dirty="0">
              <a:solidFill>
                <a:srgbClr val="0070C0"/>
              </a:solidFill>
              <a:latin typeface="Times New Roman" pitchFamily="18" charset="0"/>
              <a:cs typeface="Times New Roman" pitchFamily="18" charset="0"/>
            </a:endParaRPr>
          </a:p>
          <a:p>
            <a:pPr algn="ctr"/>
            <a:r>
              <a:rPr lang="nl-NL" altLang="en-US" sz="2800" dirty="0">
                <a:solidFill>
                  <a:srgbClr val="0070C0"/>
                </a:solidFill>
                <a:latin typeface="Times New Roman" pitchFamily="18" charset="0"/>
                <a:cs typeface="Times New Roman" pitchFamily="18" charset="0"/>
              </a:rPr>
              <a:t>Lúc ấy</a:t>
            </a:r>
            <a:r>
              <a:rPr lang="vi-VN" altLang="en-US" sz="2800" dirty="0">
                <a:solidFill>
                  <a:srgbClr val="0070C0"/>
                </a:solidFill>
                <a:latin typeface="Times New Roman" pitchFamily="18" charset="0"/>
                <a:cs typeface="Times New Roman" pitchFamily="18" charset="0"/>
              </a:rPr>
              <a:t> </a:t>
            </a:r>
            <a:r>
              <a:rPr lang="nl-NL" altLang="en-US" sz="2800" dirty="0">
                <a:solidFill>
                  <a:srgbClr val="0070C0"/>
                </a:solidFill>
                <a:latin typeface="Times New Roman" pitchFamily="18" charset="0"/>
                <a:cs typeface="Times New Roman" pitchFamily="18" charset="0"/>
              </a:rPr>
              <a:t>... sông Đà</a:t>
            </a:r>
            <a:endParaRPr lang="vi-VN" altLang="en-US" sz="2800" dirty="0">
              <a:solidFill>
                <a:srgbClr val="0070C0"/>
              </a:solidFill>
              <a:latin typeface="Times New Roman" pitchFamily="18" charset="0"/>
              <a:cs typeface="Times New Roman" pitchFamily="18" charset="0"/>
            </a:endParaRPr>
          </a:p>
          <a:p>
            <a:pPr algn="ctr"/>
            <a:endParaRPr lang="en-US" altLang="en-US" sz="2800" dirty="0">
              <a:solidFill>
                <a:srgbClr val="0070C0"/>
              </a:solidFill>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002AA03A-C5AA-4309-98C2-F7E6DB7402F7}"/>
              </a:ext>
            </a:extLst>
          </p:cNvPr>
          <p:cNvSpPr/>
          <p:nvPr/>
        </p:nvSpPr>
        <p:spPr>
          <a:xfrm>
            <a:off x="8133080" y="2131231"/>
            <a:ext cx="3672841" cy="38332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en-US" sz="3600" b="1" u="sng" dirty="0">
                <a:solidFill>
                  <a:srgbClr val="0070C0"/>
                </a:solidFill>
                <a:latin typeface="Times New Roman" pitchFamily="18" charset="0"/>
                <a:cs typeface="Times New Roman" pitchFamily="18" charset="0"/>
              </a:rPr>
              <a:t>Đoạn 3:</a:t>
            </a:r>
            <a:endParaRPr lang="vi-VN" altLang="en-US" sz="3600" b="1" u="sng" dirty="0">
              <a:solidFill>
                <a:srgbClr val="0070C0"/>
              </a:solidFill>
              <a:latin typeface="Times New Roman" pitchFamily="18" charset="0"/>
              <a:cs typeface="Times New Roman" pitchFamily="18" charset="0"/>
            </a:endParaRPr>
          </a:p>
          <a:p>
            <a:pPr algn="ctr"/>
            <a:endParaRPr lang="vi-VN" altLang="en-US" sz="3600" b="1" u="sng" dirty="0">
              <a:solidFill>
                <a:srgbClr val="0070C0"/>
              </a:solidFill>
              <a:latin typeface="Times New Roman" pitchFamily="18" charset="0"/>
              <a:cs typeface="Times New Roman" pitchFamily="18" charset="0"/>
            </a:endParaRPr>
          </a:p>
          <a:p>
            <a:pPr algn="ctr"/>
            <a:r>
              <a:rPr lang="nl-NL" altLang="en-US" sz="2800" i="1" dirty="0">
                <a:solidFill>
                  <a:srgbClr val="0070C0"/>
                </a:solidFill>
                <a:latin typeface="Times New Roman" pitchFamily="18" charset="0"/>
                <a:cs typeface="Times New Roman" pitchFamily="18" charset="0"/>
              </a:rPr>
              <a:t>Khổ thơ 3:</a:t>
            </a:r>
            <a:endParaRPr lang="vi-VN" altLang="en-US" sz="2800" i="1" dirty="0">
              <a:solidFill>
                <a:srgbClr val="0070C0"/>
              </a:solidFill>
              <a:latin typeface="Times New Roman" pitchFamily="18" charset="0"/>
              <a:cs typeface="Times New Roman" pitchFamily="18" charset="0"/>
            </a:endParaRPr>
          </a:p>
          <a:p>
            <a:pPr algn="ctr"/>
            <a:r>
              <a:rPr lang="nl-NL" altLang="en-US" sz="2800" dirty="0">
                <a:solidFill>
                  <a:srgbClr val="0070C0"/>
                </a:solidFill>
                <a:latin typeface="Times New Roman" pitchFamily="18" charset="0"/>
                <a:cs typeface="Times New Roman" pitchFamily="18" charset="0"/>
              </a:rPr>
              <a:t>Ngày </a:t>
            </a:r>
            <a:r>
              <a:rPr lang="vi-VN" altLang="en-US" sz="2800" dirty="0">
                <a:solidFill>
                  <a:srgbClr val="0070C0"/>
                </a:solidFill>
                <a:latin typeface="Times New Roman" pitchFamily="18" charset="0"/>
                <a:cs typeface="Times New Roman" pitchFamily="18" charset="0"/>
              </a:rPr>
              <a:t>mai .</a:t>
            </a:r>
            <a:r>
              <a:rPr lang="nl-NL" altLang="en-US" sz="2800" dirty="0">
                <a:solidFill>
                  <a:srgbClr val="0070C0"/>
                </a:solidFill>
                <a:latin typeface="Times New Roman" pitchFamily="18" charset="0"/>
                <a:cs typeface="Times New Roman" pitchFamily="18" charset="0"/>
              </a:rPr>
              <a:t>..</a:t>
            </a:r>
            <a:r>
              <a:rPr lang="vi-VN" altLang="en-US" sz="2800" dirty="0">
                <a:solidFill>
                  <a:srgbClr val="0070C0"/>
                </a:solidFill>
                <a:latin typeface="Times New Roman" pitchFamily="18" charset="0"/>
                <a:cs typeface="Times New Roman" pitchFamily="18" charset="0"/>
              </a:rPr>
              <a:t> </a:t>
            </a:r>
            <a:r>
              <a:rPr lang="nl-NL" altLang="en-US" sz="2800" dirty="0">
                <a:solidFill>
                  <a:srgbClr val="0070C0"/>
                </a:solidFill>
                <a:latin typeface="Times New Roman" pitchFamily="18" charset="0"/>
                <a:cs typeface="Times New Roman" pitchFamily="18" charset="0"/>
              </a:rPr>
              <a:t>đầu tiên</a:t>
            </a:r>
            <a:endParaRPr lang="vi-VN" altLang="en-US" sz="2800" dirty="0">
              <a:solidFill>
                <a:srgbClr val="0070C0"/>
              </a:solidFill>
              <a:latin typeface="Times New Roman" pitchFamily="18" charset="0"/>
              <a:cs typeface="Times New Roman" pitchFamily="18" charset="0"/>
            </a:endParaRPr>
          </a:p>
          <a:p>
            <a:pPr algn="ctr"/>
            <a:endParaRPr lang="en-US" sz="2800" dirty="0">
              <a:latin typeface="Times New Roman" pitchFamily="18" charset="0"/>
              <a:cs typeface="Times New Roman" pitchFamily="18" charset="0"/>
            </a:endParaRPr>
          </a:p>
        </p:txBody>
      </p:sp>
      <p:sp>
        <p:nvSpPr>
          <p:cNvPr id="7" name="Rectangle 1">
            <a:extLst>
              <a:ext uri="{FF2B5EF4-FFF2-40B4-BE49-F238E27FC236}">
                <a16:creationId xmlns:a16="http://schemas.microsoft.com/office/drawing/2014/main" id="{D6FB4273-E300-4932-A714-4D2DAB7671CC}"/>
              </a:ext>
            </a:extLst>
          </p:cNvPr>
          <p:cNvSpPr>
            <a:spLocks noChangeArrowheads="1"/>
          </p:cNvSpPr>
          <p:nvPr/>
        </p:nvSpPr>
        <p:spPr bwMode="auto">
          <a:xfrm>
            <a:off x="2081412" y="468226"/>
            <a:ext cx="988187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nl-NL" altLang="en-US" sz="4400" b="1" dirty="0" smtClean="0">
                <a:solidFill>
                  <a:schemeClr val="bg1"/>
                </a:solidFill>
                <a:latin typeface="Times New Roman" pitchFamily="18" charset="0"/>
                <a:cs typeface="Times New Roman" pitchFamily="18" charset="0"/>
              </a:rPr>
              <a:t>Bài </a:t>
            </a:r>
            <a:r>
              <a:rPr lang="vi-VN" altLang="en-US" sz="4400" b="1" dirty="0" smtClean="0">
                <a:solidFill>
                  <a:schemeClr val="bg1"/>
                </a:solidFill>
                <a:latin typeface="Times New Roman" pitchFamily="18" charset="0"/>
                <a:cs typeface="Times New Roman" pitchFamily="18" charset="0"/>
              </a:rPr>
              <a:t>thơ </a:t>
            </a:r>
            <a:r>
              <a:rPr lang="nl-NL" altLang="en-US" sz="4400" b="1" dirty="0" smtClean="0">
                <a:solidFill>
                  <a:schemeClr val="bg1"/>
                </a:solidFill>
                <a:latin typeface="Times New Roman" pitchFamily="18" charset="0"/>
                <a:cs typeface="Times New Roman" pitchFamily="18" charset="0"/>
              </a:rPr>
              <a:t>được chia làm mấy đoạn?</a:t>
            </a:r>
            <a:endParaRPr lang="en-US" altLang="en-US" sz="4400" dirty="0">
              <a:solidFill>
                <a:schemeClr val="bg1"/>
              </a:solidFill>
              <a:latin typeface="Times New Roman" pitchFamily="18" charset="0"/>
              <a:cs typeface="Times New Roman" pitchFamily="18" charset="0"/>
            </a:endParaRPr>
          </a:p>
        </p:txBody>
      </p:sp>
      <p:pic>
        <p:nvPicPr>
          <p:cNvPr id="12" name="图片 6">
            <a:extLst>
              <a:ext uri="{FF2B5EF4-FFF2-40B4-BE49-F238E27FC236}">
                <a16:creationId xmlns:a16="http://schemas.microsoft.com/office/drawing/2014/main" id="{BBD1FF49-8B86-450C-87B2-BDD7880B3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13" name="图片 7">
            <a:extLst>
              <a:ext uri="{FF2B5EF4-FFF2-40B4-BE49-F238E27FC236}">
                <a16:creationId xmlns:a16="http://schemas.microsoft.com/office/drawing/2014/main" id="{CB9F2450-04C9-4896-A659-97A97938A1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14" name="图片 8">
            <a:extLst>
              <a:ext uri="{FF2B5EF4-FFF2-40B4-BE49-F238E27FC236}">
                <a16:creationId xmlns:a16="http://schemas.microsoft.com/office/drawing/2014/main" id="{8C353A5A-1131-487F-BBBE-4239D15B2E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15" name="图片 14">
            <a:extLst>
              <a:ext uri="{FF2B5EF4-FFF2-40B4-BE49-F238E27FC236}">
                <a16:creationId xmlns:a16="http://schemas.microsoft.com/office/drawing/2014/main" id="{8A198D3E-761C-4505-B582-591DAD3E6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Tree>
    <p:extLst>
      <p:ext uri="{BB962C8B-B14F-4D97-AF65-F5344CB8AC3E}">
        <p14:creationId xmlns:p14="http://schemas.microsoft.com/office/powerpoint/2010/main" val="10060202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 calcmode="lin" valueType="num">
                                      <p:cBhvr>
                                        <p:cTn id="9" dur="750" fill="hold"/>
                                        <p:tgtEl>
                                          <p:spTgt spid="14"/>
                                        </p:tgtEl>
                                        <p:attrNameLst>
                                          <p:attrName>style.rotation</p:attrName>
                                        </p:attrNameLst>
                                      </p:cBhvr>
                                      <p:tavLst>
                                        <p:tav tm="0">
                                          <p:val>
                                            <p:fltVal val="90"/>
                                          </p:val>
                                        </p:tav>
                                        <p:tav tm="100000">
                                          <p:val>
                                            <p:fltVal val="0"/>
                                          </p:val>
                                        </p:tav>
                                      </p:tavLst>
                                    </p:anim>
                                    <p:animEffect transition="in" filter="fade">
                                      <p:cBhvr>
                                        <p:cTn id="10" dur="750"/>
                                        <p:tgtEl>
                                          <p:spTgt spid="14"/>
                                        </p:tgtEl>
                                      </p:cBhvr>
                                    </p:animEffect>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750" fill="hold"/>
                                        <p:tgtEl>
                                          <p:spTgt spid="13"/>
                                        </p:tgtEl>
                                        <p:attrNameLst>
                                          <p:attrName>ppt_w</p:attrName>
                                        </p:attrNameLst>
                                      </p:cBhvr>
                                      <p:tavLst>
                                        <p:tav tm="0">
                                          <p:val>
                                            <p:fltVal val="0"/>
                                          </p:val>
                                        </p:tav>
                                        <p:tav tm="100000">
                                          <p:val>
                                            <p:strVal val="#ppt_w"/>
                                          </p:val>
                                        </p:tav>
                                      </p:tavLst>
                                    </p:anim>
                                    <p:anim calcmode="lin" valueType="num">
                                      <p:cBhvr>
                                        <p:cTn id="15" dur="750" fill="hold"/>
                                        <p:tgtEl>
                                          <p:spTgt spid="13"/>
                                        </p:tgtEl>
                                        <p:attrNameLst>
                                          <p:attrName>ppt_h</p:attrName>
                                        </p:attrNameLst>
                                      </p:cBhvr>
                                      <p:tavLst>
                                        <p:tav tm="0">
                                          <p:val>
                                            <p:fltVal val="0"/>
                                          </p:val>
                                        </p:tav>
                                        <p:tav tm="100000">
                                          <p:val>
                                            <p:strVal val="#ppt_h"/>
                                          </p:val>
                                        </p:tav>
                                      </p:tavLst>
                                    </p:anim>
                                    <p:anim calcmode="lin" valueType="num">
                                      <p:cBhvr>
                                        <p:cTn id="16" dur="750" fill="hold"/>
                                        <p:tgtEl>
                                          <p:spTgt spid="13"/>
                                        </p:tgtEl>
                                        <p:attrNameLst>
                                          <p:attrName>style.rotation</p:attrName>
                                        </p:attrNameLst>
                                      </p:cBhvr>
                                      <p:tavLst>
                                        <p:tav tm="0">
                                          <p:val>
                                            <p:fltVal val="90"/>
                                          </p:val>
                                        </p:tav>
                                        <p:tav tm="100000">
                                          <p:val>
                                            <p:fltVal val="0"/>
                                          </p:val>
                                        </p:tav>
                                      </p:tavLst>
                                    </p:anim>
                                    <p:animEffect transition="in" filter="fade">
                                      <p:cBhvr>
                                        <p:cTn id="17" dur="750"/>
                                        <p:tgtEl>
                                          <p:spTgt spid="13"/>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750"/>
                                        <p:tgtEl>
                                          <p:spTgt spid="15"/>
                                        </p:tgtEl>
                                      </p:cBhvr>
                                    </p:animEffect>
                                    <p:anim calcmode="lin" valueType="num">
                                      <p:cBhvr>
                                        <p:cTn id="22" dur="750" fill="hold"/>
                                        <p:tgtEl>
                                          <p:spTgt spid="15"/>
                                        </p:tgtEl>
                                        <p:attrNameLst>
                                          <p:attrName>ppt_x</p:attrName>
                                        </p:attrNameLst>
                                      </p:cBhvr>
                                      <p:tavLst>
                                        <p:tav tm="0">
                                          <p:val>
                                            <p:strVal val="#ppt_x"/>
                                          </p:val>
                                        </p:tav>
                                        <p:tav tm="100000">
                                          <p:val>
                                            <p:strVal val="#ppt_x"/>
                                          </p:val>
                                        </p:tav>
                                      </p:tavLst>
                                    </p:anim>
                                    <p:anim calcmode="lin" valueType="num">
                                      <p:cBhvr>
                                        <p:cTn id="23" dur="750" fill="hold"/>
                                        <p:tgtEl>
                                          <p:spTgt spid="15"/>
                                        </p:tgtEl>
                                        <p:attrNameLst>
                                          <p:attrName>ppt_y</p:attrName>
                                        </p:attrNameLst>
                                      </p:cBhvr>
                                      <p:tavLst>
                                        <p:tav tm="0">
                                          <p:val>
                                            <p:strVal val="#ppt_y+.1"/>
                                          </p:val>
                                        </p:tav>
                                        <p:tav tm="100000">
                                          <p:val>
                                            <p:strVal val="#ppt_y"/>
                                          </p:val>
                                        </p:tav>
                                      </p:tavLst>
                                    </p:anim>
                                  </p:childTnLst>
                                </p:cTn>
                              </p:par>
                              <p:par>
                                <p:cTn id="24" presetID="3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750" fill="hold"/>
                                        <p:tgtEl>
                                          <p:spTgt spid="12"/>
                                        </p:tgtEl>
                                        <p:attrNameLst>
                                          <p:attrName>ppt_w</p:attrName>
                                        </p:attrNameLst>
                                      </p:cBhvr>
                                      <p:tavLst>
                                        <p:tav tm="0">
                                          <p:val>
                                            <p:fltVal val="0"/>
                                          </p:val>
                                        </p:tav>
                                        <p:tav tm="100000">
                                          <p:val>
                                            <p:strVal val="#ppt_w"/>
                                          </p:val>
                                        </p:tav>
                                      </p:tavLst>
                                    </p:anim>
                                    <p:anim calcmode="lin" valueType="num">
                                      <p:cBhvr>
                                        <p:cTn id="27" dur="750" fill="hold"/>
                                        <p:tgtEl>
                                          <p:spTgt spid="12"/>
                                        </p:tgtEl>
                                        <p:attrNameLst>
                                          <p:attrName>ppt_h</p:attrName>
                                        </p:attrNameLst>
                                      </p:cBhvr>
                                      <p:tavLst>
                                        <p:tav tm="0">
                                          <p:val>
                                            <p:fltVal val="0"/>
                                          </p:val>
                                        </p:tav>
                                        <p:tav tm="100000">
                                          <p:val>
                                            <p:strVal val="#ppt_h"/>
                                          </p:val>
                                        </p:tav>
                                      </p:tavLst>
                                    </p:anim>
                                    <p:anim calcmode="lin" valueType="num">
                                      <p:cBhvr>
                                        <p:cTn id="28" dur="750" fill="hold"/>
                                        <p:tgtEl>
                                          <p:spTgt spid="12"/>
                                        </p:tgtEl>
                                        <p:attrNameLst>
                                          <p:attrName>style.rotation</p:attrName>
                                        </p:attrNameLst>
                                      </p:cBhvr>
                                      <p:tavLst>
                                        <p:tav tm="0">
                                          <p:val>
                                            <p:fltVal val="90"/>
                                          </p:val>
                                        </p:tav>
                                        <p:tav tm="100000">
                                          <p:val>
                                            <p:fltVal val="0"/>
                                          </p:val>
                                        </p:tav>
                                      </p:tavLst>
                                    </p:anim>
                                    <p:animEffect transition="in" filter="fade">
                                      <p:cBhvr>
                                        <p:cTn id="29" dur="75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randombar(horizont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randombar(horizont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7821A95-0167-47D9-80EC-BA4A434EE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6" name="TextBox 5">
            <a:extLst>
              <a:ext uri="{FF2B5EF4-FFF2-40B4-BE49-F238E27FC236}">
                <a16:creationId xmlns:a16="http://schemas.microsoft.com/office/drawing/2014/main" id="{4AA134FD-A096-4E5A-BF42-FE0CC90FA937}"/>
              </a:ext>
            </a:extLst>
          </p:cNvPr>
          <p:cNvSpPr txBox="1"/>
          <p:nvPr/>
        </p:nvSpPr>
        <p:spPr>
          <a:xfrm>
            <a:off x="6248400" y="1605769"/>
            <a:ext cx="7226300" cy="4524315"/>
          </a:xfrm>
          <a:prstGeom prst="rect">
            <a:avLst/>
          </a:prstGeom>
          <a:noFill/>
        </p:spPr>
        <p:txBody>
          <a:bodyPr wrap="square">
            <a:spAutoFit/>
          </a:bodyPr>
          <a:lstStyle/>
          <a:p>
            <a:r>
              <a:rPr lang="vi-VN" sz="2400" b="1" i="0" dirty="0">
                <a:ln>
                  <a:solidFill>
                    <a:schemeClr val="bg1"/>
                  </a:solidFill>
                </a:ln>
                <a:solidFill>
                  <a:schemeClr val="bg1"/>
                </a:solidFill>
                <a:effectLst/>
                <a:latin typeface="+mj-lt"/>
                <a:cs typeface="Calibri" panose="020F0502020204030204" pitchFamily="34" charset="0"/>
              </a:rPr>
              <a:t>Lúc ấy </a:t>
            </a:r>
            <a:br>
              <a:rPr lang="vi-VN" sz="2400" b="1" i="0" dirty="0">
                <a:ln>
                  <a:solidFill>
                    <a:schemeClr val="bg1"/>
                  </a:solidFill>
                </a:ln>
                <a:solidFill>
                  <a:schemeClr val="bg1"/>
                </a:solidFill>
                <a:effectLst/>
                <a:latin typeface="+mj-lt"/>
                <a:cs typeface="Calibri" panose="020F0502020204030204" pitchFamily="34" charset="0"/>
              </a:rPr>
            </a:br>
            <a:r>
              <a:rPr lang="vi-VN" sz="2400" b="1" i="0" dirty="0">
                <a:ln>
                  <a:solidFill>
                    <a:schemeClr val="bg1"/>
                  </a:solidFill>
                </a:ln>
                <a:solidFill>
                  <a:schemeClr val="bg1"/>
                </a:solidFill>
                <a:effectLst/>
                <a:latin typeface="+mj-lt"/>
                <a:cs typeface="Calibri" panose="020F0502020204030204" pitchFamily="34" charset="0"/>
              </a:rPr>
              <a:t>Cả công trường say ngủ cạnh dòng sông </a:t>
            </a:r>
            <a:br>
              <a:rPr lang="vi-VN" sz="2400" b="1" i="0" dirty="0">
                <a:ln>
                  <a:solidFill>
                    <a:schemeClr val="bg1"/>
                  </a:solidFill>
                </a:ln>
                <a:solidFill>
                  <a:schemeClr val="bg1"/>
                </a:solidFill>
                <a:effectLst/>
                <a:latin typeface="+mj-lt"/>
                <a:cs typeface="Calibri" panose="020F0502020204030204" pitchFamily="34" charset="0"/>
              </a:rPr>
            </a:br>
            <a:r>
              <a:rPr lang="vi-VN" sz="2400" b="1" i="0" dirty="0">
                <a:ln>
                  <a:solidFill>
                    <a:schemeClr val="bg1"/>
                  </a:solidFill>
                </a:ln>
                <a:solidFill>
                  <a:schemeClr val="bg1"/>
                </a:solidFill>
                <a:effectLst/>
                <a:latin typeface="+mj-lt"/>
                <a:cs typeface="Calibri" panose="020F0502020204030204" pitchFamily="34" charset="0"/>
              </a:rPr>
              <a:t>Những tháp khoan nhô lên trời ngẫm nghĩ </a:t>
            </a:r>
            <a:br>
              <a:rPr lang="vi-VN" sz="2400" b="1" i="0" dirty="0">
                <a:ln>
                  <a:solidFill>
                    <a:schemeClr val="bg1"/>
                  </a:solidFill>
                </a:ln>
                <a:solidFill>
                  <a:schemeClr val="bg1"/>
                </a:solidFill>
                <a:effectLst/>
                <a:latin typeface="+mj-lt"/>
                <a:cs typeface="Calibri" panose="020F0502020204030204" pitchFamily="34" charset="0"/>
              </a:rPr>
            </a:br>
            <a:r>
              <a:rPr lang="vi-VN" sz="2400" b="1" i="0" dirty="0">
                <a:ln>
                  <a:solidFill>
                    <a:schemeClr val="bg1"/>
                  </a:solidFill>
                </a:ln>
                <a:solidFill>
                  <a:schemeClr val="bg1"/>
                </a:solidFill>
                <a:effectLst/>
                <a:latin typeface="+mj-lt"/>
                <a:cs typeface="Calibri" panose="020F0502020204030204" pitchFamily="34" charset="0"/>
              </a:rPr>
              <a:t>Những xe ủi, xe ben sóng vai nhau nằm nghỉ </a:t>
            </a:r>
            <a:br>
              <a:rPr lang="vi-VN" sz="2400" b="1" i="0" dirty="0">
                <a:ln>
                  <a:solidFill>
                    <a:schemeClr val="bg1"/>
                  </a:solidFill>
                </a:ln>
                <a:solidFill>
                  <a:schemeClr val="bg1"/>
                </a:solidFill>
                <a:effectLst/>
                <a:latin typeface="+mj-lt"/>
                <a:cs typeface="Calibri" panose="020F0502020204030204" pitchFamily="34" charset="0"/>
              </a:rPr>
            </a:br>
            <a:r>
              <a:rPr lang="vi-VN" sz="2400" b="1" i="0" dirty="0">
                <a:ln>
                  <a:solidFill>
                    <a:schemeClr val="bg1"/>
                  </a:solidFill>
                </a:ln>
                <a:solidFill>
                  <a:schemeClr val="bg1"/>
                </a:solidFill>
                <a:effectLst/>
                <a:latin typeface="+mj-lt"/>
                <a:cs typeface="Calibri" panose="020F0502020204030204" pitchFamily="34" charset="0"/>
              </a:rPr>
              <a:t>Chỉ còn tiếng đàn ngân nga </a:t>
            </a:r>
            <a:br>
              <a:rPr lang="vi-VN" sz="2400" b="1" i="0" dirty="0">
                <a:ln>
                  <a:solidFill>
                    <a:schemeClr val="bg1"/>
                  </a:solidFill>
                </a:ln>
                <a:solidFill>
                  <a:schemeClr val="bg1"/>
                </a:solidFill>
                <a:effectLst/>
                <a:latin typeface="+mj-lt"/>
                <a:cs typeface="Calibri" panose="020F0502020204030204" pitchFamily="34" charset="0"/>
              </a:rPr>
            </a:br>
            <a:r>
              <a:rPr lang="vi-VN" sz="2400" b="1" i="0" dirty="0">
                <a:ln>
                  <a:solidFill>
                    <a:schemeClr val="bg1"/>
                  </a:solidFill>
                </a:ln>
                <a:solidFill>
                  <a:schemeClr val="bg1"/>
                </a:solidFill>
                <a:effectLst/>
                <a:latin typeface="+mj-lt"/>
                <a:cs typeface="Calibri" panose="020F0502020204030204" pitchFamily="34" charset="0"/>
              </a:rPr>
              <a:t>Với một dòng trăng lấp loáng sông Đà. </a:t>
            </a:r>
          </a:p>
          <a:p>
            <a:r>
              <a:rPr lang="vi-VN" sz="2400" b="1" i="0" dirty="0">
                <a:ln>
                  <a:solidFill>
                    <a:schemeClr val="bg1"/>
                  </a:solidFill>
                </a:ln>
                <a:solidFill>
                  <a:schemeClr val="bg1"/>
                </a:solidFill>
                <a:effectLst/>
                <a:latin typeface="+mj-lt"/>
                <a:cs typeface="Calibri" panose="020F0502020204030204" pitchFamily="34" charset="0"/>
              </a:rPr>
              <a:t/>
            </a:r>
            <a:br>
              <a:rPr lang="vi-VN" sz="2400" b="1" i="0" dirty="0">
                <a:ln>
                  <a:solidFill>
                    <a:schemeClr val="bg1"/>
                  </a:solidFill>
                </a:ln>
                <a:solidFill>
                  <a:schemeClr val="bg1"/>
                </a:solidFill>
                <a:effectLst/>
                <a:latin typeface="+mj-lt"/>
                <a:cs typeface="Calibri" panose="020F0502020204030204" pitchFamily="34" charset="0"/>
              </a:rPr>
            </a:br>
            <a:r>
              <a:rPr lang="vi-VN" sz="2400" b="1" i="0" dirty="0">
                <a:ln>
                  <a:solidFill>
                    <a:schemeClr val="bg1"/>
                  </a:solidFill>
                </a:ln>
                <a:solidFill>
                  <a:schemeClr val="bg1"/>
                </a:solidFill>
                <a:effectLst/>
                <a:latin typeface="+mj-lt"/>
                <a:cs typeface="Calibri" panose="020F0502020204030204" pitchFamily="34" charset="0"/>
              </a:rPr>
              <a:t>Ngày mai </a:t>
            </a:r>
            <a:br>
              <a:rPr lang="vi-VN" sz="2400" b="1" i="0" dirty="0">
                <a:ln>
                  <a:solidFill>
                    <a:schemeClr val="bg1"/>
                  </a:solidFill>
                </a:ln>
                <a:solidFill>
                  <a:schemeClr val="bg1"/>
                </a:solidFill>
                <a:effectLst/>
                <a:latin typeface="+mj-lt"/>
                <a:cs typeface="Calibri" panose="020F0502020204030204" pitchFamily="34" charset="0"/>
              </a:rPr>
            </a:br>
            <a:r>
              <a:rPr lang="vi-VN" sz="2400" b="1" i="0" dirty="0">
                <a:ln>
                  <a:solidFill>
                    <a:schemeClr val="bg1"/>
                  </a:solidFill>
                </a:ln>
                <a:solidFill>
                  <a:schemeClr val="bg1"/>
                </a:solidFill>
                <a:effectLst/>
                <a:latin typeface="+mj-lt"/>
                <a:cs typeface="Calibri" panose="020F0502020204030204" pitchFamily="34" charset="0"/>
              </a:rPr>
              <a:t>Chiếc đập lớn nối liền hai khối núi </a:t>
            </a:r>
            <a:br>
              <a:rPr lang="vi-VN" sz="2400" b="1" i="0" dirty="0">
                <a:ln>
                  <a:solidFill>
                    <a:schemeClr val="bg1"/>
                  </a:solidFill>
                </a:ln>
                <a:solidFill>
                  <a:schemeClr val="bg1"/>
                </a:solidFill>
                <a:effectLst/>
                <a:latin typeface="+mj-lt"/>
                <a:cs typeface="Calibri" panose="020F0502020204030204" pitchFamily="34" charset="0"/>
              </a:rPr>
            </a:br>
            <a:r>
              <a:rPr lang="vi-VN" sz="2400" b="1" i="0" dirty="0">
                <a:ln>
                  <a:solidFill>
                    <a:schemeClr val="bg1"/>
                  </a:solidFill>
                </a:ln>
                <a:solidFill>
                  <a:schemeClr val="bg1"/>
                </a:solidFill>
                <a:effectLst/>
                <a:latin typeface="+mj-lt"/>
                <a:cs typeface="Calibri" panose="020F0502020204030204" pitchFamily="34" charset="0"/>
              </a:rPr>
              <a:t>Biển sẽ nằm bỡ ngỡ giữa cao nguyên </a:t>
            </a:r>
            <a:br>
              <a:rPr lang="vi-VN" sz="2400" b="1" i="0" dirty="0">
                <a:ln>
                  <a:solidFill>
                    <a:schemeClr val="bg1"/>
                  </a:solidFill>
                </a:ln>
                <a:solidFill>
                  <a:schemeClr val="bg1"/>
                </a:solidFill>
                <a:effectLst/>
                <a:latin typeface="+mj-lt"/>
                <a:cs typeface="Calibri" panose="020F0502020204030204" pitchFamily="34" charset="0"/>
              </a:rPr>
            </a:br>
            <a:r>
              <a:rPr lang="vi-VN" sz="2400" b="1" i="0" dirty="0">
                <a:ln>
                  <a:solidFill>
                    <a:schemeClr val="bg1"/>
                  </a:solidFill>
                </a:ln>
                <a:solidFill>
                  <a:schemeClr val="bg1"/>
                </a:solidFill>
                <a:effectLst/>
                <a:latin typeface="+mj-lt"/>
                <a:cs typeface="Calibri" panose="020F0502020204030204" pitchFamily="34" charset="0"/>
              </a:rPr>
              <a:t>Sông Đà </a:t>
            </a:r>
            <a:r>
              <a:rPr lang="en-US" sz="2400" b="1" i="0" dirty="0">
                <a:ln>
                  <a:solidFill>
                    <a:schemeClr val="bg1"/>
                  </a:solidFill>
                </a:ln>
                <a:solidFill>
                  <a:schemeClr val="bg1"/>
                </a:solidFill>
                <a:effectLst/>
                <a:latin typeface="+mj-lt"/>
                <a:cs typeface="Calibri" panose="020F0502020204030204" pitchFamily="34" charset="0"/>
              </a:rPr>
              <a:t>chia</a:t>
            </a:r>
            <a:r>
              <a:rPr lang="vi-VN" sz="2400" b="1" i="0" dirty="0">
                <a:ln>
                  <a:solidFill>
                    <a:schemeClr val="bg1"/>
                  </a:solidFill>
                </a:ln>
                <a:solidFill>
                  <a:schemeClr val="bg1"/>
                </a:solidFill>
                <a:effectLst/>
                <a:latin typeface="+mj-lt"/>
                <a:cs typeface="Calibri" panose="020F0502020204030204" pitchFamily="34" charset="0"/>
              </a:rPr>
              <a:t> ánh sáng đi muôn ngả </a:t>
            </a:r>
            <a:br>
              <a:rPr lang="vi-VN" sz="2400" b="1" i="0" dirty="0">
                <a:ln>
                  <a:solidFill>
                    <a:schemeClr val="bg1"/>
                  </a:solidFill>
                </a:ln>
                <a:solidFill>
                  <a:schemeClr val="bg1"/>
                </a:solidFill>
                <a:effectLst/>
                <a:latin typeface="+mj-lt"/>
                <a:cs typeface="Calibri" panose="020F0502020204030204" pitchFamily="34" charset="0"/>
              </a:rPr>
            </a:br>
            <a:r>
              <a:rPr lang="vi-VN" sz="2400" b="1" i="0" dirty="0">
                <a:ln>
                  <a:solidFill>
                    <a:schemeClr val="bg1"/>
                  </a:solidFill>
                </a:ln>
                <a:solidFill>
                  <a:schemeClr val="bg1"/>
                </a:solidFill>
                <a:effectLst/>
                <a:latin typeface="+mj-lt"/>
                <a:cs typeface="Calibri" panose="020F0502020204030204" pitchFamily="34" charset="0"/>
              </a:rPr>
              <a:t>Từ công trình thuỷ điện lớn đầu tiên.</a:t>
            </a:r>
          </a:p>
        </p:txBody>
      </p:sp>
      <p:sp>
        <p:nvSpPr>
          <p:cNvPr id="11" name="TextBox 10">
            <a:extLst>
              <a:ext uri="{FF2B5EF4-FFF2-40B4-BE49-F238E27FC236}">
                <a16:creationId xmlns:a16="http://schemas.microsoft.com/office/drawing/2014/main" id="{7B543E42-30DA-4625-8150-C6475D99A30A}"/>
              </a:ext>
            </a:extLst>
          </p:cNvPr>
          <p:cNvSpPr txBox="1"/>
          <p:nvPr/>
        </p:nvSpPr>
        <p:spPr>
          <a:xfrm>
            <a:off x="304800" y="4537311"/>
            <a:ext cx="7226300" cy="1938992"/>
          </a:xfrm>
          <a:prstGeom prst="rect">
            <a:avLst/>
          </a:prstGeom>
          <a:noFill/>
        </p:spPr>
        <p:txBody>
          <a:bodyPr wrap="square">
            <a:spAutoFit/>
          </a:bodyPr>
          <a:lstStyle/>
          <a:p>
            <a:r>
              <a:rPr lang="vi-VN" sz="2400" b="1" i="0" dirty="0">
                <a:ln>
                  <a:solidFill>
                    <a:schemeClr val="bg1"/>
                  </a:solidFill>
                </a:ln>
                <a:solidFill>
                  <a:schemeClr val="bg1"/>
                </a:solidFill>
                <a:effectLst/>
                <a:latin typeface="+mj-lt"/>
                <a:cs typeface="Calibri" panose="020F0502020204030204" pitchFamily="34" charset="0"/>
              </a:rPr>
              <a:t>Trên sông Đà </a:t>
            </a:r>
            <a:br>
              <a:rPr lang="vi-VN" sz="2400" b="1" i="0" dirty="0">
                <a:ln>
                  <a:solidFill>
                    <a:schemeClr val="bg1"/>
                  </a:solidFill>
                </a:ln>
                <a:solidFill>
                  <a:schemeClr val="bg1"/>
                </a:solidFill>
                <a:effectLst/>
                <a:latin typeface="+mj-lt"/>
                <a:cs typeface="Calibri" panose="020F0502020204030204" pitchFamily="34" charset="0"/>
              </a:rPr>
            </a:br>
            <a:r>
              <a:rPr lang="vi-VN" sz="2400" b="1" i="0" dirty="0">
                <a:ln>
                  <a:solidFill>
                    <a:schemeClr val="bg1"/>
                  </a:solidFill>
                </a:ln>
                <a:solidFill>
                  <a:schemeClr val="bg1"/>
                </a:solidFill>
                <a:effectLst/>
                <a:latin typeface="+mj-lt"/>
                <a:cs typeface="Calibri" panose="020F0502020204030204" pitchFamily="34" charset="0"/>
              </a:rPr>
              <a:t>Một đêm trăng chơi vơi </a:t>
            </a:r>
            <a:br>
              <a:rPr lang="vi-VN" sz="2400" b="1" i="0" dirty="0">
                <a:ln>
                  <a:solidFill>
                    <a:schemeClr val="bg1"/>
                  </a:solidFill>
                </a:ln>
                <a:solidFill>
                  <a:schemeClr val="bg1"/>
                </a:solidFill>
                <a:effectLst/>
                <a:latin typeface="+mj-lt"/>
                <a:cs typeface="Calibri" panose="020F0502020204030204" pitchFamily="34" charset="0"/>
              </a:rPr>
            </a:br>
            <a:r>
              <a:rPr lang="vi-VN" sz="2400" b="1" i="0" dirty="0">
                <a:ln>
                  <a:solidFill>
                    <a:schemeClr val="bg1"/>
                  </a:solidFill>
                </a:ln>
                <a:solidFill>
                  <a:schemeClr val="bg1"/>
                </a:solidFill>
                <a:effectLst/>
                <a:latin typeface="+mj-lt"/>
                <a:cs typeface="Calibri" panose="020F0502020204030204" pitchFamily="34" charset="0"/>
              </a:rPr>
              <a:t>Tôi đã nghe tiếng đàn Ba-la-lai-ca</a:t>
            </a:r>
            <a:br>
              <a:rPr lang="vi-VN" sz="2400" b="1" i="0" dirty="0">
                <a:ln>
                  <a:solidFill>
                    <a:schemeClr val="bg1"/>
                  </a:solidFill>
                </a:ln>
                <a:solidFill>
                  <a:schemeClr val="bg1"/>
                </a:solidFill>
                <a:effectLst/>
                <a:latin typeface="+mj-lt"/>
                <a:cs typeface="Calibri" panose="020F0502020204030204" pitchFamily="34" charset="0"/>
              </a:rPr>
            </a:br>
            <a:r>
              <a:rPr lang="vi-VN" sz="2400" b="1" i="0" dirty="0">
                <a:ln>
                  <a:solidFill>
                    <a:schemeClr val="bg1"/>
                  </a:solidFill>
                </a:ln>
                <a:solidFill>
                  <a:schemeClr val="bg1"/>
                </a:solidFill>
                <a:effectLst/>
                <a:latin typeface="+mj-lt"/>
                <a:cs typeface="Calibri" panose="020F0502020204030204" pitchFamily="34" charset="0"/>
              </a:rPr>
              <a:t>Một cô gái Nga mái tóc màu hạt dẻ </a:t>
            </a:r>
            <a:br>
              <a:rPr lang="vi-VN" sz="2400" b="1" i="0" dirty="0">
                <a:ln>
                  <a:solidFill>
                    <a:schemeClr val="bg1"/>
                  </a:solidFill>
                </a:ln>
                <a:solidFill>
                  <a:schemeClr val="bg1"/>
                </a:solidFill>
                <a:effectLst/>
                <a:latin typeface="+mj-lt"/>
                <a:cs typeface="Calibri" panose="020F0502020204030204" pitchFamily="34" charset="0"/>
              </a:rPr>
            </a:br>
            <a:r>
              <a:rPr lang="vi-VN" sz="2400" b="1" i="0" dirty="0">
                <a:ln>
                  <a:solidFill>
                    <a:schemeClr val="bg1"/>
                  </a:solidFill>
                </a:ln>
                <a:solidFill>
                  <a:schemeClr val="bg1"/>
                </a:solidFill>
                <a:effectLst/>
                <a:latin typeface="+mj-lt"/>
                <a:cs typeface="Calibri" panose="020F0502020204030204" pitchFamily="34" charset="0"/>
              </a:rPr>
              <a:t>Ngón tay đan trên những sợi dây đồng. </a:t>
            </a:r>
            <a:endParaRPr lang="en-US" sz="2400" dirty="0">
              <a:ln>
                <a:solidFill>
                  <a:schemeClr val="bg1"/>
                </a:solidFill>
              </a:ln>
              <a:latin typeface="+mj-lt"/>
            </a:endParaRPr>
          </a:p>
        </p:txBody>
      </p:sp>
      <p:pic>
        <p:nvPicPr>
          <p:cNvPr id="12" name="Picture 6" descr="1">
            <a:extLst>
              <a:ext uri="{FF2B5EF4-FFF2-40B4-BE49-F238E27FC236}">
                <a16:creationId xmlns:a16="http://schemas.microsoft.com/office/drawing/2014/main" id="{6FB37B53-C1B2-48AE-99E0-DA273260A7CD}"/>
              </a:ext>
            </a:extLst>
          </p:cNvPr>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a:xfrm>
            <a:off x="482600" y="1925587"/>
            <a:ext cx="4293370" cy="24161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Rectangle 12">
            <a:extLst>
              <a:ext uri="{FF2B5EF4-FFF2-40B4-BE49-F238E27FC236}">
                <a16:creationId xmlns:a16="http://schemas.microsoft.com/office/drawing/2014/main" id="{80634746-E644-499F-80A1-AAA0FE899542}"/>
              </a:ext>
            </a:extLst>
          </p:cNvPr>
          <p:cNvSpPr/>
          <p:nvPr/>
        </p:nvSpPr>
        <p:spPr>
          <a:xfrm>
            <a:off x="9003530" y="6167306"/>
            <a:ext cx="2739009" cy="385236"/>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cap="none" spc="0">
                <a:ln w="12700">
                  <a:solidFill>
                    <a:srgbClr val="00B0F0"/>
                  </a:solidFill>
                </a:ln>
                <a:solidFill>
                  <a:srgbClr val="FFF9E9"/>
                </a:solidFill>
                <a:effectLst>
                  <a:outerShdw blurRad="38100" dist="25400" dir="5400000" algn="ctr" rotWithShape="0">
                    <a:srgbClr val="6E747A">
                      <a:alpha val="43000"/>
                    </a:srgbClr>
                  </a:outerShdw>
                </a:effectLst>
                <a:latin typeface="iCiel Baliho Script" pitchFamily="2" charset="0"/>
              </a:rPr>
              <a:t>Theo Quang Huy</a:t>
            </a:r>
          </a:p>
        </p:txBody>
      </p:sp>
      <p:cxnSp>
        <p:nvCxnSpPr>
          <p:cNvPr id="27" name="Straight Connector 26">
            <a:extLst>
              <a:ext uri="{FF2B5EF4-FFF2-40B4-BE49-F238E27FC236}">
                <a16:creationId xmlns:a16="http://schemas.microsoft.com/office/drawing/2014/main" id="{9BCEF148-1903-4FC3-8034-E2337508DDA0}"/>
              </a:ext>
            </a:extLst>
          </p:cNvPr>
          <p:cNvCxnSpPr/>
          <p:nvPr/>
        </p:nvCxnSpPr>
        <p:spPr>
          <a:xfrm flipH="1">
            <a:off x="2082082" y="4624697"/>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53C59AF-C684-4ECF-835F-A668C714F4A1}"/>
              </a:ext>
            </a:extLst>
          </p:cNvPr>
          <p:cNvCxnSpPr/>
          <p:nvPr/>
        </p:nvCxnSpPr>
        <p:spPr>
          <a:xfrm flipH="1">
            <a:off x="3453682" y="4985483"/>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25C9DC5-6A8F-45E7-9C34-C0BC2138610E}"/>
              </a:ext>
            </a:extLst>
          </p:cNvPr>
          <p:cNvCxnSpPr/>
          <p:nvPr/>
        </p:nvCxnSpPr>
        <p:spPr>
          <a:xfrm flipH="1">
            <a:off x="4679742" y="5351462"/>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4323759-9E6F-4733-8119-C7C1B1E4FEBF}"/>
              </a:ext>
            </a:extLst>
          </p:cNvPr>
          <p:cNvCxnSpPr/>
          <p:nvPr/>
        </p:nvCxnSpPr>
        <p:spPr>
          <a:xfrm flipH="1">
            <a:off x="4908549" y="5662151"/>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ECC2D29-C524-42F8-B007-BB7949FAE6D1}"/>
              </a:ext>
            </a:extLst>
          </p:cNvPr>
          <p:cNvCxnSpPr/>
          <p:nvPr/>
        </p:nvCxnSpPr>
        <p:spPr>
          <a:xfrm flipH="1">
            <a:off x="2304686" y="5696079"/>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B2BB0A0-8153-4D08-9AC4-81795472DC09}"/>
              </a:ext>
            </a:extLst>
          </p:cNvPr>
          <p:cNvCxnSpPr/>
          <p:nvPr/>
        </p:nvCxnSpPr>
        <p:spPr>
          <a:xfrm flipH="1">
            <a:off x="2091202" y="6089414"/>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DFE57AB-C372-4B16-96FF-0A0818633150}"/>
              </a:ext>
            </a:extLst>
          </p:cNvPr>
          <p:cNvCxnSpPr/>
          <p:nvPr/>
        </p:nvCxnSpPr>
        <p:spPr>
          <a:xfrm flipH="1">
            <a:off x="5403258" y="6098173"/>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EAEB42E-9204-4E48-BB4E-F2634C796E5E}"/>
              </a:ext>
            </a:extLst>
          </p:cNvPr>
          <p:cNvCxnSpPr/>
          <p:nvPr/>
        </p:nvCxnSpPr>
        <p:spPr>
          <a:xfrm flipH="1">
            <a:off x="5503932" y="6089413"/>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3D73AE5-A725-4F4F-A4B6-2C5CF013F090}"/>
              </a:ext>
            </a:extLst>
          </p:cNvPr>
          <p:cNvCxnSpPr/>
          <p:nvPr/>
        </p:nvCxnSpPr>
        <p:spPr>
          <a:xfrm flipH="1">
            <a:off x="7163980" y="1692334"/>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FB3EBA1-5420-481C-ABE6-24E3A4DD68F7}"/>
              </a:ext>
            </a:extLst>
          </p:cNvPr>
          <p:cNvCxnSpPr/>
          <p:nvPr/>
        </p:nvCxnSpPr>
        <p:spPr>
          <a:xfrm flipH="1">
            <a:off x="8318178" y="2010033"/>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10A4F1C-A783-4737-817C-C63287F4F818}"/>
              </a:ext>
            </a:extLst>
          </p:cNvPr>
          <p:cNvCxnSpPr/>
          <p:nvPr/>
        </p:nvCxnSpPr>
        <p:spPr>
          <a:xfrm flipH="1">
            <a:off x="11416978" y="2010033"/>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EF5E091-962E-4057-B1C4-EFA57150AF77}"/>
              </a:ext>
            </a:extLst>
          </p:cNvPr>
          <p:cNvCxnSpPr/>
          <p:nvPr/>
        </p:nvCxnSpPr>
        <p:spPr>
          <a:xfrm flipH="1">
            <a:off x="8723988" y="2414297"/>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F1DA356-E303-4B3C-9214-ABD7D9C8E315}"/>
              </a:ext>
            </a:extLst>
          </p:cNvPr>
          <p:cNvCxnSpPr/>
          <p:nvPr/>
        </p:nvCxnSpPr>
        <p:spPr>
          <a:xfrm flipH="1">
            <a:off x="11731348" y="2414297"/>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3113D41-BB67-4514-9913-E1247907510F}"/>
              </a:ext>
            </a:extLst>
          </p:cNvPr>
          <p:cNvCxnSpPr/>
          <p:nvPr/>
        </p:nvCxnSpPr>
        <p:spPr>
          <a:xfrm flipH="1">
            <a:off x="8878916" y="2778254"/>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EBD17E8-C603-4E27-9059-459C712EEC26}"/>
              </a:ext>
            </a:extLst>
          </p:cNvPr>
          <p:cNvCxnSpPr/>
          <p:nvPr/>
        </p:nvCxnSpPr>
        <p:spPr>
          <a:xfrm flipH="1">
            <a:off x="11957396" y="2778254"/>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EC2B670-4DC9-416F-BAD9-8A1936E42B27}"/>
              </a:ext>
            </a:extLst>
          </p:cNvPr>
          <p:cNvCxnSpPr/>
          <p:nvPr/>
        </p:nvCxnSpPr>
        <p:spPr>
          <a:xfrm flipH="1">
            <a:off x="8534046" y="3119052"/>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73143F0-414D-4480-AE89-34F8A7F39248}"/>
              </a:ext>
            </a:extLst>
          </p:cNvPr>
          <p:cNvCxnSpPr/>
          <p:nvPr/>
        </p:nvCxnSpPr>
        <p:spPr>
          <a:xfrm flipH="1">
            <a:off x="9804400" y="3133659"/>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D4B6FA2-C088-483F-83E7-CDB098ACBCDD}"/>
              </a:ext>
            </a:extLst>
          </p:cNvPr>
          <p:cNvCxnSpPr/>
          <p:nvPr/>
        </p:nvCxnSpPr>
        <p:spPr>
          <a:xfrm flipH="1">
            <a:off x="8843648" y="3557237"/>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B7C666D-6165-4542-A0A8-9D60D1F8C7D2}"/>
              </a:ext>
            </a:extLst>
          </p:cNvPr>
          <p:cNvCxnSpPr/>
          <p:nvPr/>
        </p:nvCxnSpPr>
        <p:spPr>
          <a:xfrm flipH="1">
            <a:off x="11257011" y="3557236"/>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C490A63-BF3A-423E-8973-6F3786A58F81}"/>
              </a:ext>
            </a:extLst>
          </p:cNvPr>
          <p:cNvCxnSpPr/>
          <p:nvPr/>
        </p:nvCxnSpPr>
        <p:spPr>
          <a:xfrm flipH="1">
            <a:off x="11354092" y="3557236"/>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7227FAA-7D44-4C22-9EA1-8BB994990A65}"/>
              </a:ext>
            </a:extLst>
          </p:cNvPr>
          <p:cNvCxnSpPr/>
          <p:nvPr/>
        </p:nvCxnSpPr>
        <p:spPr>
          <a:xfrm flipH="1">
            <a:off x="7583791" y="4226622"/>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6CAADBF-9F82-4B57-8005-662B9B73BD52}"/>
              </a:ext>
            </a:extLst>
          </p:cNvPr>
          <p:cNvCxnSpPr/>
          <p:nvPr/>
        </p:nvCxnSpPr>
        <p:spPr>
          <a:xfrm flipH="1">
            <a:off x="8080996" y="4595515"/>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63FEFD9-048F-4A0B-8282-C81C9083AC63}"/>
              </a:ext>
            </a:extLst>
          </p:cNvPr>
          <p:cNvCxnSpPr/>
          <p:nvPr/>
        </p:nvCxnSpPr>
        <p:spPr>
          <a:xfrm flipH="1">
            <a:off x="10671944" y="4619378"/>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D9D24EF-2AFE-4FDE-A567-D91C795DB1B4}"/>
              </a:ext>
            </a:extLst>
          </p:cNvPr>
          <p:cNvCxnSpPr/>
          <p:nvPr/>
        </p:nvCxnSpPr>
        <p:spPr>
          <a:xfrm flipH="1">
            <a:off x="7883814" y="4973137"/>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80B4094-82A9-4D5A-B4EF-A232EA8D0FFE}"/>
              </a:ext>
            </a:extLst>
          </p:cNvPr>
          <p:cNvCxnSpPr/>
          <p:nvPr/>
        </p:nvCxnSpPr>
        <p:spPr>
          <a:xfrm flipH="1">
            <a:off x="8878916" y="4985482"/>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8DB4A71-ECE2-4818-8260-5D208709419F}"/>
              </a:ext>
            </a:extLst>
          </p:cNvPr>
          <p:cNvCxnSpPr/>
          <p:nvPr/>
        </p:nvCxnSpPr>
        <p:spPr>
          <a:xfrm flipH="1">
            <a:off x="11054879" y="4973137"/>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746AA65-AE5F-4D09-B9FF-0910844058F8}"/>
              </a:ext>
            </a:extLst>
          </p:cNvPr>
          <p:cNvCxnSpPr/>
          <p:nvPr/>
        </p:nvCxnSpPr>
        <p:spPr>
          <a:xfrm flipH="1">
            <a:off x="7386830" y="5351462"/>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10D1D6F-A9EE-4346-903B-2C3A09350A8C}"/>
              </a:ext>
            </a:extLst>
          </p:cNvPr>
          <p:cNvCxnSpPr/>
          <p:nvPr/>
        </p:nvCxnSpPr>
        <p:spPr>
          <a:xfrm flipH="1">
            <a:off x="9831798" y="5706503"/>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E316A50-F99A-427C-AADA-3D887A7E076D}"/>
              </a:ext>
            </a:extLst>
          </p:cNvPr>
          <p:cNvCxnSpPr/>
          <p:nvPr/>
        </p:nvCxnSpPr>
        <p:spPr>
          <a:xfrm flipH="1">
            <a:off x="11054879" y="5706503"/>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AF54B72-7220-4DE2-A2B6-6A0474CE4736}"/>
              </a:ext>
            </a:extLst>
          </p:cNvPr>
          <p:cNvCxnSpPr/>
          <p:nvPr/>
        </p:nvCxnSpPr>
        <p:spPr>
          <a:xfrm flipH="1">
            <a:off x="11141528" y="5715926"/>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535816C-50AC-4D81-BCAD-431AB423472B}"/>
              </a:ext>
            </a:extLst>
          </p:cNvPr>
          <p:cNvCxnSpPr/>
          <p:nvPr/>
        </p:nvCxnSpPr>
        <p:spPr>
          <a:xfrm flipH="1">
            <a:off x="10914190" y="5296171"/>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041849" y="0"/>
            <a:ext cx="9638522" cy="1569660"/>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rPr>
              <a:t>			</a:t>
            </a:r>
            <a:r>
              <a:rPr lang="en-US" sz="3200" b="1" u="sng" dirty="0" err="1" smtClean="0">
                <a:solidFill>
                  <a:srgbClr val="FF0000"/>
                </a:solidFill>
                <a:latin typeface="Times New Roman" pitchFamily="18" charset="0"/>
                <a:cs typeface="Times New Roman" pitchFamily="18" charset="0"/>
              </a:rPr>
              <a:t>Tập</a:t>
            </a:r>
            <a:r>
              <a:rPr lang="en-US" sz="3200" b="1" u="sng" dirty="0" smtClean="0">
                <a:solidFill>
                  <a:srgbClr val="FF0000"/>
                </a:solidFill>
                <a:latin typeface="Times New Roman" pitchFamily="18" charset="0"/>
                <a:cs typeface="Times New Roman" pitchFamily="18" charset="0"/>
              </a:rPr>
              <a:t> </a:t>
            </a:r>
            <a:r>
              <a:rPr lang="en-US" sz="3200" b="1" u="sng" dirty="0" err="1" smtClean="0">
                <a:solidFill>
                  <a:srgbClr val="FF0000"/>
                </a:solidFill>
                <a:latin typeface="Times New Roman" pitchFamily="18" charset="0"/>
                <a:cs typeface="Times New Roman" pitchFamily="18" charset="0"/>
              </a:rPr>
              <a:t>đọc</a:t>
            </a:r>
            <a:r>
              <a:rPr lang="en-US" sz="3200" b="1" dirty="0" smtClean="0">
                <a:solidFill>
                  <a:srgbClr val="FF0000"/>
                </a:solidFill>
                <a:latin typeface="Times New Roman" pitchFamily="18" charset="0"/>
                <a:cs typeface="Times New Roman" pitchFamily="18" charset="0"/>
              </a:rPr>
              <a:t>: </a:t>
            </a:r>
          </a:p>
          <a:p>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Tiếng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đàn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ba</a:t>
            </a:r>
            <a:r>
              <a:rPr lang="en-US" sz="3200" b="1" dirty="0" smtClean="0">
                <a:solidFill>
                  <a:srgbClr val="FF0000"/>
                </a:solidFill>
                <a:latin typeface="Times New Roman" pitchFamily="18" charset="0"/>
                <a:cs typeface="Times New Roman" pitchFamily="18" charset="0"/>
              </a:rPr>
              <a:t> – la – </a:t>
            </a:r>
            <a:r>
              <a:rPr lang="en-US" sz="3200" b="1" dirty="0" err="1" smtClean="0">
                <a:solidFill>
                  <a:srgbClr val="FF0000"/>
                </a:solidFill>
                <a:latin typeface="Times New Roman" pitchFamily="18" charset="0"/>
                <a:cs typeface="Times New Roman" pitchFamily="18" charset="0"/>
              </a:rPr>
              <a:t>lai</a:t>
            </a:r>
            <a:r>
              <a:rPr lang="en-US" sz="3200" b="1" dirty="0" smtClean="0">
                <a:solidFill>
                  <a:srgbClr val="FF0000"/>
                </a:solidFill>
                <a:latin typeface="Times New Roman" pitchFamily="18" charset="0"/>
                <a:cs typeface="Times New Roman" pitchFamily="18" charset="0"/>
              </a:rPr>
              <a:t> – </a:t>
            </a:r>
            <a:r>
              <a:rPr lang="en-US" sz="3200" b="1" dirty="0" err="1" smtClean="0">
                <a:solidFill>
                  <a:srgbClr val="FF0000"/>
                </a:solidFill>
                <a:latin typeface="Times New Roman" pitchFamily="18" charset="0"/>
                <a:cs typeface="Times New Roman" pitchFamily="18" charset="0"/>
              </a:rPr>
              <a:t>ca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trên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sông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Đà</a:t>
            </a:r>
            <a:endParaRPr lang="en-US" sz="3200" b="1" dirty="0" smtClean="0">
              <a:solidFill>
                <a:srgbClr val="FF0000"/>
              </a:solidFill>
              <a:latin typeface="Times New Roman" pitchFamily="18" charset="0"/>
              <a:cs typeface="Times New Roman" pitchFamily="18" charset="0"/>
            </a:endParaRPr>
          </a:p>
          <a:p>
            <a:pPr algn="r"/>
            <a:r>
              <a:rPr lang="en-US" sz="3200" b="1" dirty="0" smtClean="0">
                <a:solidFill>
                  <a:srgbClr val="FF0000"/>
                </a:solidFill>
                <a:latin typeface="Times New Roman" pitchFamily="18" charset="0"/>
                <a:cs typeface="Times New Roman" pitchFamily="18" charset="0"/>
              </a:rPr>
              <a:t>(Theo </a:t>
            </a:r>
            <a:r>
              <a:rPr lang="en-US" sz="3200" b="1" dirty="0" err="1" smtClean="0">
                <a:solidFill>
                  <a:srgbClr val="FF0000"/>
                </a:solidFill>
                <a:latin typeface="Times New Roman" pitchFamily="18" charset="0"/>
                <a:cs typeface="Times New Roman" pitchFamily="18" charset="0"/>
              </a:rPr>
              <a:t>Quang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Huy</a:t>
            </a:r>
            <a:r>
              <a:rPr lang="en-US" sz="3200" b="1" dirty="0" smtClean="0">
                <a:solidFill>
                  <a:srgbClr val="FF0000"/>
                </a:solidFill>
                <a:latin typeface="Times New Roman" pitchFamily="18" charset="0"/>
                <a:cs typeface="Times New Roman" pitchFamily="18" charset="0"/>
              </a:rPr>
              <a:t>)</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938747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 calcmode="lin" valueType="num">
                                      <p:cBhvr>
                                        <p:cTn id="9" dur="500" fill="hold"/>
                                        <p:tgtEl>
                                          <p:spTgt spid="27"/>
                                        </p:tgtEl>
                                        <p:attrNameLst>
                                          <p:attrName>style.rotation</p:attrName>
                                        </p:attrNameLst>
                                      </p:cBhvr>
                                      <p:tavLst>
                                        <p:tav tm="0">
                                          <p:val>
                                            <p:fltVal val="360"/>
                                          </p:val>
                                        </p:tav>
                                        <p:tav tm="100000">
                                          <p:val>
                                            <p:fltVal val="0"/>
                                          </p:val>
                                        </p:tav>
                                      </p:tavLst>
                                    </p:anim>
                                    <p:animEffect transition="in" filter="fade">
                                      <p:cBhvr>
                                        <p:cTn id="10" dur="500"/>
                                        <p:tgtEl>
                                          <p:spTgt spid="27"/>
                                        </p:tgtEl>
                                      </p:cBhvr>
                                    </p:animEffect>
                                  </p:child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500" fill="hold"/>
                                        <p:tgtEl>
                                          <p:spTgt spid="41"/>
                                        </p:tgtEl>
                                        <p:attrNameLst>
                                          <p:attrName>ppt_w</p:attrName>
                                        </p:attrNameLst>
                                      </p:cBhvr>
                                      <p:tavLst>
                                        <p:tav tm="0">
                                          <p:val>
                                            <p:fltVal val="0"/>
                                          </p:val>
                                        </p:tav>
                                        <p:tav tm="100000">
                                          <p:val>
                                            <p:strVal val="#ppt_w"/>
                                          </p:val>
                                        </p:tav>
                                      </p:tavLst>
                                    </p:anim>
                                    <p:anim calcmode="lin" valueType="num">
                                      <p:cBhvr>
                                        <p:cTn id="15" dur="500" fill="hold"/>
                                        <p:tgtEl>
                                          <p:spTgt spid="41"/>
                                        </p:tgtEl>
                                        <p:attrNameLst>
                                          <p:attrName>ppt_h</p:attrName>
                                        </p:attrNameLst>
                                      </p:cBhvr>
                                      <p:tavLst>
                                        <p:tav tm="0">
                                          <p:val>
                                            <p:fltVal val="0"/>
                                          </p:val>
                                        </p:tav>
                                        <p:tav tm="100000">
                                          <p:val>
                                            <p:strVal val="#ppt_h"/>
                                          </p:val>
                                        </p:tav>
                                      </p:tavLst>
                                    </p:anim>
                                    <p:anim calcmode="lin" valueType="num">
                                      <p:cBhvr>
                                        <p:cTn id="16" dur="500" fill="hold"/>
                                        <p:tgtEl>
                                          <p:spTgt spid="41"/>
                                        </p:tgtEl>
                                        <p:attrNameLst>
                                          <p:attrName>style.rotation</p:attrName>
                                        </p:attrNameLst>
                                      </p:cBhvr>
                                      <p:tavLst>
                                        <p:tav tm="0">
                                          <p:val>
                                            <p:fltVal val="360"/>
                                          </p:val>
                                        </p:tav>
                                        <p:tav tm="100000">
                                          <p:val>
                                            <p:fltVal val="0"/>
                                          </p:val>
                                        </p:tav>
                                      </p:tavLst>
                                    </p:anim>
                                    <p:animEffect transition="in" filter="fade">
                                      <p:cBhvr>
                                        <p:cTn id="17" dur="500"/>
                                        <p:tgtEl>
                                          <p:spTgt spid="41"/>
                                        </p:tgtEl>
                                      </p:cBhvr>
                                    </p:animEffect>
                                  </p:childTnLst>
                                </p:cTn>
                              </p:par>
                            </p:childTnLst>
                          </p:cTn>
                        </p:par>
                        <p:par>
                          <p:cTn id="18" fill="hold">
                            <p:stCondLst>
                              <p:cond delay="1000"/>
                            </p:stCondLst>
                            <p:childTnLst>
                              <p:par>
                                <p:cTn id="19" presetID="49" presetClass="entr" presetSubtype="0" decel="10000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500" fill="hold"/>
                                        <p:tgtEl>
                                          <p:spTgt spid="42"/>
                                        </p:tgtEl>
                                        <p:attrNameLst>
                                          <p:attrName>ppt_w</p:attrName>
                                        </p:attrNameLst>
                                      </p:cBhvr>
                                      <p:tavLst>
                                        <p:tav tm="0">
                                          <p:val>
                                            <p:fltVal val="0"/>
                                          </p:val>
                                        </p:tav>
                                        <p:tav tm="100000">
                                          <p:val>
                                            <p:strVal val="#ppt_w"/>
                                          </p:val>
                                        </p:tav>
                                      </p:tavLst>
                                    </p:anim>
                                    <p:anim calcmode="lin" valueType="num">
                                      <p:cBhvr>
                                        <p:cTn id="22" dur="500" fill="hold"/>
                                        <p:tgtEl>
                                          <p:spTgt spid="42"/>
                                        </p:tgtEl>
                                        <p:attrNameLst>
                                          <p:attrName>ppt_h</p:attrName>
                                        </p:attrNameLst>
                                      </p:cBhvr>
                                      <p:tavLst>
                                        <p:tav tm="0">
                                          <p:val>
                                            <p:fltVal val="0"/>
                                          </p:val>
                                        </p:tav>
                                        <p:tav tm="100000">
                                          <p:val>
                                            <p:strVal val="#ppt_h"/>
                                          </p:val>
                                        </p:tav>
                                      </p:tavLst>
                                    </p:anim>
                                    <p:anim calcmode="lin" valueType="num">
                                      <p:cBhvr>
                                        <p:cTn id="23" dur="500" fill="hold"/>
                                        <p:tgtEl>
                                          <p:spTgt spid="42"/>
                                        </p:tgtEl>
                                        <p:attrNameLst>
                                          <p:attrName>style.rotation</p:attrName>
                                        </p:attrNameLst>
                                      </p:cBhvr>
                                      <p:tavLst>
                                        <p:tav tm="0">
                                          <p:val>
                                            <p:fltVal val="360"/>
                                          </p:val>
                                        </p:tav>
                                        <p:tav tm="100000">
                                          <p:val>
                                            <p:fltVal val="0"/>
                                          </p:val>
                                        </p:tav>
                                      </p:tavLst>
                                    </p:anim>
                                    <p:animEffect transition="in" filter="fade">
                                      <p:cBhvr>
                                        <p:cTn id="24" dur="500"/>
                                        <p:tgtEl>
                                          <p:spTgt spid="42"/>
                                        </p:tgtEl>
                                      </p:cBhvr>
                                    </p:animEffect>
                                  </p:childTnLst>
                                </p:cTn>
                              </p:par>
                            </p:childTnLst>
                          </p:cTn>
                        </p:par>
                        <p:par>
                          <p:cTn id="25" fill="hold">
                            <p:stCondLst>
                              <p:cond delay="1500"/>
                            </p:stCondLst>
                            <p:childTnLst>
                              <p:par>
                                <p:cTn id="26" presetID="49" presetClass="entr" presetSubtype="0" decel="100000" fill="hold" nodeType="after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p:cTn id="28" dur="500" fill="hold"/>
                                        <p:tgtEl>
                                          <p:spTgt spid="43"/>
                                        </p:tgtEl>
                                        <p:attrNameLst>
                                          <p:attrName>ppt_w</p:attrName>
                                        </p:attrNameLst>
                                      </p:cBhvr>
                                      <p:tavLst>
                                        <p:tav tm="0">
                                          <p:val>
                                            <p:fltVal val="0"/>
                                          </p:val>
                                        </p:tav>
                                        <p:tav tm="100000">
                                          <p:val>
                                            <p:strVal val="#ppt_w"/>
                                          </p:val>
                                        </p:tav>
                                      </p:tavLst>
                                    </p:anim>
                                    <p:anim calcmode="lin" valueType="num">
                                      <p:cBhvr>
                                        <p:cTn id="29" dur="500" fill="hold"/>
                                        <p:tgtEl>
                                          <p:spTgt spid="43"/>
                                        </p:tgtEl>
                                        <p:attrNameLst>
                                          <p:attrName>ppt_h</p:attrName>
                                        </p:attrNameLst>
                                      </p:cBhvr>
                                      <p:tavLst>
                                        <p:tav tm="0">
                                          <p:val>
                                            <p:fltVal val="0"/>
                                          </p:val>
                                        </p:tav>
                                        <p:tav tm="100000">
                                          <p:val>
                                            <p:strVal val="#ppt_h"/>
                                          </p:val>
                                        </p:tav>
                                      </p:tavLst>
                                    </p:anim>
                                    <p:anim calcmode="lin" valueType="num">
                                      <p:cBhvr>
                                        <p:cTn id="30" dur="500" fill="hold"/>
                                        <p:tgtEl>
                                          <p:spTgt spid="43"/>
                                        </p:tgtEl>
                                        <p:attrNameLst>
                                          <p:attrName>style.rotation</p:attrName>
                                        </p:attrNameLst>
                                      </p:cBhvr>
                                      <p:tavLst>
                                        <p:tav tm="0">
                                          <p:val>
                                            <p:fltVal val="360"/>
                                          </p:val>
                                        </p:tav>
                                        <p:tav tm="100000">
                                          <p:val>
                                            <p:fltVal val="0"/>
                                          </p:val>
                                        </p:tav>
                                      </p:tavLst>
                                    </p:anim>
                                    <p:animEffect transition="in" filter="fade">
                                      <p:cBhvr>
                                        <p:cTn id="31" dur="500"/>
                                        <p:tgtEl>
                                          <p:spTgt spid="43"/>
                                        </p:tgtEl>
                                      </p:cBhvr>
                                    </p:animEffect>
                                  </p:childTnLst>
                                </p:cTn>
                              </p:par>
                            </p:childTnLst>
                          </p:cTn>
                        </p:par>
                        <p:par>
                          <p:cTn id="32" fill="hold">
                            <p:stCondLst>
                              <p:cond delay="2000"/>
                            </p:stCondLst>
                            <p:childTnLst>
                              <p:par>
                                <p:cTn id="33" presetID="49" presetClass="entr" presetSubtype="0" decel="100000" fill="hold" nodeType="after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fltVal val="0"/>
                                          </p:val>
                                        </p:tav>
                                        <p:tav tm="100000">
                                          <p:val>
                                            <p:strVal val="#ppt_w"/>
                                          </p:val>
                                        </p:tav>
                                      </p:tavLst>
                                    </p:anim>
                                    <p:anim calcmode="lin" valueType="num">
                                      <p:cBhvr>
                                        <p:cTn id="36" dur="500" fill="hold"/>
                                        <p:tgtEl>
                                          <p:spTgt spid="44"/>
                                        </p:tgtEl>
                                        <p:attrNameLst>
                                          <p:attrName>ppt_h</p:attrName>
                                        </p:attrNameLst>
                                      </p:cBhvr>
                                      <p:tavLst>
                                        <p:tav tm="0">
                                          <p:val>
                                            <p:fltVal val="0"/>
                                          </p:val>
                                        </p:tav>
                                        <p:tav tm="100000">
                                          <p:val>
                                            <p:strVal val="#ppt_h"/>
                                          </p:val>
                                        </p:tav>
                                      </p:tavLst>
                                    </p:anim>
                                    <p:anim calcmode="lin" valueType="num">
                                      <p:cBhvr>
                                        <p:cTn id="37" dur="500" fill="hold"/>
                                        <p:tgtEl>
                                          <p:spTgt spid="44"/>
                                        </p:tgtEl>
                                        <p:attrNameLst>
                                          <p:attrName>style.rotation</p:attrName>
                                        </p:attrNameLst>
                                      </p:cBhvr>
                                      <p:tavLst>
                                        <p:tav tm="0">
                                          <p:val>
                                            <p:fltVal val="360"/>
                                          </p:val>
                                        </p:tav>
                                        <p:tav tm="100000">
                                          <p:val>
                                            <p:fltVal val="0"/>
                                          </p:val>
                                        </p:tav>
                                      </p:tavLst>
                                    </p:anim>
                                    <p:animEffect transition="in" filter="fade">
                                      <p:cBhvr>
                                        <p:cTn id="38" dur="500"/>
                                        <p:tgtEl>
                                          <p:spTgt spid="44"/>
                                        </p:tgtEl>
                                      </p:cBhvr>
                                    </p:animEffect>
                                  </p:childTnLst>
                                </p:cTn>
                              </p:par>
                            </p:childTnLst>
                          </p:cTn>
                        </p:par>
                        <p:par>
                          <p:cTn id="39" fill="hold">
                            <p:stCondLst>
                              <p:cond delay="2500"/>
                            </p:stCondLst>
                            <p:childTnLst>
                              <p:par>
                                <p:cTn id="40" presetID="49" presetClass="entr" presetSubtype="0" decel="100000" fill="hold" nodeType="afterEffect">
                                  <p:stCondLst>
                                    <p:cond delay="0"/>
                                  </p:stCondLst>
                                  <p:childTnLst>
                                    <p:set>
                                      <p:cBhvr>
                                        <p:cTn id="41" dur="1" fill="hold">
                                          <p:stCondLst>
                                            <p:cond delay="0"/>
                                          </p:stCondLst>
                                        </p:cTn>
                                        <p:tgtEl>
                                          <p:spTgt spid="45"/>
                                        </p:tgtEl>
                                        <p:attrNameLst>
                                          <p:attrName>style.visibility</p:attrName>
                                        </p:attrNameLst>
                                      </p:cBhvr>
                                      <p:to>
                                        <p:strVal val="visible"/>
                                      </p:to>
                                    </p:set>
                                    <p:anim calcmode="lin" valueType="num">
                                      <p:cBhvr>
                                        <p:cTn id="42" dur="500" fill="hold"/>
                                        <p:tgtEl>
                                          <p:spTgt spid="45"/>
                                        </p:tgtEl>
                                        <p:attrNameLst>
                                          <p:attrName>ppt_w</p:attrName>
                                        </p:attrNameLst>
                                      </p:cBhvr>
                                      <p:tavLst>
                                        <p:tav tm="0">
                                          <p:val>
                                            <p:fltVal val="0"/>
                                          </p:val>
                                        </p:tav>
                                        <p:tav tm="100000">
                                          <p:val>
                                            <p:strVal val="#ppt_w"/>
                                          </p:val>
                                        </p:tav>
                                      </p:tavLst>
                                    </p:anim>
                                    <p:anim calcmode="lin" valueType="num">
                                      <p:cBhvr>
                                        <p:cTn id="43" dur="500" fill="hold"/>
                                        <p:tgtEl>
                                          <p:spTgt spid="45"/>
                                        </p:tgtEl>
                                        <p:attrNameLst>
                                          <p:attrName>ppt_h</p:attrName>
                                        </p:attrNameLst>
                                      </p:cBhvr>
                                      <p:tavLst>
                                        <p:tav tm="0">
                                          <p:val>
                                            <p:fltVal val="0"/>
                                          </p:val>
                                        </p:tav>
                                        <p:tav tm="100000">
                                          <p:val>
                                            <p:strVal val="#ppt_h"/>
                                          </p:val>
                                        </p:tav>
                                      </p:tavLst>
                                    </p:anim>
                                    <p:anim calcmode="lin" valueType="num">
                                      <p:cBhvr>
                                        <p:cTn id="44" dur="500" fill="hold"/>
                                        <p:tgtEl>
                                          <p:spTgt spid="45"/>
                                        </p:tgtEl>
                                        <p:attrNameLst>
                                          <p:attrName>style.rotation</p:attrName>
                                        </p:attrNameLst>
                                      </p:cBhvr>
                                      <p:tavLst>
                                        <p:tav tm="0">
                                          <p:val>
                                            <p:fltVal val="360"/>
                                          </p:val>
                                        </p:tav>
                                        <p:tav tm="100000">
                                          <p:val>
                                            <p:fltVal val="0"/>
                                          </p:val>
                                        </p:tav>
                                      </p:tavLst>
                                    </p:anim>
                                    <p:animEffect transition="in" filter="fade">
                                      <p:cBhvr>
                                        <p:cTn id="45" dur="500"/>
                                        <p:tgtEl>
                                          <p:spTgt spid="45"/>
                                        </p:tgtEl>
                                      </p:cBhvr>
                                    </p:animEffect>
                                  </p:childTnLst>
                                </p:cTn>
                              </p:par>
                            </p:childTnLst>
                          </p:cTn>
                        </p:par>
                        <p:par>
                          <p:cTn id="46" fill="hold">
                            <p:stCondLst>
                              <p:cond delay="3000"/>
                            </p:stCondLst>
                            <p:childTnLst>
                              <p:par>
                                <p:cTn id="47" presetID="49" presetClass="entr" presetSubtype="0" decel="100000" fill="hold" nodeType="after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p:cTn id="49" dur="500" fill="hold"/>
                                        <p:tgtEl>
                                          <p:spTgt spid="46"/>
                                        </p:tgtEl>
                                        <p:attrNameLst>
                                          <p:attrName>ppt_w</p:attrName>
                                        </p:attrNameLst>
                                      </p:cBhvr>
                                      <p:tavLst>
                                        <p:tav tm="0">
                                          <p:val>
                                            <p:fltVal val="0"/>
                                          </p:val>
                                        </p:tav>
                                        <p:tav tm="100000">
                                          <p:val>
                                            <p:strVal val="#ppt_w"/>
                                          </p:val>
                                        </p:tav>
                                      </p:tavLst>
                                    </p:anim>
                                    <p:anim calcmode="lin" valueType="num">
                                      <p:cBhvr>
                                        <p:cTn id="50" dur="500" fill="hold"/>
                                        <p:tgtEl>
                                          <p:spTgt spid="46"/>
                                        </p:tgtEl>
                                        <p:attrNameLst>
                                          <p:attrName>ppt_h</p:attrName>
                                        </p:attrNameLst>
                                      </p:cBhvr>
                                      <p:tavLst>
                                        <p:tav tm="0">
                                          <p:val>
                                            <p:fltVal val="0"/>
                                          </p:val>
                                        </p:tav>
                                        <p:tav tm="100000">
                                          <p:val>
                                            <p:strVal val="#ppt_h"/>
                                          </p:val>
                                        </p:tav>
                                      </p:tavLst>
                                    </p:anim>
                                    <p:anim calcmode="lin" valueType="num">
                                      <p:cBhvr>
                                        <p:cTn id="51" dur="500" fill="hold"/>
                                        <p:tgtEl>
                                          <p:spTgt spid="46"/>
                                        </p:tgtEl>
                                        <p:attrNameLst>
                                          <p:attrName>style.rotation</p:attrName>
                                        </p:attrNameLst>
                                      </p:cBhvr>
                                      <p:tavLst>
                                        <p:tav tm="0">
                                          <p:val>
                                            <p:fltVal val="360"/>
                                          </p:val>
                                        </p:tav>
                                        <p:tav tm="100000">
                                          <p:val>
                                            <p:fltVal val="0"/>
                                          </p:val>
                                        </p:tav>
                                      </p:tavLst>
                                    </p:anim>
                                    <p:animEffect transition="in" filter="fade">
                                      <p:cBhvr>
                                        <p:cTn id="52" dur="500"/>
                                        <p:tgtEl>
                                          <p:spTgt spid="46"/>
                                        </p:tgtEl>
                                      </p:cBhvr>
                                    </p:animEffect>
                                  </p:childTnLst>
                                </p:cTn>
                              </p:par>
                            </p:childTnLst>
                          </p:cTn>
                        </p:par>
                        <p:par>
                          <p:cTn id="53" fill="hold">
                            <p:stCondLst>
                              <p:cond delay="3500"/>
                            </p:stCondLst>
                            <p:childTnLst>
                              <p:par>
                                <p:cTn id="54" presetID="49" presetClass="entr" presetSubtype="0" decel="100000" fill="hold" nodeType="afterEffect">
                                  <p:stCondLst>
                                    <p:cond delay="0"/>
                                  </p:stCondLst>
                                  <p:childTnLst>
                                    <p:set>
                                      <p:cBhvr>
                                        <p:cTn id="55" dur="1" fill="hold">
                                          <p:stCondLst>
                                            <p:cond delay="0"/>
                                          </p:stCondLst>
                                        </p:cTn>
                                        <p:tgtEl>
                                          <p:spTgt spid="47"/>
                                        </p:tgtEl>
                                        <p:attrNameLst>
                                          <p:attrName>style.visibility</p:attrName>
                                        </p:attrNameLst>
                                      </p:cBhvr>
                                      <p:to>
                                        <p:strVal val="visible"/>
                                      </p:to>
                                    </p:set>
                                    <p:anim calcmode="lin" valueType="num">
                                      <p:cBhvr>
                                        <p:cTn id="56" dur="500" fill="hold"/>
                                        <p:tgtEl>
                                          <p:spTgt spid="47"/>
                                        </p:tgtEl>
                                        <p:attrNameLst>
                                          <p:attrName>ppt_w</p:attrName>
                                        </p:attrNameLst>
                                      </p:cBhvr>
                                      <p:tavLst>
                                        <p:tav tm="0">
                                          <p:val>
                                            <p:fltVal val="0"/>
                                          </p:val>
                                        </p:tav>
                                        <p:tav tm="100000">
                                          <p:val>
                                            <p:strVal val="#ppt_w"/>
                                          </p:val>
                                        </p:tav>
                                      </p:tavLst>
                                    </p:anim>
                                    <p:anim calcmode="lin" valueType="num">
                                      <p:cBhvr>
                                        <p:cTn id="57" dur="500" fill="hold"/>
                                        <p:tgtEl>
                                          <p:spTgt spid="47"/>
                                        </p:tgtEl>
                                        <p:attrNameLst>
                                          <p:attrName>ppt_h</p:attrName>
                                        </p:attrNameLst>
                                      </p:cBhvr>
                                      <p:tavLst>
                                        <p:tav tm="0">
                                          <p:val>
                                            <p:fltVal val="0"/>
                                          </p:val>
                                        </p:tav>
                                        <p:tav tm="100000">
                                          <p:val>
                                            <p:strVal val="#ppt_h"/>
                                          </p:val>
                                        </p:tav>
                                      </p:tavLst>
                                    </p:anim>
                                    <p:anim calcmode="lin" valueType="num">
                                      <p:cBhvr>
                                        <p:cTn id="58" dur="500" fill="hold"/>
                                        <p:tgtEl>
                                          <p:spTgt spid="47"/>
                                        </p:tgtEl>
                                        <p:attrNameLst>
                                          <p:attrName>style.rotation</p:attrName>
                                        </p:attrNameLst>
                                      </p:cBhvr>
                                      <p:tavLst>
                                        <p:tav tm="0">
                                          <p:val>
                                            <p:fltVal val="360"/>
                                          </p:val>
                                        </p:tav>
                                        <p:tav tm="100000">
                                          <p:val>
                                            <p:fltVal val="0"/>
                                          </p:val>
                                        </p:tav>
                                      </p:tavLst>
                                    </p:anim>
                                    <p:animEffect transition="in" filter="fade">
                                      <p:cBhvr>
                                        <p:cTn id="59" dur="500"/>
                                        <p:tgtEl>
                                          <p:spTgt spid="47"/>
                                        </p:tgtEl>
                                      </p:cBhvr>
                                    </p:animEffect>
                                  </p:childTnLst>
                                </p:cTn>
                              </p:par>
                            </p:childTnLst>
                          </p:cTn>
                        </p:par>
                        <p:par>
                          <p:cTn id="60" fill="hold">
                            <p:stCondLst>
                              <p:cond delay="4000"/>
                            </p:stCondLst>
                            <p:childTnLst>
                              <p:par>
                                <p:cTn id="61" presetID="49" presetClass="entr" presetSubtype="0" decel="100000" fill="hold" nodeType="afterEffect">
                                  <p:stCondLst>
                                    <p:cond delay="0"/>
                                  </p:stCondLst>
                                  <p:childTnLst>
                                    <p:set>
                                      <p:cBhvr>
                                        <p:cTn id="62" dur="1" fill="hold">
                                          <p:stCondLst>
                                            <p:cond delay="0"/>
                                          </p:stCondLst>
                                        </p:cTn>
                                        <p:tgtEl>
                                          <p:spTgt spid="48"/>
                                        </p:tgtEl>
                                        <p:attrNameLst>
                                          <p:attrName>style.visibility</p:attrName>
                                        </p:attrNameLst>
                                      </p:cBhvr>
                                      <p:to>
                                        <p:strVal val="visible"/>
                                      </p:to>
                                    </p:set>
                                    <p:anim calcmode="lin" valueType="num">
                                      <p:cBhvr>
                                        <p:cTn id="63" dur="500" fill="hold"/>
                                        <p:tgtEl>
                                          <p:spTgt spid="48"/>
                                        </p:tgtEl>
                                        <p:attrNameLst>
                                          <p:attrName>ppt_w</p:attrName>
                                        </p:attrNameLst>
                                      </p:cBhvr>
                                      <p:tavLst>
                                        <p:tav tm="0">
                                          <p:val>
                                            <p:fltVal val="0"/>
                                          </p:val>
                                        </p:tav>
                                        <p:tav tm="100000">
                                          <p:val>
                                            <p:strVal val="#ppt_w"/>
                                          </p:val>
                                        </p:tav>
                                      </p:tavLst>
                                    </p:anim>
                                    <p:anim calcmode="lin" valueType="num">
                                      <p:cBhvr>
                                        <p:cTn id="64" dur="500" fill="hold"/>
                                        <p:tgtEl>
                                          <p:spTgt spid="48"/>
                                        </p:tgtEl>
                                        <p:attrNameLst>
                                          <p:attrName>ppt_h</p:attrName>
                                        </p:attrNameLst>
                                      </p:cBhvr>
                                      <p:tavLst>
                                        <p:tav tm="0">
                                          <p:val>
                                            <p:fltVal val="0"/>
                                          </p:val>
                                        </p:tav>
                                        <p:tav tm="100000">
                                          <p:val>
                                            <p:strVal val="#ppt_h"/>
                                          </p:val>
                                        </p:tav>
                                      </p:tavLst>
                                    </p:anim>
                                    <p:anim calcmode="lin" valueType="num">
                                      <p:cBhvr>
                                        <p:cTn id="65" dur="500" fill="hold"/>
                                        <p:tgtEl>
                                          <p:spTgt spid="48"/>
                                        </p:tgtEl>
                                        <p:attrNameLst>
                                          <p:attrName>style.rotation</p:attrName>
                                        </p:attrNameLst>
                                      </p:cBhvr>
                                      <p:tavLst>
                                        <p:tav tm="0">
                                          <p:val>
                                            <p:fltVal val="360"/>
                                          </p:val>
                                        </p:tav>
                                        <p:tav tm="100000">
                                          <p:val>
                                            <p:fltVal val="0"/>
                                          </p:val>
                                        </p:tav>
                                      </p:tavLst>
                                    </p:anim>
                                    <p:animEffect transition="in" filter="fade">
                                      <p:cBhvr>
                                        <p:cTn id="66" dur="500"/>
                                        <p:tgtEl>
                                          <p:spTgt spid="48"/>
                                        </p:tgtEl>
                                      </p:cBhvr>
                                    </p:animEffect>
                                  </p:childTnLst>
                                </p:cTn>
                              </p:par>
                            </p:childTnLst>
                          </p:cTn>
                        </p:par>
                        <p:par>
                          <p:cTn id="67" fill="hold">
                            <p:stCondLst>
                              <p:cond delay="4500"/>
                            </p:stCondLst>
                            <p:childTnLst>
                              <p:par>
                                <p:cTn id="68" presetID="49" presetClass="entr" presetSubtype="0" decel="100000" fill="hold" nodeType="afterEffect">
                                  <p:stCondLst>
                                    <p:cond delay="0"/>
                                  </p:stCondLst>
                                  <p:childTnLst>
                                    <p:set>
                                      <p:cBhvr>
                                        <p:cTn id="69" dur="1" fill="hold">
                                          <p:stCondLst>
                                            <p:cond delay="0"/>
                                          </p:stCondLst>
                                        </p:cTn>
                                        <p:tgtEl>
                                          <p:spTgt spid="49"/>
                                        </p:tgtEl>
                                        <p:attrNameLst>
                                          <p:attrName>style.visibility</p:attrName>
                                        </p:attrNameLst>
                                      </p:cBhvr>
                                      <p:to>
                                        <p:strVal val="visible"/>
                                      </p:to>
                                    </p:set>
                                    <p:anim calcmode="lin" valueType="num">
                                      <p:cBhvr>
                                        <p:cTn id="70" dur="500" fill="hold"/>
                                        <p:tgtEl>
                                          <p:spTgt spid="49"/>
                                        </p:tgtEl>
                                        <p:attrNameLst>
                                          <p:attrName>ppt_w</p:attrName>
                                        </p:attrNameLst>
                                      </p:cBhvr>
                                      <p:tavLst>
                                        <p:tav tm="0">
                                          <p:val>
                                            <p:fltVal val="0"/>
                                          </p:val>
                                        </p:tav>
                                        <p:tav tm="100000">
                                          <p:val>
                                            <p:strVal val="#ppt_w"/>
                                          </p:val>
                                        </p:tav>
                                      </p:tavLst>
                                    </p:anim>
                                    <p:anim calcmode="lin" valueType="num">
                                      <p:cBhvr>
                                        <p:cTn id="71" dur="500" fill="hold"/>
                                        <p:tgtEl>
                                          <p:spTgt spid="49"/>
                                        </p:tgtEl>
                                        <p:attrNameLst>
                                          <p:attrName>ppt_h</p:attrName>
                                        </p:attrNameLst>
                                      </p:cBhvr>
                                      <p:tavLst>
                                        <p:tav tm="0">
                                          <p:val>
                                            <p:fltVal val="0"/>
                                          </p:val>
                                        </p:tav>
                                        <p:tav tm="100000">
                                          <p:val>
                                            <p:strVal val="#ppt_h"/>
                                          </p:val>
                                        </p:tav>
                                      </p:tavLst>
                                    </p:anim>
                                    <p:anim calcmode="lin" valueType="num">
                                      <p:cBhvr>
                                        <p:cTn id="72" dur="500" fill="hold"/>
                                        <p:tgtEl>
                                          <p:spTgt spid="49"/>
                                        </p:tgtEl>
                                        <p:attrNameLst>
                                          <p:attrName>style.rotation</p:attrName>
                                        </p:attrNameLst>
                                      </p:cBhvr>
                                      <p:tavLst>
                                        <p:tav tm="0">
                                          <p:val>
                                            <p:fltVal val="360"/>
                                          </p:val>
                                        </p:tav>
                                        <p:tav tm="100000">
                                          <p:val>
                                            <p:fltVal val="0"/>
                                          </p:val>
                                        </p:tav>
                                      </p:tavLst>
                                    </p:anim>
                                    <p:animEffect transition="in" filter="fade">
                                      <p:cBhvr>
                                        <p:cTn id="73" dur="500"/>
                                        <p:tgtEl>
                                          <p:spTgt spid="49"/>
                                        </p:tgtEl>
                                      </p:cBhvr>
                                    </p:animEffect>
                                  </p:childTnLst>
                                </p:cTn>
                              </p:par>
                            </p:childTnLst>
                          </p:cTn>
                        </p:par>
                        <p:par>
                          <p:cTn id="74" fill="hold">
                            <p:stCondLst>
                              <p:cond delay="5000"/>
                            </p:stCondLst>
                            <p:childTnLst>
                              <p:par>
                                <p:cTn id="75" presetID="49" presetClass="entr" presetSubtype="0" decel="100000" fill="hold" nodeType="afterEffect">
                                  <p:stCondLst>
                                    <p:cond delay="0"/>
                                  </p:stCondLst>
                                  <p:childTnLst>
                                    <p:set>
                                      <p:cBhvr>
                                        <p:cTn id="76" dur="1" fill="hold">
                                          <p:stCondLst>
                                            <p:cond delay="0"/>
                                          </p:stCondLst>
                                        </p:cTn>
                                        <p:tgtEl>
                                          <p:spTgt spid="50"/>
                                        </p:tgtEl>
                                        <p:attrNameLst>
                                          <p:attrName>style.visibility</p:attrName>
                                        </p:attrNameLst>
                                      </p:cBhvr>
                                      <p:to>
                                        <p:strVal val="visible"/>
                                      </p:to>
                                    </p:set>
                                    <p:anim calcmode="lin" valueType="num">
                                      <p:cBhvr>
                                        <p:cTn id="77" dur="500" fill="hold"/>
                                        <p:tgtEl>
                                          <p:spTgt spid="50"/>
                                        </p:tgtEl>
                                        <p:attrNameLst>
                                          <p:attrName>ppt_w</p:attrName>
                                        </p:attrNameLst>
                                      </p:cBhvr>
                                      <p:tavLst>
                                        <p:tav tm="0">
                                          <p:val>
                                            <p:fltVal val="0"/>
                                          </p:val>
                                        </p:tav>
                                        <p:tav tm="100000">
                                          <p:val>
                                            <p:strVal val="#ppt_w"/>
                                          </p:val>
                                        </p:tav>
                                      </p:tavLst>
                                    </p:anim>
                                    <p:anim calcmode="lin" valueType="num">
                                      <p:cBhvr>
                                        <p:cTn id="78" dur="500" fill="hold"/>
                                        <p:tgtEl>
                                          <p:spTgt spid="50"/>
                                        </p:tgtEl>
                                        <p:attrNameLst>
                                          <p:attrName>ppt_h</p:attrName>
                                        </p:attrNameLst>
                                      </p:cBhvr>
                                      <p:tavLst>
                                        <p:tav tm="0">
                                          <p:val>
                                            <p:fltVal val="0"/>
                                          </p:val>
                                        </p:tav>
                                        <p:tav tm="100000">
                                          <p:val>
                                            <p:strVal val="#ppt_h"/>
                                          </p:val>
                                        </p:tav>
                                      </p:tavLst>
                                    </p:anim>
                                    <p:anim calcmode="lin" valueType="num">
                                      <p:cBhvr>
                                        <p:cTn id="79" dur="500" fill="hold"/>
                                        <p:tgtEl>
                                          <p:spTgt spid="50"/>
                                        </p:tgtEl>
                                        <p:attrNameLst>
                                          <p:attrName>style.rotation</p:attrName>
                                        </p:attrNameLst>
                                      </p:cBhvr>
                                      <p:tavLst>
                                        <p:tav tm="0">
                                          <p:val>
                                            <p:fltVal val="360"/>
                                          </p:val>
                                        </p:tav>
                                        <p:tav tm="100000">
                                          <p:val>
                                            <p:fltVal val="0"/>
                                          </p:val>
                                        </p:tav>
                                      </p:tavLst>
                                    </p:anim>
                                    <p:animEffect transition="in" filter="fade">
                                      <p:cBhvr>
                                        <p:cTn id="80" dur="500"/>
                                        <p:tgtEl>
                                          <p:spTgt spid="50"/>
                                        </p:tgtEl>
                                      </p:cBhvr>
                                    </p:animEffect>
                                  </p:childTnLst>
                                </p:cTn>
                              </p:par>
                            </p:childTnLst>
                          </p:cTn>
                        </p:par>
                        <p:par>
                          <p:cTn id="81" fill="hold">
                            <p:stCondLst>
                              <p:cond delay="5500"/>
                            </p:stCondLst>
                            <p:childTnLst>
                              <p:par>
                                <p:cTn id="82" presetID="49" presetClass="entr" presetSubtype="0" decel="100000" fill="hold" nodeType="afterEffect">
                                  <p:stCondLst>
                                    <p:cond delay="0"/>
                                  </p:stCondLst>
                                  <p:childTnLst>
                                    <p:set>
                                      <p:cBhvr>
                                        <p:cTn id="83" dur="1" fill="hold">
                                          <p:stCondLst>
                                            <p:cond delay="0"/>
                                          </p:stCondLst>
                                        </p:cTn>
                                        <p:tgtEl>
                                          <p:spTgt spid="51"/>
                                        </p:tgtEl>
                                        <p:attrNameLst>
                                          <p:attrName>style.visibility</p:attrName>
                                        </p:attrNameLst>
                                      </p:cBhvr>
                                      <p:to>
                                        <p:strVal val="visible"/>
                                      </p:to>
                                    </p:set>
                                    <p:anim calcmode="lin" valueType="num">
                                      <p:cBhvr>
                                        <p:cTn id="84" dur="500" fill="hold"/>
                                        <p:tgtEl>
                                          <p:spTgt spid="51"/>
                                        </p:tgtEl>
                                        <p:attrNameLst>
                                          <p:attrName>ppt_w</p:attrName>
                                        </p:attrNameLst>
                                      </p:cBhvr>
                                      <p:tavLst>
                                        <p:tav tm="0">
                                          <p:val>
                                            <p:fltVal val="0"/>
                                          </p:val>
                                        </p:tav>
                                        <p:tav tm="100000">
                                          <p:val>
                                            <p:strVal val="#ppt_w"/>
                                          </p:val>
                                        </p:tav>
                                      </p:tavLst>
                                    </p:anim>
                                    <p:anim calcmode="lin" valueType="num">
                                      <p:cBhvr>
                                        <p:cTn id="85" dur="500" fill="hold"/>
                                        <p:tgtEl>
                                          <p:spTgt spid="51"/>
                                        </p:tgtEl>
                                        <p:attrNameLst>
                                          <p:attrName>ppt_h</p:attrName>
                                        </p:attrNameLst>
                                      </p:cBhvr>
                                      <p:tavLst>
                                        <p:tav tm="0">
                                          <p:val>
                                            <p:fltVal val="0"/>
                                          </p:val>
                                        </p:tav>
                                        <p:tav tm="100000">
                                          <p:val>
                                            <p:strVal val="#ppt_h"/>
                                          </p:val>
                                        </p:tav>
                                      </p:tavLst>
                                    </p:anim>
                                    <p:anim calcmode="lin" valueType="num">
                                      <p:cBhvr>
                                        <p:cTn id="86" dur="500" fill="hold"/>
                                        <p:tgtEl>
                                          <p:spTgt spid="51"/>
                                        </p:tgtEl>
                                        <p:attrNameLst>
                                          <p:attrName>style.rotation</p:attrName>
                                        </p:attrNameLst>
                                      </p:cBhvr>
                                      <p:tavLst>
                                        <p:tav tm="0">
                                          <p:val>
                                            <p:fltVal val="360"/>
                                          </p:val>
                                        </p:tav>
                                        <p:tav tm="100000">
                                          <p:val>
                                            <p:fltVal val="0"/>
                                          </p:val>
                                        </p:tav>
                                      </p:tavLst>
                                    </p:anim>
                                    <p:animEffect transition="in" filter="fade">
                                      <p:cBhvr>
                                        <p:cTn id="87" dur="500"/>
                                        <p:tgtEl>
                                          <p:spTgt spid="51"/>
                                        </p:tgtEl>
                                      </p:cBhvr>
                                    </p:animEffect>
                                  </p:childTnLst>
                                </p:cTn>
                              </p:par>
                            </p:childTnLst>
                          </p:cTn>
                        </p:par>
                        <p:par>
                          <p:cTn id="88" fill="hold">
                            <p:stCondLst>
                              <p:cond delay="6000"/>
                            </p:stCondLst>
                            <p:childTnLst>
                              <p:par>
                                <p:cTn id="89" presetID="49" presetClass="entr" presetSubtype="0" decel="100000" fill="hold" nodeType="afterEffect">
                                  <p:stCondLst>
                                    <p:cond delay="0"/>
                                  </p:stCondLst>
                                  <p:childTnLst>
                                    <p:set>
                                      <p:cBhvr>
                                        <p:cTn id="90" dur="1" fill="hold">
                                          <p:stCondLst>
                                            <p:cond delay="0"/>
                                          </p:stCondLst>
                                        </p:cTn>
                                        <p:tgtEl>
                                          <p:spTgt spid="52"/>
                                        </p:tgtEl>
                                        <p:attrNameLst>
                                          <p:attrName>style.visibility</p:attrName>
                                        </p:attrNameLst>
                                      </p:cBhvr>
                                      <p:to>
                                        <p:strVal val="visible"/>
                                      </p:to>
                                    </p:set>
                                    <p:anim calcmode="lin" valueType="num">
                                      <p:cBhvr>
                                        <p:cTn id="91" dur="500" fill="hold"/>
                                        <p:tgtEl>
                                          <p:spTgt spid="52"/>
                                        </p:tgtEl>
                                        <p:attrNameLst>
                                          <p:attrName>ppt_w</p:attrName>
                                        </p:attrNameLst>
                                      </p:cBhvr>
                                      <p:tavLst>
                                        <p:tav tm="0">
                                          <p:val>
                                            <p:fltVal val="0"/>
                                          </p:val>
                                        </p:tav>
                                        <p:tav tm="100000">
                                          <p:val>
                                            <p:strVal val="#ppt_w"/>
                                          </p:val>
                                        </p:tav>
                                      </p:tavLst>
                                    </p:anim>
                                    <p:anim calcmode="lin" valueType="num">
                                      <p:cBhvr>
                                        <p:cTn id="92" dur="500" fill="hold"/>
                                        <p:tgtEl>
                                          <p:spTgt spid="52"/>
                                        </p:tgtEl>
                                        <p:attrNameLst>
                                          <p:attrName>ppt_h</p:attrName>
                                        </p:attrNameLst>
                                      </p:cBhvr>
                                      <p:tavLst>
                                        <p:tav tm="0">
                                          <p:val>
                                            <p:fltVal val="0"/>
                                          </p:val>
                                        </p:tav>
                                        <p:tav tm="100000">
                                          <p:val>
                                            <p:strVal val="#ppt_h"/>
                                          </p:val>
                                        </p:tav>
                                      </p:tavLst>
                                    </p:anim>
                                    <p:anim calcmode="lin" valueType="num">
                                      <p:cBhvr>
                                        <p:cTn id="93" dur="500" fill="hold"/>
                                        <p:tgtEl>
                                          <p:spTgt spid="52"/>
                                        </p:tgtEl>
                                        <p:attrNameLst>
                                          <p:attrName>style.rotation</p:attrName>
                                        </p:attrNameLst>
                                      </p:cBhvr>
                                      <p:tavLst>
                                        <p:tav tm="0">
                                          <p:val>
                                            <p:fltVal val="360"/>
                                          </p:val>
                                        </p:tav>
                                        <p:tav tm="100000">
                                          <p:val>
                                            <p:fltVal val="0"/>
                                          </p:val>
                                        </p:tav>
                                      </p:tavLst>
                                    </p:anim>
                                    <p:animEffect transition="in" filter="fade">
                                      <p:cBhvr>
                                        <p:cTn id="94" dur="500"/>
                                        <p:tgtEl>
                                          <p:spTgt spid="52"/>
                                        </p:tgtEl>
                                      </p:cBhvr>
                                    </p:animEffect>
                                  </p:childTnLst>
                                </p:cTn>
                              </p:par>
                            </p:childTnLst>
                          </p:cTn>
                        </p:par>
                        <p:par>
                          <p:cTn id="95" fill="hold">
                            <p:stCondLst>
                              <p:cond delay="6500"/>
                            </p:stCondLst>
                            <p:childTnLst>
                              <p:par>
                                <p:cTn id="96" presetID="49" presetClass="entr" presetSubtype="0" decel="100000" fill="hold" nodeType="afterEffect">
                                  <p:stCondLst>
                                    <p:cond delay="0"/>
                                  </p:stCondLst>
                                  <p:childTnLst>
                                    <p:set>
                                      <p:cBhvr>
                                        <p:cTn id="97" dur="1" fill="hold">
                                          <p:stCondLst>
                                            <p:cond delay="0"/>
                                          </p:stCondLst>
                                        </p:cTn>
                                        <p:tgtEl>
                                          <p:spTgt spid="53"/>
                                        </p:tgtEl>
                                        <p:attrNameLst>
                                          <p:attrName>style.visibility</p:attrName>
                                        </p:attrNameLst>
                                      </p:cBhvr>
                                      <p:to>
                                        <p:strVal val="visible"/>
                                      </p:to>
                                    </p:set>
                                    <p:anim calcmode="lin" valueType="num">
                                      <p:cBhvr>
                                        <p:cTn id="98" dur="500" fill="hold"/>
                                        <p:tgtEl>
                                          <p:spTgt spid="53"/>
                                        </p:tgtEl>
                                        <p:attrNameLst>
                                          <p:attrName>ppt_w</p:attrName>
                                        </p:attrNameLst>
                                      </p:cBhvr>
                                      <p:tavLst>
                                        <p:tav tm="0">
                                          <p:val>
                                            <p:fltVal val="0"/>
                                          </p:val>
                                        </p:tav>
                                        <p:tav tm="100000">
                                          <p:val>
                                            <p:strVal val="#ppt_w"/>
                                          </p:val>
                                        </p:tav>
                                      </p:tavLst>
                                    </p:anim>
                                    <p:anim calcmode="lin" valueType="num">
                                      <p:cBhvr>
                                        <p:cTn id="99" dur="500" fill="hold"/>
                                        <p:tgtEl>
                                          <p:spTgt spid="53"/>
                                        </p:tgtEl>
                                        <p:attrNameLst>
                                          <p:attrName>ppt_h</p:attrName>
                                        </p:attrNameLst>
                                      </p:cBhvr>
                                      <p:tavLst>
                                        <p:tav tm="0">
                                          <p:val>
                                            <p:fltVal val="0"/>
                                          </p:val>
                                        </p:tav>
                                        <p:tav tm="100000">
                                          <p:val>
                                            <p:strVal val="#ppt_h"/>
                                          </p:val>
                                        </p:tav>
                                      </p:tavLst>
                                    </p:anim>
                                    <p:anim calcmode="lin" valueType="num">
                                      <p:cBhvr>
                                        <p:cTn id="100" dur="500" fill="hold"/>
                                        <p:tgtEl>
                                          <p:spTgt spid="53"/>
                                        </p:tgtEl>
                                        <p:attrNameLst>
                                          <p:attrName>style.rotation</p:attrName>
                                        </p:attrNameLst>
                                      </p:cBhvr>
                                      <p:tavLst>
                                        <p:tav tm="0">
                                          <p:val>
                                            <p:fltVal val="360"/>
                                          </p:val>
                                        </p:tav>
                                        <p:tav tm="100000">
                                          <p:val>
                                            <p:fltVal val="0"/>
                                          </p:val>
                                        </p:tav>
                                      </p:tavLst>
                                    </p:anim>
                                    <p:animEffect transition="in" filter="fade">
                                      <p:cBhvr>
                                        <p:cTn id="101" dur="500"/>
                                        <p:tgtEl>
                                          <p:spTgt spid="53"/>
                                        </p:tgtEl>
                                      </p:cBhvr>
                                    </p:animEffect>
                                  </p:childTnLst>
                                </p:cTn>
                              </p:par>
                            </p:childTnLst>
                          </p:cTn>
                        </p:par>
                        <p:par>
                          <p:cTn id="102" fill="hold">
                            <p:stCondLst>
                              <p:cond delay="7000"/>
                            </p:stCondLst>
                            <p:childTnLst>
                              <p:par>
                                <p:cTn id="103" presetID="49" presetClass="entr" presetSubtype="0" decel="100000" fill="hold" nodeType="afterEffect">
                                  <p:stCondLst>
                                    <p:cond delay="0"/>
                                  </p:stCondLst>
                                  <p:childTnLst>
                                    <p:set>
                                      <p:cBhvr>
                                        <p:cTn id="104" dur="1" fill="hold">
                                          <p:stCondLst>
                                            <p:cond delay="0"/>
                                          </p:stCondLst>
                                        </p:cTn>
                                        <p:tgtEl>
                                          <p:spTgt spid="54"/>
                                        </p:tgtEl>
                                        <p:attrNameLst>
                                          <p:attrName>style.visibility</p:attrName>
                                        </p:attrNameLst>
                                      </p:cBhvr>
                                      <p:to>
                                        <p:strVal val="visible"/>
                                      </p:to>
                                    </p:set>
                                    <p:anim calcmode="lin" valueType="num">
                                      <p:cBhvr>
                                        <p:cTn id="105" dur="500" fill="hold"/>
                                        <p:tgtEl>
                                          <p:spTgt spid="54"/>
                                        </p:tgtEl>
                                        <p:attrNameLst>
                                          <p:attrName>ppt_w</p:attrName>
                                        </p:attrNameLst>
                                      </p:cBhvr>
                                      <p:tavLst>
                                        <p:tav tm="0">
                                          <p:val>
                                            <p:fltVal val="0"/>
                                          </p:val>
                                        </p:tav>
                                        <p:tav tm="100000">
                                          <p:val>
                                            <p:strVal val="#ppt_w"/>
                                          </p:val>
                                        </p:tav>
                                      </p:tavLst>
                                    </p:anim>
                                    <p:anim calcmode="lin" valueType="num">
                                      <p:cBhvr>
                                        <p:cTn id="106" dur="500" fill="hold"/>
                                        <p:tgtEl>
                                          <p:spTgt spid="54"/>
                                        </p:tgtEl>
                                        <p:attrNameLst>
                                          <p:attrName>ppt_h</p:attrName>
                                        </p:attrNameLst>
                                      </p:cBhvr>
                                      <p:tavLst>
                                        <p:tav tm="0">
                                          <p:val>
                                            <p:fltVal val="0"/>
                                          </p:val>
                                        </p:tav>
                                        <p:tav tm="100000">
                                          <p:val>
                                            <p:strVal val="#ppt_h"/>
                                          </p:val>
                                        </p:tav>
                                      </p:tavLst>
                                    </p:anim>
                                    <p:anim calcmode="lin" valueType="num">
                                      <p:cBhvr>
                                        <p:cTn id="107" dur="500" fill="hold"/>
                                        <p:tgtEl>
                                          <p:spTgt spid="54"/>
                                        </p:tgtEl>
                                        <p:attrNameLst>
                                          <p:attrName>style.rotation</p:attrName>
                                        </p:attrNameLst>
                                      </p:cBhvr>
                                      <p:tavLst>
                                        <p:tav tm="0">
                                          <p:val>
                                            <p:fltVal val="360"/>
                                          </p:val>
                                        </p:tav>
                                        <p:tav tm="100000">
                                          <p:val>
                                            <p:fltVal val="0"/>
                                          </p:val>
                                        </p:tav>
                                      </p:tavLst>
                                    </p:anim>
                                    <p:animEffect transition="in" filter="fade">
                                      <p:cBhvr>
                                        <p:cTn id="108" dur="500"/>
                                        <p:tgtEl>
                                          <p:spTgt spid="54"/>
                                        </p:tgtEl>
                                      </p:cBhvr>
                                    </p:animEffect>
                                  </p:childTnLst>
                                </p:cTn>
                              </p:par>
                            </p:childTnLst>
                          </p:cTn>
                        </p:par>
                        <p:par>
                          <p:cTn id="109" fill="hold">
                            <p:stCondLst>
                              <p:cond delay="7500"/>
                            </p:stCondLst>
                            <p:childTnLst>
                              <p:par>
                                <p:cTn id="110" presetID="49" presetClass="entr" presetSubtype="0" decel="100000" fill="hold" nodeType="afterEffect">
                                  <p:stCondLst>
                                    <p:cond delay="0"/>
                                  </p:stCondLst>
                                  <p:childTnLst>
                                    <p:set>
                                      <p:cBhvr>
                                        <p:cTn id="111" dur="1" fill="hold">
                                          <p:stCondLst>
                                            <p:cond delay="0"/>
                                          </p:stCondLst>
                                        </p:cTn>
                                        <p:tgtEl>
                                          <p:spTgt spid="55"/>
                                        </p:tgtEl>
                                        <p:attrNameLst>
                                          <p:attrName>style.visibility</p:attrName>
                                        </p:attrNameLst>
                                      </p:cBhvr>
                                      <p:to>
                                        <p:strVal val="visible"/>
                                      </p:to>
                                    </p:set>
                                    <p:anim calcmode="lin" valueType="num">
                                      <p:cBhvr>
                                        <p:cTn id="112" dur="500" fill="hold"/>
                                        <p:tgtEl>
                                          <p:spTgt spid="55"/>
                                        </p:tgtEl>
                                        <p:attrNameLst>
                                          <p:attrName>ppt_w</p:attrName>
                                        </p:attrNameLst>
                                      </p:cBhvr>
                                      <p:tavLst>
                                        <p:tav tm="0">
                                          <p:val>
                                            <p:fltVal val="0"/>
                                          </p:val>
                                        </p:tav>
                                        <p:tav tm="100000">
                                          <p:val>
                                            <p:strVal val="#ppt_w"/>
                                          </p:val>
                                        </p:tav>
                                      </p:tavLst>
                                    </p:anim>
                                    <p:anim calcmode="lin" valueType="num">
                                      <p:cBhvr>
                                        <p:cTn id="113" dur="500" fill="hold"/>
                                        <p:tgtEl>
                                          <p:spTgt spid="55"/>
                                        </p:tgtEl>
                                        <p:attrNameLst>
                                          <p:attrName>ppt_h</p:attrName>
                                        </p:attrNameLst>
                                      </p:cBhvr>
                                      <p:tavLst>
                                        <p:tav tm="0">
                                          <p:val>
                                            <p:fltVal val="0"/>
                                          </p:val>
                                        </p:tav>
                                        <p:tav tm="100000">
                                          <p:val>
                                            <p:strVal val="#ppt_h"/>
                                          </p:val>
                                        </p:tav>
                                      </p:tavLst>
                                    </p:anim>
                                    <p:anim calcmode="lin" valueType="num">
                                      <p:cBhvr>
                                        <p:cTn id="114" dur="500" fill="hold"/>
                                        <p:tgtEl>
                                          <p:spTgt spid="55"/>
                                        </p:tgtEl>
                                        <p:attrNameLst>
                                          <p:attrName>style.rotation</p:attrName>
                                        </p:attrNameLst>
                                      </p:cBhvr>
                                      <p:tavLst>
                                        <p:tav tm="0">
                                          <p:val>
                                            <p:fltVal val="360"/>
                                          </p:val>
                                        </p:tav>
                                        <p:tav tm="100000">
                                          <p:val>
                                            <p:fltVal val="0"/>
                                          </p:val>
                                        </p:tav>
                                      </p:tavLst>
                                    </p:anim>
                                    <p:animEffect transition="in" filter="fade">
                                      <p:cBhvr>
                                        <p:cTn id="115" dur="500"/>
                                        <p:tgtEl>
                                          <p:spTgt spid="55"/>
                                        </p:tgtEl>
                                      </p:cBhvr>
                                    </p:animEffect>
                                  </p:childTnLst>
                                </p:cTn>
                              </p:par>
                            </p:childTnLst>
                          </p:cTn>
                        </p:par>
                        <p:par>
                          <p:cTn id="116" fill="hold">
                            <p:stCondLst>
                              <p:cond delay="8000"/>
                            </p:stCondLst>
                            <p:childTnLst>
                              <p:par>
                                <p:cTn id="117" presetID="49" presetClass="entr" presetSubtype="0" decel="100000" fill="hold" nodeType="afterEffect">
                                  <p:stCondLst>
                                    <p:cond delay="0"/>
                                  </p:stCondLst>
                                  <p:childTnLst>
                                    <p:set>
                                      <p:cBhvr>
                                        <p:cTn id="118" dur="1" fill="hold">
                                          <p:stCondLst>
                                            <p:cond delay="0"/>
                                          </p:stCondLst>
                                        </p:cTn>
                                        <p:tgtEl>
                                          <p:spTgt spid="56"/>
                                        </p:tgtEl>
                                        <p:attrNameLst>
                                          <p:attrName>style.visibility</p:attrName>
                                        </p:attrNameLst>
                                      </p:cBhvr>
                                      <p:to>
                                        <p:strVal val="visible"/>
                                      </p:to>
                                    </p:set>
                                    <p:anim calcmode="lin" valueType="num">
                                      <p:cBhvr>
                                        <p:cTn id="119" dur="500" fill="hold"/>
                                        <p:tgtEl>
                                          <p:spTgt spid="56"/>
                                        </p:tgtEl>
                                        <p:attrNameLst>
                                          <p:attrName>ppt_w</p:attrName>
                                        </p:attrNameLst>
                                      </p:cBhvr>
                                      <p:tavLst>
                                        <p:tav tm="0">
                                          <p:val>
                                            <p:fltVal val="0"/>
                                          </p:val>
                                        </p:tav>
                                        <p:tav tm="100000">
                                          <p:val>
                                            <p:strVal val="#ppt_w"/>
                                          </p:val>
                                        </p:tav>
                                      </p:tavLst>
                                    </p:anim>
                                    <p:anim calcmode="lin" valueType="num">
                                      <p:cBhvr>
                                        <p:cTn id="120" dur="500" fill="hold"/>
                                        <p:tgtEl>
                                          <p:spTgt spid="56"/>
                                        </p:tgtEl>
                                        <p:attrNameLst>
                                          <p:attrName>ppt_h</p:attrName>
                                        </p:attrNameLst>
                                      </p:cBhvr>
                                      <p:tavLst>
                                        <p:tav tm="0">
                                          <p:val>
                                            <p:fltVal val="0"/>
                                          </p:val>
                                        </p:tav>
                                        <p:tav tm="100000">
                                          <p:val>
                                            <p:strVal val="#ppt_h"/>
                                          </p:val>
                                        </p:tav>
                                      </p:tavLst>
                                    </p:anim>
                                    <p:anim calcmode="lin" valueType="num">
                                      <p:cBhvr>
                                        <p:cTn id="121" dur="500" fill="hold"/>
                                        <p:tgtEl>
                                          <p:spTgt spid="56"/>
                                        </p:tgtEl>
                                        <p:attrNameLst>
                                          <p:attrName>style.rotation</p:attrName>
                                        </p:attrNameLst>
                                      </p:cBhvr>
                                      <p:tavLst>
                                        <p:tav tm="0">
                                          <p:val>
                                            <p:fltVal val="360"/>
                                          </p:val>
                                        </p:tav>
                                        <p:tav tm="100000">
                                          <p:val>
                                            <p:fltVal val="0"/>
                                          </p:val>
                                        </p:tav>
                                      </p:tavLst>
                                    </p:anim>
                                    <p:animEffect transition="in" filter="fade">
                                      <p:cBhvr>
                                        <p:cTn id="122" dur="500"/>
                                        <p:tgtEl>
                                          <p:spTgt spid="56"/>
                                        </p:tgtEl>
                                      </p:cBhvr>
                                    </p:animEffect>
                                  </p:childTnLst>
                                </p:cTn>
                              </p:par>
                            </p:childTnLst>
                          </p:cTn>
                        </p:par>
                        <p:par>
                          <p:cTn id="123" fill="hold">
                            <p:stCondLst>
                              <p:cond delay="8500"/>
                            </p:stCondLst>
                            <p:childTnLst>
                              <p:par>
                                <p:cTn id="124" presetID="49" presetClass="entr" presetSubtype="0" decel="100000" fill="hold" nodeType="afterEffect">
                                  <p:stCondLst>
                                    <p:cond delay="0"/>
                                  </p:stCondLst>
                                  <p:childTnLst>
                                    <p:set>
                                      <p:cBhvr>
                                        <p:cTn id="125" dur="1" fill="hold">
                                          <p:stCondLst>
                                            <p:cond delay="0"/>
                                          </p:stCondLst>
                                        </p:cTn>
                                        <p:tgtEl>
                                          <p:spTgt spid="57"/>
                                        </p:tgtEl>
                                        <p:attrNameLst>
                                          <p:attrName>style.visibility</p:attrName>
                                        </p:attrNameLst>
                                      </p:cBhvr>
                                      <p:to>
                                        <p:strVal val="visible"/>
                                      </p:to>
                                    </p:set>
                                    <p:anim calcmode="lin" valueType="num">
                                      <p:cBhvr>
                                        <p:cTn id="126" dur="500" fill="hold"/>
                                        <p:tgtEl>
                                          <p:spTgt spid="57"/>
                                        </p:tgtEl>
                                        <p:attrNameLst>
                                          <p:attrName>ppt_w</p:attrName>
                                        </p:attrNameLst>
                                      </p:cBhvr>
                                      <p:tavLst>
                                        <p:tav tm="0">
                                          <p:val>
                                            <p:fltVal val="0"/>
                                          </p:val>
                                        </p:tav>
                                        <p:tav tm="100000">
                                          <p:val>
                                            <p:strVal val="#ppt_w"/>
                                          </p:val>
                                        </p:tav>
                                      </p:tavLst>
                                    </p:anim>
                                    <p:anim calcmode="lin" valueType="num">
                                      <p:cBhvr>
                                        <p:cTn id="127" dur="500" fill="hold"/>
                                        <p:tgtEl>
                                          <p:spTgt spid="57"/>
                                        </p:tgtEl>
                                        <p:attrNameLst>
                                          <p:attrName>ppt_h</p:attrName>
                                        </p:attrNameLst>
                                      </p:cBhvr>
                                      <p:tavLst>
                                        <p:tav tm="0">
                                          <p:val>
                                            <p:fltVal val="0"/>
                                          </p:val>
                                        </p:tav>
                                        <p:tav tm="100000">
                                          <p:val>
                                            <p:strVal val="#ppt_h"/>
                                          </p:val>
                                        </p:tav>
                                      </p:tavLst>
                                    </p:anim>
                                    <p:anim calcmode="lin" valueType="num">
                                      <p:cBhvr>
                                        <p:cTn id="128" dur="500" fill="hold"/>
                                        <p:tgtEl>
                                          <p:spTgt spid="57"/>
                                        </p:tgtEl>
                                        <p:attrNameLst>
                                          <p:attrName>style.rotation</p:attrName>
                                        </p:attrNameLst>
                                      </p:cBhvr>
                                      <p:tavLst>
                                        <p:tav tm="0">
                                          <p:val>
                                            <p:fltVal val="360"/>
                                          </p:val>
                                        </p:tav>
                                        <p:tav tm="100000">
                                          <p:val>
                                            <p:fltVal val="0"/>
                                          </p:val>
                                        </p:tav>
                                      </p:tavLst>
                                    </p:anim>
                                    <p:animEffect transition="in" filter="fade">
                                      <p:cBhvr>
                                        <p:cTn id="129" dur="500"/>
                                        <p:tgtEl>
                                          <p:spTgt spid="57"/>
                                        </p:tgtEl>
                                      </p:cBhvr>
                                    </p:animEffect>
                                  </p:childTnLst>
                                </p:cTn>
                              </p:par>
                            </p:childTnLst>
                          </p:cTn>
                        </p:par>
                        <p:par>
                          <p:cTn id="130" fill="hold">
                            <p:stCondLst>
                              <p:cond delay="9000"/>
                            </p:stCondLst>
                            <p:childTnLst>
                              <p:par>
                                <p:cTn id="131" presetID="49" presetClass="entr" presetSubtype="0" decel="100000" fill="hold" nodeType="afterEffect">
                                  <p:stCondLst>
                                    <p:cond delay="0"/>
                                  </p:stCondLst>
                                  <p:childTnLst>
                                    <p:set>
                                      <p:cBhvr>
                                        <p:cTn id="132" dur="1" fill="hold">
                                          <p:stCondLst>
                                            <p:cond delay="0"/>
                                          </p:stCondLst>
                                        </p:cTn>
                                        <p:tgtEl>
                                          <p:spTgt spid="58"/>
                                        </p:tgtEl>
                                        <p:attrNameLst>
                                          <p:attrName>style.visibility</p:attrName>
                                        </p:attrNameLst>
                                      </p:cBhvr>
                                      <p:to>
                                        <p:strVal val="visible"/>
                                      </p:to>
                                    </p:set>
                                    <p:anim calcmode="lin" valueType="num">
                                      <p:cBhvr>
                                        <p:cTn id="133" dur="500" fill="hold"/>
                                        <p:tgtEl>
                                          <p:spTgt spid="58"/>
                                        </p:tgtEl>
                                        <p:attrNameLst>
                                          <p:attrName>ppt_w</p:attrName>
                                        </p:attrNameLst>
                                      </p:cBhvr>
                                      <p:tavLst>
                                        <p:tav tm="0">
                                          <p:val>
                                            <p:fltVal val="0"/>
                                          </p:val>
                                        </p:tav>
                                        <p:tav tm="100000">
                                          <p:val>
                                            <p:strVal val="#ppt_w"/>
                                          </p:val>
                                        </p:tav>
                                      </p:tavLst>
                                    </p:anim>
                                    <p:anim calcmode="lin" valueType="num">
                                      <p:cBhvr>
                                        <p:cTn id="134" dur="500" fill="hold"/>
                                        <p:tgtEl>
                                          <p:spTgt spid="58"/>
                                        </p:tgtEl>
                                        <p:attrNameLst>
                                          <p:attrName>ppt_h</p:attrName>
                                        </p:attrNameLst>
                                      </p:cBhvr>
                                      <p:tavLst>
                                        <p:tav tm="0">
                                          <p:val>
                                            <p:fltVal val="0"/>
                                          </p:val>
                                        </p:tav>
                                        <p:tav tm="100000">
                                          <p:val>
                                            <p:strVal val="#ppt_h"/>
                                          </p:val>
                                        </p:tav>
                                      </p:tavLst>
                                    </p:anim>
                                    <p:anim calcmode="lin" valueType="num">
                                      <p:cBhvr>
                                        <p:cTn id="135" dur="500" fill="hold"/>
                                        <p:tgtEl>
                                          <p:spTgt spid="58"/>
                                        </p:tgtEl>
                                        <p:attrNameLst>
                                          <p:attrName>style.rotation</p:attrName>
                                        </p:attrNameLst>
                                      </p:cBhvr>
                                      <p:tavLst>
                                        <p:tav tm="0">
                                          <p:val>
                                            <p:fltVal val="360"/>
                                          </p:val>
                                        </p:tav>
                                        <p:tav tm="100000">
                                          <p:val>
                                            <p:fltVal val="0"/>
                                          </p:val>
                                        </p:tav>
                                      </p:tavLst>
                                    </p:anim>
                                    <p:animEffect transition="in" filter="fade">
                                      <p:cBhvr>
                                        <p:cTn id="136" dur="500"/>
                                        <p:tgtEl>
                                          <p:spTgt spid="58"/>
                                        </p:tgtEl>
                                      </p:cBhvr>
                                    </p:animEffect>
                                  </p:childTnLst>
                                </p:cTn>
                              </p:par>
                            </p:childTnLst>
                          </p:cTn>
                        </p:par>
                        <p:par>
                          <p:cTn id="137" fill="hold">
                            <p:stCondLst>
                              <p:cond delay="9500"/>
                            </p:stCondLst>
                            <p:childTnLst>
                              <p:par>
                                <p:cTn id="138" presetID="49" presetClass="entr" presetSubtype="0" decel="100000" fill="hold" nodeType="afterEffect">
                                  <p:stCondLst>
                                    <p:cond delay="0"/>
                                  </p:stCondLst>
                                  <p:childTnLst>
                                    <p:set>
                                      <p:cBhvr>
                                        <p:cTn id="139" dur="1" fill="hold">
                                          <p:stCondLst>
                                            <p:cond delay="0"/>
                                          </p:stCondLst>
                                        </p:cTn>
                                        <p:tgtEl>
                                          <p:spTgt spid="59"/>
                                        </p:tgtEl>
                                        <p:attrNameLst>
                                          <p:attrName>style.visibility</p:attrName>
                                        </p:attrNameLst>
                                      </p:cBhvr>
                                      <p:to>
                                        <p:strVal val="visible"/>
                                      </p:to>
                                    </p:set>
                                    <p:anim calcmode="lin" valueType="num">
                                      <p:cBhvr>
                                        <p:cTn id="140" dur="500" fill="hold"/>
                                        <p:tgtEl>
                                          <p:spTgt spid="59"/>
                                        </p:tgtEl>
                                        <p:attrNameLst>
                                          <p:attrName>ppt_w</p:attrName>
                                        </p:attrNameLst>
                                      </p:cBhvr>
                                      <p:tavLst>
                                        <p:tav tm="0">
                                          <p:val>
                                            <p:fltVal val="0"/>
                                          </p:val>
                                        </p:tav>
                                        <p:tav tm="100000">
                                          <p:val>
                                            <p:strVal val="#ppt_w"/>
                                          </p:val>
                                        </p:tav>
                                      </p:tavLst>
                                    </p:anim>
                                    <p:anim calcmode="lin" valueType="num">
                                      <p:cBhvr>
                                        <p:cTn id="141" dur="500" fill="hold"/>
                                        <p:tgtEl>
                                          <p:spTgt spid="59"/>
                                        </p:tgtEl>
                                        <p:attrNameLst>
                                          <p:attrName>ppt_h</p:attrName>
                                        </p:attrNameLst>
                                      </p:cBhvr>
                                      <p:tavLst>
                                        <p:tav tm="0">
                                          <p:val>
                                            <p:fltVal val="0"/>
                                          </p:val>
                                        </p:tav>
                                        <p:tav tm="100000">
                                          <p:val>
                                            <p:strVal val="#ppt_h"/>
                                          </p:val>
                                        </p:tav>
                                      </p:tavLst>
                                    </p:anim>
                                    <p:anim calcmode="lin" valueType="num">
                                      <p:cBhvr>
                                        <p:cTn id="142" dur="500" fill="hold"/>
                                        <p:tgtEl>
                                          <p:spTgt spid="59"/>
                                        </p:tgtEl>
                                        <p:attrNameLst>
                                          <p:attrName>style.rotation</p:attrName>
                                        </p:attrNameLst>
                                      </p:cBhvr>
                                      <p:tavLst>
                                        <p:tav tm="0">
                                          <p:val>
                                            <p:fltVal val="360"/>
                                          </p:val>
                                        </p:tav>
                                        <p:tav tm="100000">
                                          <p:val>
                                            <p:fltVal val="0"/>
                                          </p:val>
                                        </p:tav>
                                      </p:tavLst>
                                    </p:anim>
                                    <p:animEffect transition="in" filter="fade">
                                      <p:cBhvr>
                                        <p:cTn id="143" dur="500"/>
                                        <p:tgtEl>
                                          <p:spTgt spid="59"/>
                                        </p:tgtEl>
                                      </p:cBhvr>
                                    </p:animEffect>
                                  </p:childTnLst>
                                </p:cTn>
                              </p:par>
                            </p:childTnLst>
                          </p:cTn>
                        </p:par>
                        <p:par>
                          <p:cTn id="144" fill="hold">
                            <p:stCondLst>
                              <p:cond delay="10000"/>
                            </p:stCondLst>
                            <p:childTnLst>
                              <p:par>
                                <p:cTn id="145" presetID="49" presetClass="entr" presetSubtype="0" decel="100000" fill="hold" nodeType="afterEffect">
                                  <p:stCondLst>
                                    <p:cond delay="0"/>
                                  </p:stCondLst>
                                  <p:childTnLst>
                                    <p:set>
                                      <p:cBhvr>
                                        <p:cTn id="146" dur="1" fill="hold">
                                          <p:stCondLst>
                                            <p:cond delay="0"/>
                                          </p:stCondLst>
                                        </p:cTn>
                                        <p:tgtEl>
                                          <p:spTgt spid="60"/>
                                        </p:tgtEl>
                                        <p:attrNameLst>
                                          <p:attrName>style.visibility</p:attrName>
                                        </p:attrNameLst>
                                      </p:cBhvr>
                                      <p:to>
                                        <p:strVal val="visible"/>
                                      </p:to>
                                    </p:set>
                                    <p:anim calcmode="lin" valueType="num">
                                      <p:cBhvr>
                                        <p:cTn id="147" dur="500" fill="hold"/>
                                        <p:tgtEl>
                                          <p:spTgt spid="60"/>
                                        </p:tgtEl>
                                        <p:attrNameLst>
                                          <p:attrName>ppt_w</p:attrName>
                                        </p:attrNameLst>
                                      </p:cBhvr>
                                      <p:tavLst>
                                        <p:tav tm="0">
                                          <p:val>
                                            <p:fltVal val="0"/>
                                          </p:val>
                                        </p:tav>
                                        <p:tav tm="100000">
                                          <p:val>
                                            <p:strVal val="#ppt_w"/>
                                          </p:val>
                                        </p:tav>
                                      </p:tavLst>
                                    </p:anim>
                                    <p:anim calcmode="lin" valueType="num">
                                      <p:cBhvr>
                                        <p:cTn id="148" dur="500" fill="hold"/>
                                        <p:tgtEl>
                                          <p:spTgt spid="60"/>
                                        </p:tgtEl>
                                        <p:attrNameLst>
                                          <p:attrName>ppt_h</p:attrName>
                                        </p:attrNameLst>
                                      </p:cBhvr>
                                      <p:tavLst>
                                        <p:tav tm="0">
                                          <p:val>
                                            <p:fltVal val="0"/>
                                          </p:val>
                                        </p:tav>
                                        <p:tav tm="100000">
                                          <p:val>
                                            <p:strVal val="#ppt_h"/>
                                          </p:val>
                                        </p:tav>
                                      </p:tavLst>
                                    </p:anim>
                                    <p:anim calcmode="lin" valueType="num">
                                      <p:cBhvr>
                                        <p:cTn id="149" dur="500" fill="hold"/>
                                        <p:tgtEl>
                                          <p:spTgt spid="60"/>
                                        </p:tgtEl>
                                        <p:attrNameLst>
                                          <p:attrName>style.rotation</p:attrName>
                                        </p:attrNameLst>
                                      </p:cBhvr>
                                      <p:tavLst>
                                        <p:tav tm="0">
                                          <p:val>
                                            <p:fltVal val="360"/>
                                          </p:val>
                                        </p:tav>
                                        <p:tav tm="100000">
                                          <p:val>
                                            <p:fltVal val="0"/>
                                          </p:val>
                                        </p:tav>
                                      </p:tavLst>
                                    </p:anim>
                                    <p:animEffect transition="in" filter="fade">
                                      <p:cBhvr>
                                        <p:cTn id="150" dur="500"/>
                                        <p:tgtEl>
                                          <p:spTgt spid="60"/>
                                        </p:tgtEl>
                                      </p:cBhvr>
                                    </p:animEffect>
                                  </p:childTnLst>
                                </p:cTn>
                              </p:par>
                            </p:childTnLst>
                          </p:cTn>
                        </p:par>
                        <p:par>
                          <p:cTn id="151" fill="hold">
                            <p:stCondLst>
                              <p:cond delay="10500"/>
                            </p:stCondLst>
                            <p:childTnLst>
                              <p:par>
                                <p:cTn id="152" presetID="49" presetClass="entr" presetSubtype="0" decel="100000" fill="hold" nodeType="afterEffect">
                                  <p:stCondLst>
                                    <p:cond delay="0"/>
                                  </p:stCondLst>
                                  <p:childTnLst>
                                    <p:set>
                                      <p:cBhvr>
                                        <p:cTn id="153" dur="1" fill="hold">
                                          <p:stCondLst>
                                            <p:cond delay="0"/>
                                          </p:stCondLst>
                                        </p:cTn>
                                        <p:tgtEl>
                                          <p:spTgt spid="61"/>
                                        </p:tgtEl>
                                        <p:attrNameLst>
                                          <p:attrName>style.visibility</p:attrName>
                                        </p:attrNameLst>
                                      </p:cBhvr>
                                      <p:to>
                                        <p:strVal val="visible"/>
                                      </p:to>
                                    </p:set>
                                    <p:anim calcmode="lin" valueType="num">
                                      <p:cBhvr>
                                        <p:cTn id="154" dur="500" fill="hold"/>
                                        <p:tgtEl>
                                          <p:spTgt spid="61"/>
                                        </p:tgtEl>
                                        <p:attrNameLst>
                                          <p:attrName>ppt_w</p:attrName>
                                        </p:attrNameLst>
                                      </p:cBhvr>
                                      <p:tavLst>
                                        <p:tav tm="0">
                                          <p:val>
                                            <p:fltVal val="0"/>
                                          </p:val>
                                        </p:tav>
                                        <p:tav tm="100000">
                                          <p:val>
                                            <p:strVal val="#ppt_w"/>
                                          </p:val>
                                        </p:tav>
                                      </p:tavLst>
                                    </p:anim>
                                    <p:anim calcmode="lin" valueType="num">
                                      <p:cBhvr>
                                        <p:cTn id="155" dur="500" fill="hold"/>
                                        <p:tgtEl>
                                          <p:spTgt spid="61"/>
                                        </p:tgtEl>
                                        <p:attrNameLst>
                                          <p:attrName>ppt_h</p:attrName>
                                        </p:attrNameLst>
                                      </p:cBhvr>
                                      <p:tavLst>
                                        <p:tav tm="0">
                                          <p:val>
                                            <p:fltVal val="0"/>
                                          </p:val>
                                        </p:tav>
                                        <p:tav tm="100000">
                                          <p:val>
                                            <p:strVal val="#ppt_h"/>
                                          </p:val>
                                        </p:tav>
                                      </p:tavLst>
                                    </p:anim>
                                    <p:anim calcmode="lin" valueType="num">
                                      <p:cBhvr>
                                        <p:cTn id="156" dur="500" fill="hold"/>
                                        <p:tgtEl>
                                          <p:spTgt spid="61"/>
                                        </p:tgtEl>
                                        <p:attrNameLst>
                                          <p:attrName>style.rotation</p:attrName>
                                        </p:attrNameLst>
                                      </p:cBhvr>
                                      <p:tavLst>
                                        <p:tav tm="0">
                                          <p:val>
                                            <p:fltVal val="360"/>
                                          </p:val>
                                        </p:tav>
                                        <p:tav tm="100000">
                                          <p:val>
                                            <p:fltVal val="0"/>
                                          </p:val>
                                        </p:tav>
                                      </p:tavLst>
                                    </p:anim>
                                    <p:animEffect transition="in" filter="fade">
                                      <p:cBhvr>
                                        <p:cTn id="157" dur="500"/>
                                        <p:tgtEl>
                                          <p:spTgt spid="61"/>
                                        </p:tgtEl>
                                      </p:cBhvr>
                                    </p:animEffect>
                                  </p:childTnLst>
                                </p:cTn>
                              </p:par>
                            </p:childTnLst>
                          </p:cTn>
                        </p:par>
                        <p:par>
                          <p:cTn id="158" fill="hold">
                            <p:stCondLst>
                              <p:cond delay="11000"/>
                            </p:stCondLst>
                            <p:childTnLst>
                              <p:par>
                                <p:cTn id="159" presetID="49" presetClass="entr" presetSubtype="0" decel="100000" fill="hold" nodeType="afterEffect">
                                  <p:stCondLst>
                                    <p:cond delay="0"/>
                                  </p:stCondLst>
                                  <p:childTnLst>
                                    <p:set>
                                      <p:cBhvr>
                                        <p:cTn id="160" dur="1" fill="hold">
                                          <p:stCondLst>
                                            <p:cond delay="0"/>
                                          </p:stCondLst>
                                        </p:cTn>
                                        <p:tgtEl>
                                          <p:spTgt spid="62"/>
                                        </p:tgtEl>
                                        <p:attrNameLst>
                                          <p:attrName>style.visibility</p:attrName>
                                        </p:attrNameLst>
                                      </p:cBhvr>
                                      <p:to>
                                        <p:strVal val="visible"/>
                                      </p:to>
                                    </p:set>
                                    <p:anim calcmode="lin" valueType="num">
                                      <p:cBhvr>
                                        <p:cTn id="161" dur="500" fill="hold"/>
                                        <p:tgtEl>
                                          <p:spTgt spid="62"/>
                                        </p:tgtEl>
                                        <p:attrNameLst>
                                          <p:attrName>ppt_w</p:attrName>
                                        </p:attrNameLst>
                                      </p:cBhvr>
                                      <p:tavLst>
                                        <p:tav tm="0">
                                          <p:val>
                                            <p:fltVal val="0"/>
                                          </p:val>
                                        </p:tav>
                                        <p:tav tm="100000">
                                          <p:val>
                                            <p:strVal val="#ppt_w"/>
                                          </p:val>
                                        </p:tav>
                                      </p:tavLst>
                                    </p:anim>
                                    <p:anim calcmode="lin" valueType="num">
                                      <p:cBhvr>
                                        <p:cTn id="162" dur="500" fill="hold"/>
                                        <p:tgtEl>
                                          <p:spTgt spid="62"/>
                                        </p:tgtEl>
                                        <p:attrNameLst>
                                          <p:attrName>ppt_h</p:attrName>
                                        </p:attrNameLst>
                                      </p:cBhvr>
                                      <p:tavLst>
                                        <p:tav tm="0">
                                          <p:val>
                                            <p:fltVal val="0"/>
                                          </p:val>
                                        </p:tav>
                                        <p:tav tm="100000">
                                          <p:val>
                                            <p:strVal val="#ppt_h"/>
                                          </p:val>
                                        </p:tav>
                                      </p:tavLst>
                                    </p:anim>
                                    <p:anim calcmode="lin" valueType="num">
                                      <p:cBhvr>
                                        <p:cTn id="163" dur="500" fill="hold"/>
                                        <p:tgtEl>
                                          <p:spTgt spid="62"/>
                                        </p:tgtEl>
                                        <p:attrNameLst>
                                          <p:attrName>style.rotation</p:attrName>
                                        </p:attrNameLst>
                                      </p:cBhvr>
                                      <p:tavLst>
                                        <p:tav tm="0">
                                          <p:val>
                                            <p:fltVal val="360"/>
                                          </p:val>
                                        </p:tav>
                                        <p:tav tm="100000">
                                          <p:val>
                                            <p:fltVal val="0"/>
                                          </p:val>
                                        </p:tav>
                                      </p:tavLst>
                                    </p:anim>
                                    <p:animEffect transition="in" filter="fade">
                                      <p:cBhvr>
                                        <p:cTn id="164" dur="500"/>
                                        <p:tgtEl>
                                          <p:spTgt spid="62"/>
                                        </p:tgtEl>
                                      </p:cBhvr>
                                    </p:animEffect>
                                  </p:childTnLst>
                                </p:cTn>
                              </p:par>
                            </p:childTnLst>
                          </p:cTn>
                        </p:par>
                        <p:par>
                          <p:cTn id="165" fill="hold">
                            <p:stCondLst>
                              <p:cond delay="11500"/>
                            </p:stCondLst>
                            <p:childTnLst>
                              <p:par>
                                <p:cTn id="166" presetID="49" presetClass="entr" presetSubtype="0" decel="100000" fill="hold" nodeType="afterEffect">
                                  <p:stCondLst>
                                    <p:cond delay="0"/>
                                  </p:stCondLst>
                                  <p:childTnLst>
                                    <p:set>
                                      <p:cBhvr>
                                        <p:cTn id="167" dur="1" fill="hold">
                                          <p:stCondLst>
                                            <p:cond delay="0"/>
                                          </p:stCondLst>
                                        </p:cTn>
                                        <p:tgtEl>
                                          <p:spTgt spid="63"/>
                                        </p:tgtEl>
                                        <p:attrNameLst>
                                          <p:attrName>style.visibility</p:attrName>
                                        </p:attrNameLst>
                                      </p:cBhvr>
                                      <p:to>
                                        <p:strVal val="visible"/>
                                      </p:to>
                                    </p:set>
                                    <p:anim calcmode="lin" valueType="num">
                                      <p:cBhvr>
                                        <p:cTn id="168" dur="500" fill="hold"/>
                                        <p:tgtEl>
                                          <p:spTgt spid="63"/>
                                        </p:tgtEl>
                                        <p:attrNameLst>
                                          <p:attrName>ppt_w</p:attrName>
                                        </p:attrNameLst>
                                      </p:cBhvr>
                                      <p:tavLst>
                                        <p:tav tm="0">
                                          <p:val>
                                            <p:fltVal val="0"/>
                                          </p:val>
                                        </p:tav>
                                        <p:tav tm="100000">
                                          <p:val>
                                            <p:strVal val="#ppt_w"/>
                                          </p:val>
                                        </p:tav>
                                      </p:tavLst>
                                    </p:anim>
                                    <p:anim calcmode="lin" valueType="num">
                                      <p:cBhvr>
                                        <p:cTn id="169" dur="500" fill="hold"/>
                                        <p:tgtEl>
                                          <p:spTgt spid="63"/>
                                        </p:tgtEl>
                                        <p:attrNameLst>
                                          <p:attrName>ppt_h</p:attrName>
                                        </p:attrNameLst>
                                      </p:cBhvr>
                                      <p:tavLst>
                                        <p:tav tm="0">
                                          <p:val>
                                            <p:fltVal val="0"/>
                                          </p:val>
                                        </p:tav>
                                        <p:tav tm="100000">
                                          <p:val>
                                            <p:strVal val="#ppt_h"/>
                                          </p:val>
                                        </p:tav>
                                      </p:tavLst>
                                    </p:anim>
                                    <p:anim calcmode="lin" valueType="num">
                                      <p:cBhvr>
                                        <p:cTn id="170" dur="500" fill="hold"/>
                                        <p:tgtEl>
                                          <p:spTgt spid="63"/>
                                        </p:tgtEl>
                                        <p:attrNameLst>
                                          <p:attrName>style.rotation</p:attrName>
                                        </p:attrNameLst>
                                      </p:cBhvr>
                                      <p:tavLst>
                                        <p:tav tm="0">
                                          <p:val>
                                            <p:fltVal val="360"/>
                                          </p:val>
                                        </p:tav>
                                        <p:tav tm="100000">
                                          <p:val>
                                            <p:fltVal val="0"/>
                                          </p:val>
                                        </p:tav>
                                      </p:tavLst>
                                    </p:anim>
                                    <p:animEffect transition="in" filter="fade">
                                      <p:cBhvr>
                                        <p:cTn id="171" dur="500"/>
                                        <p:tgtEl>
                                          <p:spTgt spid="63"/>
                                        </p:tgtEl>
                                      </p:cBhvr>
                                    </p:animEffect>
                                  </p:childTnLst>
                                </p:cTn>
                              </p:par>
                            </p:childTnLst>
                          </p:cTn>
                        </p:par>
                        <p:par>
                          <p:cTn id="172" fill="hold">
                            <p:stCondLst>
                              <p:cond delay="12000"/>
                            </p:stCondLst>
                            <p:childTnLst>
                              <p:par>
                                <p:cTn id="173" presetID="49" presetClass="entr" presetSubtype="0" decel="100000" fill="hold" nodeType="afterEffect">
                                  <p:stCondLst>
                                    <p:cond delay="0"/>
                                  </p:stCondLst>
                                  <p:childTnLst>
                                    <p:set>
                                      <p:cBhvr>
                                        <p:cTn id="174" dur="1" fill="hold">
                                          <p:stCondLst>
                                            <p:cond delay="0"/>
                                          </p:stCondLst>
                                        </p:cTn>
                                        <p:tgtEl>
                                          <p:spTgt spid="64"/>
                                        </p:tgtEl>
                                        <p:attrNameLst>
                                          <p:attrName>style.visibility</p:attrName>
                                        </p:attrNameLst>
                                      </p:cBhvr>
                                      <p:to>
                                        <p:strVal val="visible"/>
                                      </p:to>
                                    </p:set>
                                    <p:anim calcmode="lin" valueType="num">
                                      <p:cBhvr>
                                        <p:cTn id="175" dur="500" fill="hold"/>
                                        <p:tgtEl>
                                          <p:spTgt spid="64"/>
                                        </p:tgtEl>
                                        <p:attrNameLst>
                                          <p:attrName>ppt_w</p:attrName>
                                        </p:attrNameLst>
                                      </p:cBhvr>
                                      <p:tavLst>
                                        <p:tav tm="0">
                                          <p:val>
                                            <p:fltVal val="0"/>
                                          </p:val>
                                        </p:tav>
                                        <p:tav tm="100000">
                                          <p:val>
                                            <p:strVal val="#ppt_w"/>
                                          </p:val>
                                        </p:tav>
                                      </p:tavLst>
                                    </p:anim>
                                    <p:anim calcmode="lin" valueType="num">
                                      <p:cBhvr>
                                        <p:cTn id="176" dur="500" fill="hold"/>
                                        <p:tgtEl>
                                          <p:spTgt spid="64"/>
                                        </p:tgtEl>
                                        <p:attrNameLst>
                                          <p:attrName>ppt_h</p:attrName>
                                        </p:attrNameLst>
                                      </p:cBhvr>
                                      <p:tavLst>
                                        <p:tav tm="0">
                                          <p:val>
                                            <p:fltVal val="0"/>
                                          </p:val>
                                        </p:tav>
                                        <p:tav tm="100000">
                                          <p:val>
                                            <p:strVal val="#ppt_h"/>
                                          </p:val>
                                        </p:tav>
                                      </p:tavLst>
                                    </p:anim>
                                    <p:anim calcmode="lin" valueType="num">
                                      <p:cBhvr>
                                        <p:cTn id="177" dur="500" fill="hold"/>
                                        <p:tgtEl>
                                          <p:spTgt spid="64"/>
                                        </p:tgtEl>
                                        <p:attrNameLst>
                                          <p:attrName>style.rotation</p:attrName>
                                        </p:attrNameLst>
                                      </p:cBhvr>
                                      <p:tavLst>
                                        <p:tav tm="0">
                                          <p:val>
                                            <p:fltVal val="360"/>
                                          </p:val>
                                        </p:tav>
                                        <p:tav tm="100000">
                                          <p:val>
                                            <p:fltVal val="0"/>
                                          </p:val>
                                        </p:tav>
                                      </p:tavLst>
                                    </p:anim>
                                    <p:animEffect transition="in" filter="fade">
                                      <p:cBhvr>
                                        <p:cTn id="178" dur="500"/>
                                        <p:tgtEl>
                                          <p:spTgt spid="64"/>
                                        </p:tgtEl>
                                      </p:cBhvr>
                                    </p:animEffect>
                                  </p:childTnLst>
                                </p:cTn>
                              </p:par>
                            </p:childTnLst>
                          </p:cTn>
                        </p:par>
                        <p:par>
                          <p:cTn id="179" fill="hold">
                            <p:stCondLst>
                              <p:cond delay="12500"/>
                            </p:stCondLst>
                            <p:childTnLst>
                              <p:par>
                                <p:cTn id="180" presetID="49" presetClass="entr" presetSubtype="0" decel="100000" fill="hold" nodeType="afterEffect">
                                  <p:stCondLst>
                                    <p:cond delay="0"/>
                                  </p:stCondLst>
                                  <p:childTnLst>
                                    <p:set>
                                      <p:cBhvr>
                                        <p:cTn id="181" dur="1" fill="hold">
                                          <p:stCondLst>
                                            <p:cond delay="0"/>
                                          </p:stCondLst>
                                        </p:cTn>
                                        <p:tgtEl>
                                          <p:spTgt spid="65"/>
                                        </p:tgtEl>
                                        <p:attrNameLst>
                                          <p:attrName>style.visibility</p:attrName>
                                        </p:attrNameLst>
                                      </p:cBhvr>
                                      <p:to>
                                        <p:strVal val="visible"/>
                                      </p:to>
                                    </p:set>
                                    <p:anim calcmode="lin" valueType="num">
                                      <p:cBhvr>
                                        <p:cTn id="182" dur="500" fill="hold"/>
                                        <p:tgtEl>
                                          <p:spTgt spid="65"/>
                                        </p:tgtEl>
                                        <p:attrNameLst>
                                          <p:attrName>ppt_w</p:attrName>
                                        </p:attrNameLst>
                                      </p:cBhvr>
                                      <p:tavLst>
                                        <p:tav tm="0">
                                          <p:val>
                                            <p:fltVal val="0"/>
                                          </p:val>
                                        </p:tav>
                                        <p:tav tm="100000">
                                          <p:val>
                                            <p:strVal val="#ppt_w"/>
                                          </p:val>
                                        </p:tav>
                                      </p:tavLst>
                                    </p:anim>
                                    <p:anim calcmode="lin" valueType="num">
                                      <p:cBhvr>
                                        <p:cTn id="183" dur="500" fill="hold"/>
                                        <p:tgtEl>
                                          <p:spTgt spid="65"/>
                                        </p:tgtEl>
                                        <p:attrNameLst>
                                          <p:attrName>ppt_h</p:attrName>
                                        </p:attrNameLst>
                                      </p:cBhvr>
                                      <p:tavLst>
                                        <p:tav tm="0">
                                          <p:val>
                                            <p:fltVal val="0"/>
                                          </p:val>
                                        </p:tav>
                                        <p:tav tm="100000">
                                          <p:val>
                                            <p:strVal val="#ppt_h"/>
                                          </p:val>
                                        </p:tav>
                                      </p:tavLst>
                                    </p:anim>
                                    <p:anim calcmode="lin" valueType="num">
                                      <p:cBhvr>
                                        <p:cTn id="184" dur="500" fill="hold"/>
                                        <p:tgtEl>
                                          <p:spTgt spid="65"/>
                                        </p:tgtEl>
                                        <p:attrNameLst>
                                          <p:attrName>style.rotation</p:attrName>
                                        </p:attrNameLst>
                                      </p:cBhvr>
                                      <p:tavLst>
                                        <p:tav tm="0">
                                          <p:val>
                                            <p:fltVal val="360"/>
                                          </p:val>
                                        </p:tav>
                                        <p:tav tm="100000">
                                          <p:val>
                                            <p:fltVal val="0"/>
                                          </p:val>
                                        </p:tav>
                                      </p:tavLst>
                                    </p:anim>
                                    <p:animEffect transition="in" filter="fade">
                                      <p:cBhvr>
                                        <p:cTn id="185" dur="500"/>
                                        <p:tgtEl>
                                          <p:spTgt spid="65"/>
                                        </p:tgtEl>
                                      </p:cBhvr>
                                    </p:animEffect>
                                  </p:childTnLst>
                                </p:cTn>
                              </p:par>
                            </p:childTnLst>
                          </p:cTn>
                        </p:par>
                        <p:par>
                          <p:cTn id="186" fill="hold">
                            <p:stCondLst>
                              <p:cond delay="13000"/>
                            </p:stCondLst>
                            <p:childTnLst>
                              <p:par>
                                <p:cTn id="187" presetID="49" presetClass="entr" presetSubtype="0" decel="100000" fill="hold" nodeType="afterEffect">
                                  <p:stCondLst>
                                    <p:cond delay="0"/>
                                  </p:stCondLst>
                                  <p:childTnLst>
                                    <p:set>
                                      <p:cBhvr>
                                        <p:cTn id="188" dur="1" fill="hold">
                                          <p:stCondLst>
                                            <p:cond delay="0"/>
                                          </p:stCondLst>
                                        </p:cTn>
                                        <p:tgtEl>
                                          <p:spTgt spid="66"/>
                                        </p:tgtEl>
                                        <p:attrNameLst>
                                          <p:attrName>style.visibility</p:attrName>
                                        </p:attrNameLst>
                                      </p:cBhvr>
                                      <p:to>
                                        <p:strVal val="visible"/>
                                      </p:to>
                                    </p:set>
                                    <p:anim calcmode="lin" valueType="num">
                                      <p:cBhvr>
                                        <p:cTn id="189" dur="500" fill="hold"/>
                                        <p:tgtEl>
                                          <p:spTgt spid="66"/>
                                        </p:tgtEl>
                                        <p:attrNameLst>
                                          <p:attrName>ppt_w</p:attrName>
                                        </p:attrNameLst>
                                      </p:cBhvr>
                                      <p:tavLst>
                                        <p:tav tm="0">
                                          <p:val>
                                            <p:fltVal val="0"/>
                                          </p:val>
                                        </p:tav>
                                        <p:tav tm="100000">
                                          <p:val>
                                            <p:strVal val="#ppt_w"/>
                                          </p:val>
                                        </p:tav>
                                      </p:tavLst>
                                    </p:anim>
                                    <p:anim calcmode="lin" valueType="num">
                                      <p:cBhvr>
                                        <p:cTn id="190" dur="500" fill="hold"/>
                                        <p:tgtEl>
                                          <p:spTgt spid="66"/>
                                        </p:tgtEl>
                                        <p:attrNameLst>
                                          <p:attrName>ppt_h</p:attrName>
                                        </p:attrNameLst>
                                      </p:cBhvr>
                                      <p:tavLst>
                                        <p:tav tm="0">
                                          <p:val>
                                            <p:fltVal val="0"/>
                                          </p:val>
                                        </p:tav>
                                        <p:tav tm="100000">
                                          <p:val>
                                            <p:strVal val="#ppt_h"/>
                                          </p:val>
                                        </p:tav>
                                      </p:tavLst>
                                    </p:anim>
                                    <p:anim calcmode="lin" valueType="num">
                                      <p:cBhvr>
                                        <p:cTn id="191" dur="500" fill="hold"/>
                                        <p:tgtEl>
                                          <p:spTgt spid="66"/>
                                        </p:tgtEl>
                                        <p:attrNameLst>
                                          <p:attrName>style.rotation</p:attrName>
                                        </p:attrNameLst>
                                      </p:cBhvr>
                                      <p:tavLst>
                                        <p:tav tm="0">
                                          <p:val>
                                            <p:fltVal val="360"/>
                                          </p:val>
                                        </p:tav>
                                        <p:tav tm="100000">
                                          <p:val>
                                            <p:fltVal val="0"/>
                                          </p:val>
                                        </p:tav>
                                      </p:tavLst>
                                    </p:anim>
                                    <p:animEffect transition="in" filter="fade">
                                      <p:cBhvr>
                                        <p:cTn id="192" dur="500"/>
                                        <p:tgtEl>
                                          <p:spTgt spid="66"/>
                                        </p:tgtEl>
                                      </p:cBhvr>
                                    </p:animEffect>
                                  </p:childTnLst>
                                </p:cTn>
                              </p:par>
                            </p:childTnLst>
                          </p:cTn>
                        </p:par>
                        <p:par>
                          <p:cTn id="193" fill="hold">
                            <p:stCondLst>
                              <p:cond delay="13500"/>
                            </p:stCondLst>
                            <p:childTnLst>
                              <p:par>
                                <p:cTn id="194" presetID="49" presetClass="entr" presetSubtype="0" decel="100000" fill="hold" nodeType="afterEffect">
                                  <p:stCondLst>
                                    <p:cond delay="0"/>
                                  </p:stCondLst>
                                  <p:childTnLst>
                                    <p:set>
                                      <p:cBhvr>
                                        <p:cTn id="195" dur="1" fill="hold">
                                          <p:stCondLst>
                                            <p:cond delay="0"/>
                                          </p:stCondLst>
                                        </p:cTn>
                                        <p:tgtEl>
                                          <p:spTgt spid="70"/>
                                        </p:tgtEl>
                                        <p:attrNameLst>
                                          <p:attrName>style.visibility</p:attrName>
                                        </p:attrNameLst>
                                      </p:cBhvr>
                                      <p:to>
                                        <p:strVal val="visible"/>
                                      </p:to>
                                    </p:set>
                                    <p:anim calcmode="lin" valueType="num">
                                      <p:cBhvr>
                                        <p:cTn id="196" dur="500" fill="hold"/>
                                        <p:tgtEl>
                                          <p:spTgt spid="70"/>
                                        </p:tgtEl>
                                        <p:attrNameLst>
                                          <p:attrName>ppt_w</p:attrName>
                                        </p:attrNameLst>
                                      </p:cBhvr>
                                      <p:tavLst>
                                        <p:tav tm="0">
                                          <p:val>
                                            <p:fltVal val="0"/>
                                          </p:val>
                                        </p:tav>
                                        <p:tav tm="100000">
                                          <p:val>
                                            <p:strVal val="#ppt_w"/>
                                          </p:val>
                                        </p:tav>
                                      </p:tavLst>
                                    </p:anim>
                                    <p:anim calcmode="lin" valueType="num">
                                      <p:cBhvr>
                                        <p:cTn id="197" dur="500" fill="hold"/>
                                        <p:tgtEl>
                                          <p:spTgt spid="70"/>
                                        </p:tgtEl>
                                        <p:attrNameLst>
                                          <p:attrName>ppt_h</p:attrName>
                                        </p:attrNameLst>
                                      </p:cBhvr>
                                      <p:tavLst>
                                        <p:tav tm="0">
                                          <p:val>
                                            <p:fltVal val="0"/>
                                          </p:val>
                                        </p:tav>
                                        <p:tav tm="100000">
                                          <p:val>
                                            <p:strVal val="#ppt_h"/>
                                          </p:val>
                                        </p:tav>
                                      </p:tavLst>
                                    </p:anim>
                                    <p:anim calcmode="lin" valueType="num">
                                      <p:cBhvr>
                                        <p:cTn id="198" dur="500" fill="hold"/>
                                        <p:tgtEl>
                                          <p:spTgt spid="70"/>
                                        </p:tgtEl>
                                        <p:attrNameLst>
                                          <p:attrName>style.rotation</p:attrName>
                                        </p:attrNameLst>
                                      </p:cBhvr>
                                      <p:tavLst>
                                        <p:tav tm="0">
                                          <p:val>
                                            <p:fltVal val="360"/>
                                          </p:val>
                                        </p:tav>
                                        <p:tav tm="100000">
                                          <p:val>
                                            <p:fltVal val="0"/>
                                          </p:val>
                                        </p:tav>
                                      </p:tavLst>
                                    </p:anim>
                                    <p:animEffect transition="in" filter="fade">
                                      <p:cBhvr>
                                        <p:cTn id="199" dur="500"/>
                                        <p:tgtEl>
                                          <p:spTgt spid="70"/>
                                        </p:tgtEl>
                                      </p:cBhvr>
                                    </p:animEffect>
                                  </p:childTnLst>
                                </p:cTn>
                              </p:par>
                            </p:childTnLst>
                          </p:cTn>
                        </p:par>
                        <p:par>
                          <p:cTn id="200" fill="hold">
                            <p:stCondLst>
                              <p:cond delay="14000"/>
                            </p:stCondLst>
                            <p:childTnLst>
                              <p:par>
                                <p:cTn id="201" presetID="49" presetClass="entr" presetSubtype="0" decel="100000" fill="hold" nodeType="afterEffect">
                                  <p:stCondLst>
                                    <p:cond delay="0"/>
                                  </p:stCondLst>
                                  <p:childTnLst>
                                    <p:set>
                                      <p:cBhvr>
                                        <p:cTn id="202" dur="1" fill="hold">
                                          <p:stCondLst>
                                            <p:cond delay="0"/>
                                          </p:stCondLst>
                                        </p:cTn>
                                        <p:tgtEl>
                                          <p:spTgt spid="67"/>
                                        </p:tgtEl>
                                        <p:attrNameLst>
                                          <p:attrName>style.visibility</p:attrName>
                                        </p:attrNameLst>
                                      </p:cBhvr>
                                      <p:to>
                                        <p:strVal val="visible"/>
                                      </p:to>
                                    </p:set>
                                    <p:anim calcmode="lin" valueType="num">
                                      <p:cBhvr>
                                        <p:cTn id="203" dur="500" fill="hold"/>
                                        <p:tgtEl>
                                          <p:spTgt spid="67"/>
                                        </p:tgtEl>
                                        <p:attrNameLst>
                                          <p:attrName>ppt_w</p:attrName>
                                        </p:attrNameLst>
                                      </p:cBhvr>
                                      <p:tavLst>
                                        <p:tav tm="0">
                                          <p:val>
                                            <p:fltVal val="0"/>
                                          </p:val>
                                        </p:tav>
                                        <p:tav tm="100000">
                                          <p:val>
                                            <p:strVal val="#ppt_w"/>
                                          </p:val>
                                        </p:tav>
                                      </p:tavLst>
                                    </p:anim>
                                    <p:anim calcmode="lin" valueType="num">
                                      <p:cBhvr>
                                        <p:cTn id="204" dur="500" fill="hold"/>
                                        <p:tgtEl>
                                          <p:spTgt spid="67"/>
                                        </p:tgtEl>
                                        <p:attrNameLst>
                                          <p:attrName>ppt_h</p:attrName>
                                        </p:attrNameLst>
                                      </p:cBhvr>
                                      <p:tavLst>
                                        <p:tav tm="0">
                                          <p:val>
                                            <p:fltVal val="0"/>
                                          </p:val>
                                        </p:tav>
                                        <p:tav tm="100000">
                                          <p:val>
                                            <p:strVal val="#ppt_h"/>
                                          </p:val>
                                        </p:tav>
                                      </p:tavLst>
                                    </p:anim>
                                    <p:anim calcmode="lin" valueType="num">
                                      <p:cBhvr>
                                        <p:cTn id="205" dur="500" fill="hold"/>
                                        <p:tgtEl>
                                          <p:spTgt spid="67"/>
                                        </p:tgtEl>
                                        <p:attrNameLst>
                                          <p:attrName>style.rotation</p:attrName>
                                        </p:attrNameLst>
                                      </p:cBhvr>
                                      <p:tavLst>
                                        <p:tav tm="0">
                                          <p:val>
                                            <p:fltVal val="360"/>
                                          </p:val>
                                        </p:tav>
                                        <p:tav tm="100000">
                                          <p:val>
                                            <p:fltVal val="0"/>
                                          </p:val>
                                        </p:tav>
                                      </p:tavLst>
                                    </p:anim>
                                    <p:animEffect transition="in" filter="fade">
                                      <p:cBhvr>
                                        <p:cTn id="206" dur="500"/>
                                        <p:tgtEl>
                                          <p:spTgt spid="67"/>
                                        </p:tgtEl>
                                      </p:cBhvr>
                                    </p:animEffect>
                                  </p:childTnLst>
                                </p:cTn>
                              </p:par>
                            </p:childTnLst>
                          </p:cTn>
                        </p:par>
                        <p:par>
                          <p:cTn id="207" fill="hold">
                            <p:stCondLst>
                              <p:cond delay="14500"/>
                            </p:stCondLst>
                            <p:childTnLst>
                              <p:par>
                                <p:cTn id="208" presetID="49" presetClass="entr" presetSubtype="0" decel="100000" fill="hold" nodeType="afterEffect">
                                  <p:stCondLst>
                                    <p:cond delay="0"/>
                                  </p:stCondLst>
                                  <p:childTnLst>
                                    <p:set>
                                      <p:cBhvr>
                                        <p:cTn id="209" dur="1" fill="hold">
                                          <p:stCondLst>
                                            <p:cond delay="0"/>
                                          </p:stCondLst>
                                        </p:cTn>
                                        <p:tgtEl>
                                          <p:spTgt spid="68"/>
                                        </p:tgtEl>
                                        <p:attrNameLst>
                                          <p:attrName>style.visibility</p:attrName>
                                        </p:attrNameLst>
                                      </p:cBhvr>
                                      <p:to>
                                        <p:strVal val="visible"/>
                                      </p:to>
                                    </p:set>
                                    <p:anim calcmode="lin" valueType="num">
                                      <p:cBhvr>
                                        <p:cTn id="210" dur="500" fill="hold"/>
                                        <p:tgtEl>
                                          <p:spTgt spid="68"/>
                                        </p:tgtEl>
                                        <p:attrNameLst>
                                          <p:attrName>ppt_w</p:attrName>
                                        </p:attrNameLst>
                                      </p:cBhvr>
                                      <p:tavLst>
                                        <p:tav tm="0">
                                          <p:val>
                                            <p:fltVal val="0"/>
                                          </p:val>
                                        </p:tav>
                                        <p:tav tm="100000">
                                          <p:val>
                                            <p:strVal val="#ppt_w"/>
                                          </p:val>
                                        </p:tav>
                                      </p:tavLst>
                                    </p:anim>
                                    <p:anim calcmode="lin" valueType="num">
                                      <p:cBhvr>
                                        <p:cTn id="211" dur="500" fill="hold"/>
                                        <p:tgtEl>
                                          <p:spTgt spid="68"/>
                                        </p:tgtEl>
                                        <p:attrNameLst>
                                          <p:attrName>ppt_h</p:attrName>
                                        </p:attrNameLst>
                                      </p:cBhvr>
                                      <p:tavLst>
                                        <p:tav tm="0">
                                          <p:val>
                                            <p:fltVal val="0"/>
                                          </p:val>
                                        </p:tav>
                                        <p:tav tm="100000">
                                          <p:val>
                                            <p:strVal val="#ppt_h"/>
                                          </p:val>
                                        </p:tav>
                                      </p:tavLst>
                                    </p:anim>
                                    <p:anim calcmode="lin" valueType="num">
                                      <p:cBhvr>
                                        <p:cTn id="212" dur="500" fill="hold"/>
                                        <p:tgtEl>
                                          <p:spTgt spid="68"/>
                                        </p:tgtEl>
                                        <p:attrNameLst>
                                          <p:attrName>style.rotation</p:attrName>
                                        </p:attrNameLst>
                                      </p:cBhvr>
                                      <p:tavLst>
                                        <p:tav tm="0">
                                          <p:val>
                                            <p:fltVal val="360"/>
                                          </p:val>
                                        </p:tav>
                                        <p:tav tm="100000">
                                          <p:val>
                                            <p:fltVal val="0"/>
                                          </p:val>
                                        </p:tav>
                                      </p:tavLst>
                                    </p:anim>
                                    <p:animEffect transition="in" filter="fade">
                                      <p:cBhvr>
                                        <p:cTn id="213" dur="500"/>
                                        <p:tgtEl>
                                          <p:spTgt spid="68"/>
                                        </p:tgtEl>
                                      </p:cBhvr>
                                    </p:animEffect>
                                  </p:childTnLst>
                                </p:cTn>
                              </p:par>
                            </p:childTnLst>
                          </p:cTn>
                        </p:par>
                        <p:par>
                          <p:cTn id="214" fill="hold">
                            <p:stCondLst>
                              <p:cond delay="15000"/>
                            </p:stCondLst>
                            <p:childTnLst>
                              <p:par>
                                <p:cTn id="215" presetID="49" presetClass="entr" presetSubtype="0" decel="100000" fill="hold" nodeType="afterEffect">
                                  <p:stCondLst>
                                    <p:cond delay="0"/>
                                  </p:stCondLst>
                                  <p:childTnLst>
                                    <p:set>
                                      <p:cBhvr>
                                        <p:cTn id="216" dur="1" fill="hold">
                                          <p:stCondLst>
                                            <p:cond delay="0"/>
                                          </p:stCondLst>
                                        </p:cTn>
                                        <p:tgtEl>
                                          <p:spTgt spid="69"/>
                                        </p:tgtEl>
                                        <p:attrNameLst>
                                          <p:attrName>style.visibility</p:attrName>
                                        </p:attrNameLst>
                                      </p:cBhvr>
                                      <p:to>
                                        <p:strVal val="visible"/>
                                      </p:to>
                                    </p:set>
                                    <p:anim calcmode="lin" valueType="num">
                                      <p:cBhvr>
                                        <p:cTn id="217" dur="500" fill="hold"/>
                                        <p:tgtEl>
                                          <p:spTgt spid="69"/>
                                        </p:tgtEl>
                                        <p:attrNameLst>
                                          <p:attrName>ppt_w</p:attrName>
                                        </p:attrNameLst>
                                      </p:cBhvr>
                                      <p:tavLst>
                                        <p:tav tm="0">
                                          <p:val>
                                            <p:fltVal val="0"/>
                                          </p:val>
                                        </p:tav>
                                        <p:tav tm="100000">
                                          <p:val>
                                            <p:strVal val="#ppt_w"/>
                                          </p:val>
                                        </p:tav>
                                      </p:tavLst>
                                    </p:anim>
                                    <p:anim calcmode="lin" valueType="num">
                                      <p:cBhvr>
                                        <p:cTn id="218" dur="500" fill="hold"/>
                                        <p:tgtEl>
                                          <p:spTgt spid="69"/>
                                        </p:tgtEl>
                                        <p:attrNameLst>
                                          <p:attrName>ppt_h</p:attrName>
                                        </p:attrNameLst>
                                      </p:cBhvr>
                                      <p:tavLst>
                                        <p:tav tm="0">
                                          <p:val>
                                            <p:fltVal val="0"/>
                                          </p:val>
                                        </p:tav>
                                        <p:tav tm="100000">
                                          <p:val>
                                            <p:strVal val="#ppt_h"/>
                                          </p:val>
                                        </p:tav>
                                      </p:tavLst>
                                    </p:anim>
                                    <p:anim calcmode="lin" valueType="num">
                                      <p:cBhvr>
                                        <p:cTn id="219" dur="500" fill="hold"/>
                                        <p:tgtEl>
                                          <p:spTgt spid="69"/>
                                        </p:tgtEl>
                                        <p:attrNameLst>
                                          <p:attrName>style.rotation</p:attrName>
                                        </p:attrNameLst>
                                      </p:cBhvr>
                                      <p:tavLst>
                                        <p:tav tm="0">
                                          <p:val>
                                            <p:fltVal val="360"/>
                                          </p:val>
                                        </p:tav>
                                        <p:tav tm="100000">
                                          <p:val>
                                            <p:fltVal val="0"/>
                                          </p:val>
                                        </p:tav>
                                      </p:tavLst>
                                    </p:anim>
                                    <p:animEffect transition="in" filter="fade">
                                      <p:cBhvr>
                                        <p:cTn id="220"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57928" y="5161189"/>
            <a:ext cx="3482065"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just"/>
            <a:r>
              <a:rPr lang="en-US" sz="2400" b="1" dirty="0" err="1">
                <a:solidFill>
                  <a:schemeClr val="bg1"/>
                </a:solidFill>
                <a:latin typeface="Times New Roman" panose="02020603050405020304" pitchFamily="18" charset="0"/>
                <a:cs typeface="Times New Roman" panose="02020603050405020304" pitchFamily="18" charset="0"/>
              </a:rPr>
              <a:t>Xe</a:t>
            </a:r>
            <a:r>
              <a:rPr lang="en-US" sz="2400" b="1" dirty="0">
                <a:solidFill>
                  <a:schemeClr val="bg1"/>
                </a:solidFill>
                <a:latin typeface="Times New Roman" panose="02020603050405020304" pitchFamily="18" charset="0"/>
                <a:cs typeface="Times New Roman" panose="02020603050405020304" pitchFamily="18" charset="0"/>
              </a:rPr>
              <a:t> ben: </a:t>
            </a:r>
            <a:r>
              <a:rPr lang="en-US" sz="2400" b="1" dirty="0" err="1">
                <a:solidFill>
                  <a:schemeClr val="bg1"/>
                </a:solidFill>
                <a:latin typeface="Times New Roman" panose="02020603050405020304" pitchFamily="18" charset="0"/>
                <a:cs typeface="Times New Roman" panose="02020603050405020304" pitchFamily="18" charset="0"/>
              </a:rPr>
              <a:t>Xe</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tải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thùng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xe</a:t>
            </a:r>
            <a:r>
              <a:rPr lang="en-US" sz="2400" b="1" dirty="0">
                <a:solidFill>
                  <a:schemeClr val="bg1"/>
                </a:solidFill>
                <a:latin typeface="Times New Roman" panose="02020603050405020304" pitchFamily="18" charset="0"/>
                <a:cs typeface="Times New Roman" panose="02020603050405020304" pitchFamily="18" charset="0"/>
              </a:rPr>
              <a:t> có </a:t>
            </a:r>
            <a:r>
              <a:rPr lang="en-US" sz="2400" b="1" dirty="0" err="1">
                <a:solidFill>
                  <a:schemeClr val="bg1"/>
                </a:solidFill>
                <a:latin typeface="Times New Roman" panose="02020603050405020304" pitchFamily="18" charset="0"/>
                <a:cs typeface="Times New Roman" panose="02020603050405020304" pitchFamily="18" charset="0"/>
              </a:rPr>
              <a:t>thê</a:t>
            </a:r>
            <a:r>
              <a:rPr lang="en-US" sz="2400" b="1" dirty="0">
                <a:solidFill>
                  <a:schemeClr val="bg1"/>
                </a:solidFill>
                <a:latin typeface="Times New Roman" panose="02020603050405020304" pitchFamily="18" charset="0"/>
                <a:cs typeface="Times New Roman" panose="02020603050405020304" pitchFamily="18" charset="0"/>
              </a:rPr>
              <a:t>̉ đ</a:t>
            </a:r>
            <a:r>
              <a:rPr lang="vi-VN" sz="2400" b="1" dirty="0">
                <a:solidFill>
                  <a:schemeClr val="bg1"/>
                </a:solidFill>
                <a:latin typeface="Times New Roman" panose="02020603050405020304" pitchFamily="18" charset="0"/>
                <a:cs typeface="Times New Roman" panose="02020603050405020304" pitchFamily="18" charset="0"/>
              </a:rPr>
              <a:t>ư</a:t>
            </a:r>
            <a:r>
              <a:rPr lang="en-US" sz="2400" b="1" dirty="0" err="1">
                <a:solidFill>
                  <a:schemeClr val="bg1"/>
                </a:solidFill>
                <a:latin typeface="Times New Roman" panose="02020603050405020304" pitchFamily="18" charset="0"/>
                <a:cs typeface="Times New Roman" panose="02020603050405020304" pitchFamily="18" charset="0"/>
              </a:rPr>
              <a:t>ợc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điều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khiển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dốc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hẳn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xuống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đê</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đô</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vật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liệu</a:t>
            </a:r>
            <a:r>
              <a:rPr lang="en-US" sz="2400" b="1" dirty="0">
                <a:solidFill>
                  <a:schemeClr val="bg1"/>
                </a:solidFill>
                <a:latin typeface="Times New Roman" panose="02020603050405020304" pitchFamily="18" charset="0"/>
                <a:cs typeface="Times New Roman" panose="02020603050405020304" pitchFamily="18" charset="0"/>
              </a:rPr>
              <a:t>.</a:t>
            </a:r>
          </a:p>
        </p:txBody>
      </p:sp>
      <p:sp>
        <p:nvSpPr>
          <p:cNvPr id="16" name="TextBox 15"/>
          <p:cNvSpPr txBox="1"/>
          <p:nvPr/>
        </p:nvSpPr>
        <p:spPr>
          <a:xfrm>
            <a:off x="2041849" y="0"/>
            <a:ext cx="9638522" cy="1569660"/>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rPr>
              <a:t>			</a:t>
            </a:r>
            <a:r>
              <a:rPr lang="en-US" sz="3200" b="1" u="sng" dirty="0" err="1" smtClean="0">
                <a:solidFill>
                  <a:srgbClr val="FF0000"/>
                </a:solidFill>
                <a:latin typeface="Times New Roman" pitchFamily="18" charset="0"/>
                <a:cs typeface="Times New Roman" pitchFamily="18" charset="0"/>
              </a:rPr>
              <a:t>Tập</a:t>
            </a:r>
            <a:r>
              <a:rPr lang="en-US" sz="3200" b="1" u="sng" dirty="0" smtClean="0">
                <a:solidFill>
                  <a:srgbClr val="FF0000"/>
                </a:solidFill>
                <a:latin typeface="Times New Roman" pitchFamily="18" charset="0"/>
                <a:cs typeface="Times New Roman" pitchFamily="18" charset="0"/>
              </a:rPr>
              <a:t> </a:t>
            </a:r>
            <a:r>
              <a:rPr lang="en-US" sz="3200" b="1" u="sng" dirty="0" err="1" smtClean="0">
                <a:solidFill>
                  <a:srgbClr val="FF0000"/>
                </a:solidFill>
                <a:latin typeface="Times New Roman" pitchFamily="18" charset="0"/>
                <a:cs typeface="Times New Roman" pitchFamily="18" charset="0"/>
              </a:rPr>
              <a:t>đọc</a:t>
            </a:r>
            <a:r>
              <a:rPr lang="en-US" sz="3200" b="1" dirty="0" smtClean="0">
                <a:solidFill>
                  <a:srgbClr val="FF0000"/>
                </a:solidFill>
                <a:latin typeface="Times New Roman" pitchFamily="18" charset="0"/>
                <a:cs typeface="Times New Roman" pitchFamily="18" charset="0"/>
              </a:rPr>
              <a:t>: </a:t>
            </a:r>
          </a:p>
          <a:p>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Tiếng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đàn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ba</a:t>
            </a:r>
            <a:r>
              <a:rPr lang="en-US" sz="3200" b="1" dirty="0" smtClean="0">
                <a:solidFill>
                  <a:srgbClr val="FF0000"/>
                </a:solidFill>
                <a:latin typeface="Times New Roman" pitchFamily="18" charset="0"/>
                <a:cs typeface="Times New Roman" pitchFamily="18" charset="0"/>
              </a:rPr>
              <a:t> – la – </a:t>
            </a:r>
            <a:r>
              <a:rPr lang="en-US" sz="3200" b="1" dirty="0" err="1" smtClean="0">
                <a:solidFill>
                  <a:srgbClr val="FF0000"/>
                </a:solidFill>
                <a:latin typeface="Times New Roman" pitchFamily="18" charset="0"/>
                <a:cs typeface="Times New Roman" pitchFamily="18" charset="0"/>
              </a:rPr>
              <a:t>lai</a:t>
            </a:r>
            <a:r>
              <a:rPr lang="en-US" sz="3200" b="1" dirty="0" smtClean="0">
                <a:solidFill>
                  <a:srgbClr val="FF0000"/>
                </a:solidFill>
                <a:latin typeface="Times New Roman" pitchFamily="18" charset="0"/>
                <a:cs typeface="Times New Roman" pitchFamily="18" charset="0"/>
              </a:rPr>
              <a:t> – </a:t>
            </a:r>
            <a:r>
              <a:rPr lang="en-US" sz="3200" b="1" dirty="0" err="1" smtClean="0">
                <a:solidFill>
                  <a:srgbClr val="FF0000"/>
                </a:solidFill>
                <a:latin typeface="Times New Roman" pitchFamily="18" charset="0"/>
                <a:cs typeface="Times New Roman" pitchFamily="18" charset="0"/>
              </a:rPr>
              <a:t>ca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trên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sông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Đà</a:t>
            </a:r>
            <a:endParaRPr lang="en-US" sz="3200" b="1" dirty="0" smtClean="0">
              <a:solidFill>
                <a:srgbClr val="FF0000"/>
              </a:solidFill>
              <a:latin typeface="Times New Roman" pitchFamily="18" charset="0"/>
              <a:cs typeface="Times New Roman" pitchFamily="18" charset="0"/>
            </a:endParaRPr>
          </a:p>
          <a:p>
            <a:pPr algn="r"/>
            <a:r>
              <a:rPr lang="en-US" sz="3200" b="1" dirty="0" smtClean="0">
                <a:solidFill>
                  <a:srgbClr val="FF0000"/>
                </a:solidFill>
                <a:latin typeface="Times New Roman" pitchFamily="18" charset="0"/>
                <a:cs typeface="Times New Roman" pitchFamily="18" charset="0"/>
              </a:rPr>
              <a:t>(Theo </a:t>
            </a:r>
            <a:r>
              <a:rPr lang="en-US" sz="3200" b="1" dirty="0" err="1" smtClean="0">
                <a:solidFill>
                  <a:srgbClr val="FF0000"/>
                </a:solidFill>
                <a:latin typeface="Times New Roman" pitchFamily="18" charset="0"/>
                <a:cs typeface="Times New Roman" pitchFamily="18" charset="0"/>
              </a:rPr>
              <a:t>Quang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Huy</a:t>
            </a:r>
            <a:r>
              <a:rPr lang="en-US" sz="3200" b="1" dirty="0" smtClean="0">
                <a:solidFill>
                  <a:srgbClr val="FF0000"/>
                </a:solidFill>
                <a:latin typeface="Times New Roman" pitchFamily="18" charset="0"/>
                <a:cs typeface="Times New Roman" pitchFamily="18" charset="0"/>
              </a:rPr>
              <a:t>)</a:t>
            </a:r>
            <a:endParaRPr lang="en-US" sz="3200" b="1" dirty="0">
              <a:solidFill>
                <a:srgbClr val="FF0000"/>
              </a:solidFill>
              <a:latin typeface="Times New Roman" pitchFamily="18" charset="0"/>
              <a:cs typeface="Times New Roman" pitchFamily="18" charset="0"/>
            </a:endParaRPr>
          </a:p>
        </p:txBody>
      </p:sp>
      <p:pic>
        <p:nvPicPr>
          <p:cNvPr id="18" name="il_fi" descr="http://autoansuong.vn/products_images/xe-ben-hd120-autoansuong.jpg"/>
          <p:cNvPicPr>
            <a:picLocks noGrp="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28" y="1528474"/>
            <a:ext cx="3844960" cy="3286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91C58DA6-6B8B-4C1B-B366-2295872E518C}"/>
              </a:ext>
            </a:extLst>
          </p:cNvPr>
          <p:cNvSpPr/>
          <p:nvPr/>
        </p:nvSpPr>
        <p:spPr>
          <a:xfrm>
            <a:off x="7982151" y="4899166"/>
            <a:ext cx="3963287" cy="1490589"/>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400" b="1" dirty="0" err="1">
                <a:solidFill>
                  <a:schemeClr val="bg1"/>
                </a:solidFill>
                <a:latin typeface="Times New Roman" pitchFamily="18" charset="0"/>
                <a:cs typeface="Times New Roman" pitchFamily="18" charset="0"/>
              </a:rPr>
              <a:t>Sông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Đà</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sông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chảy</a:t>
            </a:r>
            <a:r>
              <a:rPr lang="en-US" sz="2400" b="1" dirty="0">
                <a:solidFill>
                  <a:schemeClr val="bg1"/>
                </a:solidFill>
                <a:latin typeface="Times New Roman" pitchFamily="18" charset="0"/>
                <a:cs typeface="Times New Roman" pitchFamily="18" charset="0"/>
              </a:rPr>
              <a:t> qua </a:t>
            </a:r>
            <a:r>
              <a:rPr lang="en-US" sz="2400" b="1" dirty="0" err="1">
                <a:solidFill>
                  <a:schemeClr val="bg1"/>
                </a:solidFill>
                <a:latin typeface="Times New Roman" pitchFamily="18" charset="0"/>
                <a:cs typeface="Times New Roman" pitchFamily="18" charset="0"/>
              </a:rPr>
              <a:t>tỉnh</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Hòa</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Bình</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trên</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sông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này</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tại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khu</a:t>
            </a:r>
            <a:r>
              <a:rPr lang="en-US" sz="2400" b="1" dirty="0">
                <a:solidFill>
                  <a:schemeClr val="bg1"/>
                </a:solidFill>
                <a:latin typeface="Times New Roman" pitchFamily="18" charset="0"/>
                <a:cs typeface="Times New Roman" pitchFamily="18" charset="0"/>
              </a:rPr>
              <a:t> v</a:t>
            </a:r>
            <a:r>
              <a:rPr lang="vi-VN" sz="2400" b="1" dirty="0">
                <a:solidFill>
                  <a:schemeClr val="bg1"/>
                </a:solidFill>
                <a:latin typeface="Times New Roman" pitchFamily="18" charset="0"/>
                <a:cs typeface="Times New Roman" pitchFamily="18" charset="0"/>
              </a:rPr>
              <a:t>ư</a:t>
            </a:r>
            <a:r>
              <a:rPr lang="en-US" sz="2400" b="1" dirty="0">
                <a:solidFill>
                  <a:schemeClr val="bg1"/>
                </a:solidFill>
                <a:latin typeface="Times New Roman" pitchFamily="18" charset="0"/>
                <a:cs typeface="Times New Roman" pitchFamily="18" charset="0"/>
              </a:rPr>
              <a:t>̣c </a:t>
            </a:r>
            <a:r>
              <a:rPr lang="nl-NL" sz="2400" b="1" dirty="0">
                <a:solidFill>
                  <a:schemeClr val="bg1"/>
                </a:solidFill>
                <a:latin typeface="Times New Roman" panose="02020603050405020304" pitchFamily="18" charset="0"/>
                <a:cs typeface="Times New Roman" panose="02020603050405020304" pitchFamily="18" charset="0"/>
              </a:rPr>
              <a:t>thị xã</a:t>
            </a:r>
            <a:r>
              <a:rPr lang="en-US" sz="2400" b="1" dirty="0">
                <a:solidFill>
                  <a:schemeClr val="bg1"/>
                </a:solidFill>
                <a:latin typeface="Times New Roman" panose="02020603050405020304"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Hòa</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Bình</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các</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chuyên</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gia</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Liên</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Xô</a:t>
            </a:r>
            <a:r>
              <a:rPr lang="en-US" sz="2400" b="1" dirty="0">
                <a:solidFill>
                  <a:schemeClr val="bg1"/>
                </a:solidFill>
                <a:latin typeface="Times New Roman" pitchFamily="18" charset="0"/>
                <a:cs typeface="Times New Roman" pitchFamily="18" charset="0"/>
              </a:rPr>
              <a:t> </a:t>
            </a:r>
            <a:r>
              <a:rPr lang="nl-NL" sz="2400" b="1" dirty="0">
                <a:solidFill>
                  <a:schemeClr val="bg1"/>
                </a:solidFill>
                <a:latin typeface="Times New Roman" panose="02020603050405020304" pitchFamily="18" charset="0"/>
                <a:cs typeface="Times New Roman" panose="02020603050405020304" pitchFamily="18" charset="0"/>
              </a:rPr>
              <a:t>đã</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giúp</a:t>
            </a:r>
            <a:r>
              <a:rPr lang="en-US" sz="2400" b="1" dirty="0">
                <a:solidFill>
                  <a:schemeClr val="bg1"/>
                </a:solidFill>
                <a:latin typeface="Times New Roman" pitchFamily="18" charset="0"/>
                <a:cs typeface="Times New Roman" pitchFamily="18" charset="0"/>
              </a:rPr>
              <a:t> ta </a:t>
            </a:r>
            <a:r>
              <a:rPr lang="en-US" sz="2400" b="1" dirty="0" err="1">
                <a:solidFill>
                  <a:schemeClr val="bg1"/>
                </a:solidFill>
                <a:latin typeface="Times New Roman" pitchFamily="18" charset="0"/>
                <a:cs typeface="Times New Roman" pitchFamily="18" charset="0"/>
              </a:rPr>
              <a:t>xây</a:t>
            </a:r>
            <a:r>
              <a:rPr lang="en-US" sz="2400" b="1" dirty="0">
                <a:solidFill>
                  <a:schemeClr val="bg1"/>
                </a:solidFill>
                <a:latin typeface="Times New Roman" pitchFamily="18" charset="0"/>
                <a:cs typeface="Times New Roman" pitchFamily="18" charset="0"/>
              </a:rPr>
              <a:t> d</a:t>
            </a:r>
            <a:r>
              <a:rPr lang="vi-VN" sz="2400" b="1" dirty="0">
                <a:solidFill>
                  <a:schemeClr val="bg1"/>
                </a:solidFill>
                <a:latin typeface="Times New Roman" pitchFamily="18" charset="0"/>
                <a:cs typeface="Times New Roman" pitchFamily="18" charset="0"/>
              </a:rPr>
              <a:t>ư</a:t>
            </a:r>
            <a:r>
              <a:rPr lang="en-US" sz="2400" b="1" dirty="0">
                <a:solidFill>
                  <a:schemeClr val="bg1"/>
                </a:solidFill>
                <a:latin typeface="Times New Roman" pitchFamily="18" charset="0"/>
                <a:cs typeface="Times New Roman" pitchFamily="18" charset="0"/>
              </a:rPr>
              <a:t>̣ng </a:t>
            </a:r>
            <a:r>
              <a:rPr lang="en-US" sz="2400" b="1" dirty="0" err="1">
                <a:solidFill>
                  <a:schemeClr val="bg1"/>
                </a:solidFill>
                <a:latin typeface="Times New Roman" pitchFamily="18" charset="0"/>
                <a:cs typeface="Times New Roman" pitchFamily="18" charset="0"/>
              </a:rPr>
              <a:t>một</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công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trình</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thủy</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điện</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lớn</a:t>
            </a:r>
            <a:r>
              <a:rPr lang="en-US" sz="2400" b="1" dirty="0">
                <a:solidFill>
                  <a:schemeClr val="bg1"/>
                </a:solidFill>
                <a:latin typeface="Times New Roman" pitchFamily="18" charset="0"/>
                <a:cs typeface="Times New Roman" pitchFamily="18" charset="0"/>
              </a:rPr>
              <a:t>).</a:t>
            </a:r>
          </a:p>
        </p:txBody>
      </p:sp>
      <p:sp>
        <p:nvSpPr>
          <p:cNvPr id="20" name="Rectangle 19">
            <a:extLst>
              <a:ext uri="{FF2B5EF4-FFF2-40B4-BE49-F238E27FC236}">
                <a16:creationId xmlns:a16="http://schemas.microsoft.com/office/drawing/2014/main" id="{2C4265B3-4D6F-4F1C-BD79-1696C247247E}"/>
              </a:ext>
            </a:extLst>
          </p:cNvPr>
          <p:cNvSpPr/>
          <p:nvPr/>
        </p:nvSpPr>
        <p:spPr>
          <a:xfrm>
            <a:off x="4095502" y="4899166"/>
            <a:ext cx="3846318" cy="16444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New Roman" panose="02020603050405020304" pitchFamily="18" charset="0"/>
                <a:cs typeface="Times New Roman" panose="02020603050405020304" pitchFamily="18" charset="0"/>
              </a:rPr>
              <a:t>Ba-la-</a:t>
            </a:r>
            <a:r>
              <a:rPr lang="en-US" sz="2400" b="1" dirty="0" err="1">
                <a:solidFill>
                  <a:schemeClr val="bg1"/>
                </a:solidFill>
                <a:latin typeface="Times New Roman" panose="02020603050405020304" pitchFamily="18" charset="0"/>
                <a:cs typeface="Times New Roman" panose="02020603050405020304" pitchFamily="18" charset="0"/>
              </a:rPr>
              <a:t>lai</a:t>
            </a:r>
            <a:r>
              <a:rPr lang="en-US" sz="2400" b="1" dirty="0">
                <a:solidFill>
                  <a:schemeClr val="bg1"/>
                </a:solidFill>
                <a:latin typeface="Times New Roman" panose="02020603050405020304" pitchFamily="18" charset="0"/>
                <a:cs typeface="Times New Roman" panose="02020603050405020304" pitchFamily="18" charset="0"/>
              </a:rPr>
              <a:t>-</a:t>
            </a:r>
            <a:r>
              <a:rPr lang="en-US" sz="2400" b="1" dirty="0" err="1">
                <a:solidFill>
                  <a:schemeClr val="bg1"/>
                </a:solidFill>
                <a:latin typeface="Times New Roman" panose="02020603050405020304" pitchFamily="18" charset="0"/>
                <a:cs typeface="Times New Roman" panose="02020603050405020304" pitchFamily="18" charset="0"/>
              </a:rPr>
              <a:t>ca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Tên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một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loại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đàn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dây</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của</a:t>
            </a:r>
            <a:r>
              <a:rPr lang="en-US" sz="2400" b="1" dirty="0">
                <a:solidFill>
                  <a:schemeClr val="bg1"/>
                </a:solidFill>
                <a:latin typeface="Times New Roman" panose="02020603050405020304" pitchFamily="18" charset="0"/>
                <a:cs typeface="Times New Roman" panose="02020603050405020304" pitchFamily="18" charset="0"/>
              </a:rPr>
              <a:t> ng</a:t>
            </a:r>
            <a:r>
              <a:rPr lang="vi-VN" sz="2400" b="1" dirty="0">
                <a:solidFill>
                  <a:schemeClr val="bg1"/>
                </a:solidFill>
                <a:latin typeface="Times New Roman" panose="02020603050405020304" pitchFamily="18" charset="0"/>
                <a:cs typeface="Times New Roman" panose="02020603050405020304" pitchFamily="18" charset="0"/>
              </a:rPr>
              <a:t>ư</a:t>
            </a:r>
            <a:r>
              <a:rPr lang="en-US" sz="2400" b="1" dirty="0" err="1">
                <a:solidFill>
                  <a:schemeClr val="bg1"/>
                </a:solidFill>
                <a:latin typeface="Times New Roman" panose="02020603050405020304" pitchFamily="18" charset="0"/>
                <a:cs typeface="Times New Roman" panose="02020603050405020304" pitchFamily="18" charset="0"/>
              </a:rPr>
              <a:t>ời</a:t>
            </a:r>
            <a:r>
              <a:rPr lang="en-US" sz="2400" b="1" dirty="0">
                <a:solidFill>
                  <a:schemeClr val="bg1"/>
                </a:solidFill>
                <a:latin typeface="Times New Roman" panose="02020603050405020304" pitchFamily="18" charset="0"/>
                <a:cs typeface="Times New Roman" panose="02020603050405020304" pitchFamily="18" charset="0"/>
              </a:rPr>
              <a:t> Nga.</a:t>
            </a:r>
          </a:p>
        </p:txBody>
      </p:sp>
      <p:grpSp>
        <p:nvGrpSpPr>
          <p:cNvPr id="21" name="Group 20">
            <a:extLst>
              <a:ext uri="{FF2B5EF4-FFF2-40B4-BE49-F238E27FC236}">
                <a16:creationId xmlns:a16="http://schemas.microsoft.com/office/drawing/2014/main" id="{AA461141-ABE0-46D6-B709-6F18A851BB19}"/>
              </a:ext>
            </a:extLst>
          </p:cNvPr>
          <p:cNvGrpSpPr/>
          <p:nvPr/>
        </p:nvGrpSpPr>
        <p:grpSpPr>
          <a:xfrm>
            <a:off x="4226780" y="1703639"/>
            <a:ext cx="3715040" cy="2841636"/>
            <a:chOff x="8735358" y="1224510"/>
            <a:chExt cx="3861358" cy="2859710"/>
          </a:xfrm>
        </p:grpSpPr>
        <p:sp>
          <p:nvSpPr>
            <p:cNvPr id="25" name="Rectangle: Diagonal Corners Rounded 14">
              <a:extLst>
                <a:ext uri="{FF2B5EF4-FFF2-40B4-BE49-F238E27FC236}">
                  <a16:creationId xmlns:a16="http://schemas.microsoft.com/office/drawing/2014/main" id="{BB3008B9-A577-4FDA-AC6B-A96D93E76E45}"/>
                </a:ext>
              </a:extLst>
            </p:cNvPr>
            <p:cNvSpPr/>
            <p:nvPr/>
          </p:nvSpPr>
          <p:spPr>
            <a:xfrm>
              <a:off x="8735358" y="1224510"/>
              <a:ext cx="3861358" cy="2859710"/>
            </a:xfrm>
            <a:prstGeom prst="round2DiagRect">
              <a:avLst/>
            </a:prstGeom>
            <a:solidFill>
              <a:schemeClr val="bg1"/>
            </a:soli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4" descr="Khám phá đàn Balalaika biểu tượng văn hóa nước Nga - Du lịch Nga">
              <a:extLst>
                <a:ext uri="{FF2B5EF4-FFF2-40B4-BE49-F238E27FC236}">
                  <a16:creationId xmlns:a16="http://schemas.microsoft.com/office/drawing/2014/main" id="{8EC946CF-9063-47E6-9D7E-955E254E8964}"/>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539707">
              <a:off x="9155755" y="1263288"/>
              <a:ext cx="2747535" cy="2747535"/>
            </a:xfrm>
            <a:prstGeom prst="round2DiagRect">
              <a:avLst>
                <a:gd name="adj1" fmla="val 16667"/>
                <a:gd name="adj2" fmla="val 0"/>
              </a:avLst>
            </a:prstGeom>
            <a:ln w="88900" cap="sq">
              <a:noFill/>
              <a:miter lim="800000"/>
            </a:ln>
            <a:effectLst/>
            <a:extLst>
              <a:ext uri="{909E8E84-426E-40DD-AFC4-6F175D3DCCD1}">
                <a14:hiddenFill xmlns:a14="http://schemas.microsoft.com/office/drawing/2010/main">
                  <a:solidFill>
                    <a:srgbClr val="FFFFFF"/>
                  </a:solidFill>
                </a14:hiddenFill>
              </a:ext>
            </a:extLst>
          </p:spPr>
        </p:pic>
      </p:grpSp>
      <p:pic>
        <p:nvPicPr>
          <p:cNvPr id="27" name="Picture 6" descr="Sông Đà: Dòng sông ánh sáng">
            <a:extLst>
              <a:ext uri="{FF2B5EF4-FFF2-40B4-BE49-F238E27FC236}">
                <a16:creationId xmlns:a16="http://schemas.microsoft.com/office/drawing/2014/main" id="{FA94D917-3D12-4218-983B-63CC39F4F8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70783" y="1703639"/>
            <a:ext cx="3586025" cy="27107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6641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000"/>
                                        <p:tgtEl>
                                          <p:spTgt spid="27"/>
                                        </p:tgtEl>
                                      </p:cBhvr>
                                    </p:animEffect>
                                    <p:anim calcmode="lin" valueType="num">
                                      <p:cBhvr>
                                        <p:cTn id="34" dur="1000" fill="hold"/>
                                        <p:tgtEl>
                                          <p:spTgt spid="27"/>
                                        </p:tgtEl>
                                        <p:attrNameLst>
                                          <p:attrName>ppt_x</p:attrName>
                                        </p:attrNameLst>
                                      </p:cBhvr>
                                      <p:tavLst>
                                        <p:tav tm="0">
                                          <p:val>
                                            <p:strVal val="#ppt_x"/>
                                          </p:val>
                                        </p:tav>
                                        <p:tav tm="100000">
                                          <p:val>
                                            <p:strVal val="#ppt_x"/>
                                          </p:val>
                                        </p:tav>
                                      </p:tavLst>
                                    </p:anim>
                                    <p:anim calcmode="lin" valueType="num">
                                      <p:cBhvr>
                                        <p:cTn id="35" dur="1000" fill="hold"/>
                                        <p:tgtEl>
                                          <p:spTgt spid="2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22" y="122448"/>
            <a:ext cx="5316539" cy="6735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oabinhrz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061" y="122448"/>
            <a:ext cx="6568751" cy="672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8763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DA727554-72E9-4330-AAD8-603825E38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图片 6">
            <a:extLst>
              <a:ext uri="{FF2B5EF4-FFF2-40B4-BE49-F238E27FC236}">
                <a16:creationId xmlns:a16="http://schemas.microsoft.com/office/drawing/2014/main" id="{ACE2A1D6-D4A3-4436-A33F-C6CE71EF6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6" name="图片 7">
            <a:extLst>
              <a:ext uri="{FF2B5EF4-FFF2-40B4-BE49-F238E27FC236}">
                <a16:creationId xmlns:a16="http://schemas.microsoft.com/office/drawing/2014/main" id="{684AB3FC-D251-4FE6-BFDB-4735E9390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7" name="图片 8">
            <a:extLst>
              <a:ext uri="{FF2B5EF4-FFF2-40B4-BE49-F238E27FC236}">
                <a16:creationId xmlns:a16="http://schemas.microsoft.com/office/drawing/2014/main" id="{2430A5E0-FC2A-4F68-B7E2-2E2D860E5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8" name="图片 14">
            <a:extLst>
              <a:ext uri="{FF2B5EF4-FFF2-40B4-BE49-F238E27FC236}">
                <a16:creationId xmlns:a16="http://schemas.microsoft.com/office/drawing/2014/main" id="{450B7914-E3E2-4717-A584-77F49E9E9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10" name="Rectangle 9">
            <a:extLst>
              <a:ext uri="{FF2B5EF4-FFF2-40B4-BE49-F238E27FC236}">
                <a16:creationId xmlns:a16="http://schemas.microsoft.com/office/drawing/2014/main" id="{3D81A547-1C5B-46C1-AF03-6FE50CA27AA9}"/>
              </a:ext>
            </a:extLst>
          </p:cNvPr>
          <p:cNvSpPr/>
          <p:nvPr/>
        </p:nvSpPr>
        <p:spPr>
          <a:xfrm>
            <a:off x="799412" y="1434234"/>
            <a:ext cx="8258734" cy="1619250"/>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ln w="57150">
                  <a:solidFill>
                    <a:srgbClr val="EC943B"/>
                  </a:solidFill>
                </a:ln>
                <a:solidFill>
                  <a:srgbClr val="FFFF80"/>
                </a:solidFill>
                <a:effectLst>
                  <a:outerShdw blurRad="38100" dist="25400" dir="5400000" algn="ctr" rotWithShape="0">
                    <a:srgbClr val="6E747A">
                      <a:alpha val="43000"/>
                    </a:srgbClr>
                  </a:outerShdw>
                </a:effectLst>
                <a:latin typeface="+mj-lt"/>
              </a:rPr>
              <a:t>TÌM HIỂU BÀI</a:t>
            </a:r>
            <a:endParaRPr lang="en-US" sz="1600" b="1" cap="none" spc="0" dirty="0">
              <a:ln w="57150">
                <a:solidFill>
                  <a:srgbClr val="EC943B"/>
                </a:solidFill>
              </a:ln>
              <a:solidFill>
                <a:srgbClr val="FFFF80"/>
              </a:solidFill>
              <a:effectLst>
                <a:outerShdw blurRad="38100" dist="25400" dir="5400000" algn="ctr" rotWithShape="0">
                  <a:srgbClr val="6E747A">
                    <a:alpha val="43000"/>
                  </a:srgbClr>
                </a:outerShdw>
              </a:effectLst>
              <a:latin typeface="+mj-lt"/>
            </a:endParaRPr>
          </a:p>
        </p:txBody>
      </p:sp>
      <p:pic>
        <p:nvPicPr>
          <p:cNvPr id="13" name="图片 3">
            <a:extLst>
              <a:ext uri="{FF2B5EF4-FFF2-40B4-BE49-F238E27FC236}">
                <a16:creationId xmlns:a16="http://schemas.microsoft.com/office/drawing/2014/main" id="{84DEA6C1-776B-4727-9800-1A86E115A1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2483" y="2574786"/>
            <a:ext cx="4154974" cy="4431302"/>
          </a:xfrm>
          <a:prstGeom prst="rect">
            <a:avLst/>
          </a:prstGeom>
        </p:spPr>
      </p:pic>
    </p:spTree>
    <p:extLst>
      <p:ext uri="{BB962C8B-B14F-4D97-AF65-F5344CB8AC3E}">
        <p14:creationId xmlns:p14="http://schemas.microsoft.com/office/powerpoint/2010/main" val="35276776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childTnLst>
                          </p:cTn>
                        </p:par>
                        <p:par>
                          <p:cTn id="23" fill="hold">
                            <p:stCondLst>
                              <p:cond delay="75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anim calcmode="lin" valueType="num">
                                      <p:cBhvr>
                                        <p:cTn id="27" dur="750" fill="hold"/>
                                        <p:tgtEl>
                                          <p:spTgt spid="8"/>
                                        </p:tgtEl>
                                        <p:attrNameLst>
                                          <p:attrName>ppt_x</p:attrName>
                                        </p:attrNameLst>
                                      </p:cBhvr>
                                      <p:tavLst>
                                        <p:tav tm="0">
                                          <p:val>
                                            <p:strVal val="#ppt_x"/>
                                          </p:val>
                                        </p:tav>
                                        <p:tav tm="100000">
                                          <p:val>
                                            <p:strVal val="#ppt_x"/>
                                          </p:val>
                                        </p:tav>
                                      </p:tavLst>
                                    </p:anim>
                                    <p:anim calcmode="lin" valueType="num">
                                      <p:cBhvr>
                                        <p:cTn id="28" dur="75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4" presetClass="entr" presetSubtype="1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750"/>
                                        <p:tgtEl>
                                          <p:spTgt spid="13"/>
                                        </p:tgtEl>
                                      </p:cBhvr>
                                    </p:animEffect>
                                  </p:childTnLst>
                                </p:cTn>
                              </p:par>
                              <p:par>
                                <p:cTn id="33" presetID="26" presetClass="entr" presetSubtype="0" fill="hold" grpId="0" nodeType="with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wipe(down)">
                                      <p:cBhvr>
                                        <p:cTn id="35" dur="580">
                                          <p:stCondLst>
                                            <p:cond delay="0"/>
                                          </p:stCondLst>
                                        </p:cTn>
                                        <p:tgtEl>
                                          <p:spTgt spid="10">
                                            <p:txEl>
                                              <p:pRg st="0" end="0"/>
                                            </p:txEl>
                                          </p:spTgt>
                                        </p:tgtEl>
                                      </p:cBhvr>
                                    </p:animEffect>
                                    <p:anim calcmode="lin" valueType="num">
                                      <p:cBhvr>
                                        <p:cTn id="36" dur="1822" tmFilter="0,0; 0.14,0.36; 0.43,0.73; 0.71,0.91; 1.0,1.0">
                                          <p:stCondLst>
                                            <p:cond delay="0"/>
                                          </p:stCondLst>
                                        </p:cTn>
                                        <p:tgtEl>
                                          <p:spTgt spid="10">
                                            <p:txEl>
                                              <p:pRg st="0" end="0"/>
                                            </p:txEl>
                                          </p:spTgt>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xEl>
                                              <p:pRg st="0" end="0"/>
                                            </p:txEl>
                                          </p:spTgt>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xEl>
                                              <p:pRg st="0" end="0"/>
                                            </p:txEl>
                                          </p:spTgt>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xEl>
                                              <p:pRg st="0" end="0"/>
                                            </p:txEl>
                                          </p:spTgt>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xEl>
                                              <p:pRg st="0" end="0"/>
                                            </p:txEl>
                                          </p:spTgt>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xEl>
                                              <p:pRg st="0" end="0"/>
                                            </p:txEl>
                                          </p:spTgt>
                                        </p:tgtEl>
                                      </p:cBhvr>
                                      <p:to x="100000" y="60000"/>
                                    </p:animScale>
                                    <p:animScale>
                                      <p:cBhvr>
                                        <p:cTn id="42" dur="166" decel="50000">
                                          <p:stCondLst>
                                            <p:cond delay="676"/>
                                          </p:stCondLst>
                                        </p:cTn>
                                        <p:tgtEl>
                                          <p:spTgt spid="10">
                                            <p:txEl>
                                              <p:pRg st="0" end="0"/>
                                            </p:txEl>
                                          </p:spTgt>
                                        </p:tgtEl>
                                      </p:cBhvr>
                                      <p:to x="100000" y="100000"/>
                                    </p:animScale>
                                    <p:animScale>
                                      <p:cBhvr>
                                        <p:cTn id="43" dur="26">
                                          <p:stCondLst>
                                            <p:cond delay="1312"/>
                                          </p:stCondLst>
                                        </p:cTn>
                                        <p:tgtEl>
                                          <p:spTgt spid="10">
                                            <p:txEl>
                                              <p:pRg st="0" end="0"/>
                                            </p:txEl>
                                          </p:spTgt>
                                        </p:tgtEl>
                                      </p:cBhvr>
                                      <p:to x="100000" y="80000"/>
                                    </p:animScale>
                                    <p:animScale>
                                      <p:cBhvr>
                                        <p:cTn id="44" dur="166" decel="50000">
                                          <p:stCondLst>
                                            <p:cond delay="1338"/>
                                          </p:stCondLst>
                                        </p:cTn>
                                        <p:tgtEl>
                                          <p:spTgt spid="10">
                                            <p:txEl>
                                              <p:pRg st="0" end="0"/>
                                            </p:txEl>
                                          </p:spTgt>
                                        </p:tgtEl>
                                      </p:cBhvr>
                                      <p:to x="100000" y="100000"/>
                                    </p:animScale>
                                    <p:animScale>
                                      <p:cBhvr>
                                        <p:cTn id="45" dur="26">
                                          <p:stCondLst>
                                            <p:cond delay="1642"/>
                                          </p:stCondLst>
                                        </p:cTn>
                                        <p:tgtEl>
                                          <p:spTgt spid="10">
                                            <p:txEl>
                                              <p:pRg st="0" end="0"/>
                                            </p:txEl>
                                          </p:spTgt>
                                        </p:tgtEl>
                                      </p:cBhvr>
                                      <p:to x="100000" y="90000"/>
                                    </p:animScale>
                                    <p:animScale>
                                      <p:cBhvr>
                                        <p:cTn id="46" dur="166" decel="50000">
                                          <p:stCondLst>
                                            <p:cond delay="1668"/>
                                          </p:stCondLst>
                                        </p:cTn>
                                        <p:tgtEl>
                                          <p:spTgt spid="10">
                                            <p:txEl>
                                              <p:pRg st="0" end="0"/>
                                            </p:txEl>
                                          </p:spTgt>
                                        </p:tgtEl>
                                      </p:cBhvr>
                                      <p:to x="100000" y="100000"/>
                                    </p:animScale>
                                    <p:animScale>
                                      <p:cBhvr>
                                        <p:cTn id="47" dur="26">
                                          <p:stCondLst>
                                            <p:cond delay="1808"/>
                                          </p:stCondLst>
                                        </p:cTn>
                                        <p:tgtEl>
                                          <p:spTgt spid="10">
                                            <p:txEl>
                                              <p:pRg st="0" end="0"/>
                                            </p:txEl>
                                          </p:spTgt>
                                        </p:tgtEl>
                                      </p:cBhvr>
                                      <p:to x="100000" y="95000"/>
                                    </p:animScale>
                                    <p:animScale>
                                      <p:cBhvr>
                                        <p:cTn id="48" dur="166" decel="50000">
                                          <p:stCondLst>
                                            <p:cond delay="1834"/>
                                          </p:stCondLst>
                                        </p:cTn>
                                        <p:tgtEl>
                                          <p:spTgt spid="10">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Line 10"/>
          <p:cNvSpPr>
            <a:spLocks noChangeShapeType="1"/>
          </p:cNvSpPr>
          <p:nvPr/>
        </p:nvSpPr>
        <p:spPr bwMode="auto">
          <a:xfrm>
            <a:off x="5892800" y="1676401"/>
            <a:ext cx="0" cy="5181600"/>
          </a:xfrm>
          <a:prstGeom prst="line">
            <a:avLst/>
          </a:prstGeom>
          <a:noFill/>
          <a:ln w="28575">
            <a:solidFill>
              <a:srgbClr val="FF99FF"/>
            </a:solidFill>
            <a:round/>
            <a:headEnd/>
            <a:tailEnd/>
          </a:ln>
        </p:spPr>
        <p:txBody>
          <a:bodyPr/>
          <a:lstStyle/>
          <a:p>
            <a:endParaRPr lang="en-US"/>
          </a:p>
        </p:txBody>
      </p:sp>
      <p:sp>
        <p:nvSpPr>
          <p:cNvPr id="9" name="Text Box 7"/>
          <p:cNvSpPr txBox="1">
            <a:spLocks noChangeArrowheads="1"/>
          </p:cNvSpPr>
          <p:nvPr/>
        </p:nvSpPr>
        <p:spPr bwMode="auto">
          <a:xfrm>
            <a:off x="1676400" y="1414463"/>
            <a:ext cx="236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spcBef>
                <a:spcPct val="50000"/>
              </a:spcBef>
            </a:pPr>
            <a:r>
              <a:rPr lang="en-US" altLang="en-US" sz="2800" b="1" u="sng" dirty="0" err="1">
                <a:solidFill>
                  <a:schemeClr val="bg1"/>
                </a:solidFill>
                <a:latin typeface="Times New Roman" pitchFamily="18" charset="0"/>
                <a:cs typeface="Times New Roman" pitchFamily="18" charset="0"/>
              </a:rPr>
              <a:t>Luyện</a:t>
            </a:r>
            <a:r>
              <a:rPr lang="en-US" altLang="en-US" sz="2800" b="1" u="sng" dirty="0">
                <a:solidFill>
                  <a:schemeClr val="bg1"/>
                </a:solidFill>
                <a:latin typeface="Times New Roman" pitchFamily="18" charset="0"/>
                <a:cs typeface="Times New Roman" pitchFamily="18" charset="0"/>
              </a:rPr>
              <a:t> </a:t>
            </a:r>
            <a:r>
              <a:rPr lang="en-US" altLang="en-US" sz="2800" b="1" u="sng" dirty="0" err="1">
                <a:solidFill>
                  <a:schemeClr val="bg1"/>
                </a:solidFill>
                <a:latin typeface="Times New Roman" pitchFamily="18" charset="0"/>
                <a:cs typeface="Times New Roman" pitchFamily="18" charset="0"/>
              </a:rPr>
              <a:t>đọc</a:t>
            </a:r>
            <a:r>
              <a:rPr lang="en-US" altLang="en-US" sz="2800" b="1" u="sng" dirty="0">
                <a:solidFill>
                  <a:schemeClr val="bg1"/>
                </a:solidFill>
                <a:latin typeface="Times New Roman" pitchFamily="18" charset="0"/>
                <a:cs typeface="Times New Roman" pitchFamily="18" charset="0"/>
              </a:rPr>
              <a:t>:</a:t>
            </a:r>
          </a:p>
        </p:txBody>
      </p:sp>
      <p:sp>
        <p:nvSpPr>
          <p:cNvPr id="10" name="Text Box 11"/>
          <p:cNvSpPr txBox="1">
            <a:spLocks noChangeArrowheads="1"/>
          </p:cNvSpPr>
          <p:nvPr/>
        </p:nvSpPr>
        <p:spPr bwMode="auto">
          <a:xfrm>
            <a:off x="431801" y="2043892"/>
            <a:ext cx="5203686"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r>
              <a:rPr lang="en-US" altLang="en-US" b="1" dirty="0" smtClean="0">
                <a:solidFill>
                  <a:schemeClr val="bg1"/>
                </a:solidFill>
                <a:latin typeface="Times New Roman" pitchFamily="18" charset="0"/>
                <a:cs typeface="Times New Roman" pitchFamily="18" charset="0"/>
              </a:rPr>
              <a:t>Ba-la-lai-ca</a:t>
            </a:r>
            <a:r>
              <a:rPr lang="en-US" altLang="en-US" b="1" dirty="0" smtClean="0">
                <a:solidFill>
                  <a:schemeClr val="bg1"/>
                </a:solidFill>
                <a:latin typeface="Times New Roman" pitchFamily="18" charset="0"/>
                <a:cs typeface="Times New Roman" pitchFamily="18" charset="0"/>
              </a:rPr>
              <a:t>, </a:t>
            </a:r>
            <a:r>
              <a:rPr lang="en-US" altLang="en-US" b="1" dirty="0" smtClean="0">
                <a:solidFill>
                  <a:schemeClr val="bg1"/>
                </a:solidFill>
                <a:latin typeface="Times New Roman" pitchFamily="18" charset="0"/>
                <a:cs typeface="Times New Roman" pitchFamily="18" charset="0"/>
              </a:rPr>
              <a:t>ngẫm nghĩ</a:t>
            </a:r>
            <a:endParaRPr lang="vi-VN" altLang="en-US" b="1" dirty="0" smtClean="0">
              <a:solidFill>
                <a:schemeClr val="bg1"/>
              </a:solidFill>
              <a:latin typeface="Times New Roman" pitchFamily="18" charset="0"/>
              <a:cs typeface="Times New Roman" pitchFamily="18" charset="0"/>
            </a:endParaRPr>
          </a:p>
          <a:p>
            <a:r>
              <a:rPr lang="en-US" altLang="en-US" b="1" dirty="0" smtClean="0">
                <a:solidFill>
                  <a:schemeClr val="bg1"/>
                </a:solidFill>
                <a:latin typeface="Times New Roman" pitchFamily="18" charset="0"/>
                <a:cs typeface="Times New Roman" pitchFamily="18" charset="0"/>
              </a:rPr>
              <a:t>lấp loáng, sóng vai, </a:t>
            </a:r>
          </a:p>
          <a:p>
            <a:r>
              <a:rPr lang="en-US" altLang="en-US" b="1" dirty="0" smtClean="0">
                <a:solidFill>
                  <a:schemeClr val="bg1"/>
                </a:solidFill>
                <a:latin typeface="Times New Roman" pitchFamily="18" charset="0"/>
                <a:cs typeface="Times New Roman" pitchFamily="18" charset="0"/>
              </a:rPr>
              <a:t>tháp khoan, công trường,</a:t>
            </a:r>
            <a:endParaRPr lang="vi-VN" altLang="en-US" b="1" dirty="0" smtClean="0">
              <a:solidFill>
                <a:schemeClr val="bg1"/>
              </a:solidFill>
              <a:latin typeface="Times New Roman" pitchFamily="18" charset="0"/>
              <a:cs typeface="Times New Roman" pitchFamily="18" charset="0"/>
            </a:endParaRPr>
          </a:p>
          <a:p>
            <a:r>
              <a:rPr lang="en-US" altLang="en-US" b="1" dirty="0" smtClean="0">
                <a:solidFill>
                  <a:schemeClr val="bg1"/>
                </a:solidFill>
                <a:latin typeface="Times New Roman" pitchFamily="18" charset="0"/>
                <a:cs typeface="Times New Roman" pitchFamily="18" charset="0"/>
              </a:rPr>
              <a:t>muôn ngả</a:t>
            </a:r>
            <a:r>
              <a:rPr lang="en-US" altLang="en-US" b="1" dirty="0" smtClean="0">
                <a:solidFill>
                  <a:schemeClr val="bg1"/>
                </a:solidFill>
                <a:latin typeface="Times New Roman" pitchFamily="18" charset="0"/>
                <a:cs typeface="Times New Roman" pitchFamily="18" charset="0"/>
              </a:rPr>
              <a:t>, </a:t>
            </a:r>
            <a:r>
              <a:rPr lang="en-US" altLang="en-US" b="1" dirty="0" smtClean="0">
                <a:solidFill>
                  <a:schemeClr val="bg1"/>
                </a:solidFill>
                <a:latin typeface="Times New Roman" pitchFamily="18" charset="0"/>
                <a:cs typeface="Times New Roman" pitchFamily="18" charset="0"/>
              </a:rPr>
              <a:t>bỡ </a:t>
            </a:r>
            <a:r>
              <a:rPr lang="en-US" altLang="en-US" b="1" dirty="0">
                <a:solidFill>
                  <a:schemeClr val="bg1"/>
                </a:solidFill>
                <a:latin typeface="Times New Roman" pitchFamily="18" charset="0"/>
                <a:cs typeface="Times New Roman" pitchFamily="18" charset="0"/>
              </a:rPr>
              <a:t>ngỡ</a:t>
            </a:r>
            <a:r>
              <a:rPr lang="en-US" altLang="en-US" b="1" dirty="0" smtClean="0">
                <a:solidFill>
                  <a:schemeClr val="bg1"/>
                </a:solidFill>
                <a:latin typeface="Times New Roman" pitchFamily="18" charset="0"/>
                <a:cs typeface="Times New Roman" pitchFamily="18" charset="0"/>
              </a:rPr>
              <a:t>,…</a:t>
            </a:r>
            <a:endParaRPr lang="en-US" altLang="en-US" b="1" dirty="0">
              <a:solidFill>
                <a:schemeClr val="bg1"/>
              </a:solidFill>
              <a:latin typeface="Times New Roman" pitchFamily="18" charset="0"/>
              <a:cs typeface="Times New Roman" pitchFamily="18" charset="0"/>
            </a:endParaRPr>
          </a:p>
        </p:txBody>
      </p:sp>
      <p:sp>
        <p:nvSpPr>
          <p:cNvPr id="11" name="Text Box 12"/>
          <p:cNvSpPr txBox="1">
            <a:spLocks noChangeArrowheads="1"/>
          </p:cNvSpPr>
          <p:nvPr/>
        </p:nvSpPr>
        <p:spPr bwMode="auto">
          <a:xfrm>
            <a:off x="-35772" y="4442182"/>
            <a:ext cx="6586538"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Ngày</a:t>
            </a:r>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mai</a:t>
            </a:r>
            <a:r>
              <a:rPr lang="en-US" altLang="en-US" sz="2800" b="1" dirty="0">
                <a:solidFill>
                  <a:srgbClr val="FF0000"/>
                </a:solidFill>
                <a:latin typeface="Times New Roman" pitchFamily="18" charset="0"/>
                <a:cs typeface="Times New Roman" pitchFamily="18" charset="0"/>
              </a:rPr>
              <a:t>/</a:t>
            </a:r>
          </a:p>
          <a:p>
            <a:pPr eaLnBrk="1" hangingPunct="1"/>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Chiếc</a:t>
            </a:r>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đập</a:t>
            </a:r>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lớn</a:t>
            </a:r>
            <a:r>
              <a:rPr lang="en-US" altLang="en-US" sz="2800" b="1" dirty="0">
                <a:solidFill>
                  <a:srgbClr val="FF0000"/>
                </a:solidFill>
                <a:latin typeface="Times New Roman" pitchFamily="18" charset="0"/>
                <a:cs typeface="Times New Roman" pitchFamily="18" charset="0"/>
              </a:rPr>
              <a:t>/</a:t>
            </a:r>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nối</a:t>
            </a:r>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liền</a:t>
            </a:r>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hai</a:t>
            </a:r>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khối</a:t>
            </a:r>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núi</a:t>
            </a:r>
            <a:r>
              <a:rPr lang="en-US" altLang="en-US" sz="2800" b="1" dirty="0">
                <a:solidFill>
                  <a:srgbClr val="FF0000"/>
                </a:solidFill>
                <a:latin typeface="Times New Roman" pitchFamily="18" charset="0"/>
                <a:cs typeface="Times New Roman" pitchFamily="18" charset="0"/>
              </a:rPr>
              <a:t>/</a:t>
            </a:r>
            <a:r>
              <a:rPr lang="en-US" altLang="en-US" sz="2800" b="1" dirty="0">
                <a:solidFill>
                  <a:schemeClr val="bg1"/>
                </a:solidFill>
                <a:latin typeface="Times New Roman" pitchFamily="18" charset="0"/>
                <a:cs typeface="Times New Roman" pitchFamily="18" charset="0"/>
              </a:rPr>
              <a:t> </a:t>
            </a:r>
          </a:p>
          <a:p>
            <a:pPr eaLnBrk="1" hangingPunct="1"/>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Biển</a:t>
            </a:r>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sẽ</a:t>
            </a:r>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nằm</a:t>
            </a:r>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bỡ</a:t>
            </a:r>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ngỡ</a:t>
            </a:r>
            <a:r>
              <a:rPr lang="en-US" altLang="en-US" sz="2800" b="1" dirty="0">
                <a:solidFill>
                  <a:srgbClr val="FF0000"/>
                </a:solidFill>
                <a:latin typeface="Times New Roman" pitchFamily="18" charset="0"/>
                <a:cs typeface="Times New Roman" pitchFamily="18" charset="0"/>
              </a:rPr>
              <a:t>/</a:t>
            </a:r>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giữa</a:t>
            </a:r>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cao</a:t>
            </a:r>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nguyên</a:t>
            </a:r>
            <a:r>
              <a:rPr lang="en-US" altLang="en-US" sz="2800" b="1" dirty="0">
                <a:solidFill>
                  <a:srgbClr val="FF0000"/>
                </a:solidFill>
                <a:latin typeface="Times New Roman" pitchFamily="18" charset="0"/>
                <a:cs typeface="Times New Roman" pitchFamily="18" charset="0"/>
              </a:rPr>
              <a:t>/ </a:t>
            </a:r>
          </a:p>
          <a:p>
            <a:pPr eaLnBrk="1" hangingPunct="1"/>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Sông</a:t>
            </a:r>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Đà</a:t>
            </a:r>
            <a:r>
              <a:rPr lang="en-US" altLang="en-US" sz="2800" b="1" dirty="0">
                <a:solidFill>
                  <a:srgbClr val="FF0000"/>
                </a:solidFill>
                <a:latin typeface="Times New Roman" pitchFamily="18" charset="0"/>
                <a:cs typeface="Times New Roman" pitchFamily="18" charset="0"/>
              </a:rPr>
              <a:t>/</a:t>
            </a:r>
            <a:r>
              <a:rPr lang="en-US" altLang="en-US" sz="2800" b="1" dirty="0">
                <a:solidFill>
                  <a:schemeClr val="bg1"/>
                </a:solidFill>
                <a:latin typeface="Times New Roman" pitchFamily="18" charset="0"/>
                <a:cs typeface="Times New Roman" pitchFamily="18" charset="0"/>
              </a:rPr>
              <a:t> chia </a:t>
            </a:r>
            <a:r>
              <a:rPr lang="en-US" altLang="en-US" sz="2800" b="1" dirty="0" err="1">
                <a:solidFill>
                  <a:schemeClr val="bg1"/>
                </a:solidFill>
                <a:latin typeface="Times New Roman" pitchFamily="18" charset="0"/>
                <a:cs typeface="Times New Roman" pitchFamily="18" charset="0"/>
              </a:rPr>
              <a:t>ánh</a:t>
            </a:r>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sáng</a:t>
            </a:r>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đi</a:t>
            </a:r>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muôn</a:t>
            </a:r>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ngả</a:t>
            </a:r>
            <a:r>
              <a:rPr lang="en-US" altLang="en-US" sz="2800" b="1" dirty="0">
                <a:solidFill>
                  <a:srgbClr val="FF0000"/>
                </a:solidFill>
                <a:latin typeface="Times New Roman" pitchFamily="18" charset="0"/>
                <a:cs typeface="Times New Roman" pitchFamily="18" charset="0"/>
              </a:rPr>
              <a:t>/ </a:t>
            </a:r>
          </a:p>
          <a:p>
            <a:pPr eaLnBrk="1" hangingPunct="1"/>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Từ</a:t>
            </a:r>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công</a:t>
            </a:r>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trình</a:t>
            </a:r>
            <a:r>
              <a:rPr lang="en-US" altLang="en-US" sz="2800" b="1" dirty="0">
                <a:solidFill>
                  <a:srgbClr val="FF0000"/>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thủy</a:t>
            </a:r>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điện</a:t>
            </a:r>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lớn</a:t>
            </a:r>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đầu</a:t>
            </a:r>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tiên</a:t>
            </a:r>
            <a:r>
              <a:rPr lang="en-US" altLang="en-US" sz="2800" b="1" dirty="0">
                <a:solidFill>
                  <a:srgbClr val="FF0000"/>
                </a:solidFill>
                <a:latin typeface="Times New Roman" pitchFamily="18" charset="0"/>
                <a:cs typeface="Times New Roman" pitchFamily="18" charset="0"/>
              </a:rPr>
              <a:t>//</a:t>
            </a:r>
            <a:r>
              <a:rPr lang="en-US" altLang="en-US" sz="2800" dirty="0">
                <a:solidFill>
                  <a:srgbClr val="FF0000"/>
                </a:solidFill>
                <a:latin typeface="Times New Roman" pitchFamily="18" charset="0"/>
                <a:cs typeface="Times New Roman" pitchFamily="18" charset="0"/>
              </a:rPr>
              <a:t>  </a:t>
            </a:r>
          </a:p>
        </p:txBody>
      </p:sp>
      <p:sp>
        <p:nvSpPr>
          <p:cNvPr id="13" name="TextBox 12"/>
          <p:cNvSpPr txBox="1"/>
          <p:nvPr/>
        </p:nvSpPr>
        <p:spPr>
          <a:xfrm>
            <a:off x="2041849" y="0"/>
            <a:ext cx="9638522" cy="1569660"/>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rPr>
              <a:t>			</a:t>
            </a:r>
            <a:r>
              <a:rPr lang="en-US" sz="3200" b="1" u="sng" dirty="0" err="1" smtClean="0">
                <a:solidFill>
                  <a:srgbClr val="FF0000"/>
                </a:solidFill>
                <a:latin typeface="Times New Roman" pitchFamily="18" charset="0"/>
                <a:cs typeface="Times New Roman" pitchFamily="18" charset="0"/>
              </a:rPr>
              <a:t>Tập</a:t>
            </a:r>
            <a:r>
              <a:rPr lang="en-US" sz="3200" b="1" u="sng" dirty="0" smtClean="0">
                <a:solidFill>
                  <a:srgbClr val="FF0000"/>
                </a:solidFill>
                <a:latin typeface="Times New Roman" pitchFamily="18" charset="0"/>
                <a:cs typeface="Times New Roman" pitchFamily="18" charset="0"/>
              </a:rPr>
              <a:t> </a:t>
            </a:r>
            <a:r>
              <a:rPr lang="en-US" sz="3200" b="1" u="sng" dirty="0" err="1" smtClean="0">
                <a:solidFill>
                  <a:srgbClr val="FF0000"/>
                </a:solidFill>
                <a:latin typeface="Times New Roman" pitchFamily="18" charset="0"/>
                <a:cs typeface="Times New Roman" pitchFamily="18" charset="0"/>
              </a:rPr>
              <a:t>đọc</a:t>
            </a:r>
            <a:r>
              <a:rPr lang="en-US" sz="3200" b="1" dirty="0" smtClean="0">
                <a:solidFill>
                  <a:srgbClr val="FF0000"/>
                </a:solidFill>
                <a:latin typeface="Times New Roman" pitchFamily="18" charset="0"/>
                <a:cs typeface="Times New Roman" pitchFamily="18" charset="0"/>
              </a:rPr>
              <a:t>: </a:t>
            </a:r>
          </a:p>
          <a:p>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Tiếng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đàn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ba</a:t>
            </a:r>
            <a:r>
              <a:rPr lang="en-US" sz="3200" b="1" dirty="0" smtClean="0">
                <a:solidFill>
                  <a:srgbClr val="FF0000"/>
                </a:solidFill>
                <a:latin typeface="Times New Roman" pitchFamily="18" charset="0"/>
                <a:cs typeface="Times New Roman" pitchFamily="18" charset="0"/>
              </a:rPr>
              <a:t> – la – </a:t>
            </a:r>
            <a:r>
              <a:rPr lang="en-US" sz="3200" b="1" dirty="0" err="1" smtClean="0">
                <a:solidFill>
                  <a:srgbClr val="FF0000"/>
                </a:solidFill>
                <a:latin typeface="Times New Roman" pitchFamily="18" charset="0"/>
                <a:cs typeface="Times New Roman" pitchFamily="18" charset="0"/>
              </a:rPr>
              <a:t>lai</a:t>
            </a:r>
            <a:r>
              <a:rPr lang="en-US" sz="3200" b="1" dirty="0" smtClean="0">
                <a:solidFill>
                  <a:srgbClr val="FF0000"/>
                </a:solidFill>
                <a:latin typeface="Times New Roman" pitchFamily="18" charset="0"/>
                <a:cs typeface="Times New Roman" pitchFamily="18" charset="0"/>
              </a:rPr>
              <a:t> – </a:t>
            </a:r>
            <a:r>
              <a:rPr lang="en-US" sz="3200" b="1" dirty="0" err="1" smtClean="0">
                <a:solidFill>
                  <a:srgbClr val="FF0000"/>
                </a:solidFill>
                <a:latin typeface="Times New Roman" pitchFamily="18" charset="0"/>
                <a:cs typeface="Times New Roman" pitchFamily="18" charset="0"/>
              </a:rPr>
              <a:t>ca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trên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sông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Đà</a:t>
            </a:r>
            <a:endParaRPr lang="en-US" sz="3200" b="1" dirty="0" smtClean="0">
              <a:solidFill>
                <a:srgbClr val="FF0000"/>
              </a:solidFill>
              <a:latin typeface="Times New Roman" pitchFamily="18" charset="0"/>
              <a:cs typeface="Times New Roman" pitchFamily="18" charset="0"/>
            </a:endParaRPr>
          </a:p>
          <a:p>
            <a:pPr algn="r"/>
            <a:r>
              <a:rPr lang="en-US" sz="3200" b="1" dirty="0" smtClean="0">
                <a:solidFill>
                  <a:srgbClr val="FF0000"/>
                </a:solidFill>
                <a:latin typeface="Times New Roman" pitchFamily="18" charset="0"/>
                <a:cs typeface="Times New Roman" pitchFamily="18" charset="0"/>
              </a:rPr>
              <a:t>(Theo </a:t>
            </a:r>
            <a:r>
              <a:rPr lang="en-US" sz="3200" b="1" dirty="0" err="1" smtClean="0">
                <a:solidFill>
                  <a:srgbClr val="FF0000"/>
                </a:solidFill>
                <a:latin typeface="Times New Roman" pitchFamily="18" charset="0"/>
                <a:cs typeface="Times New Roman" pitchFamily="18" charset="0"/>
              </a:rPr>
              <a:t>Quang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Huy</a:t>
            </a:r>
            <a:r>
              <a:rPr lang="en-US" sz="3200" b="1" dirty="0" smtClean="0">
                <a:solidFill>
                  <a:srgbClr val="FF0000"/>
                </a:solidFill>
                <a:latin typeface="Times New Roman" pitchFamily="18" charset="0"/>
                <a:cs typeface="Times New Roman" pitchFamily="18" charset="0"/>
              </a:rPr>
              <a:t>)</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819855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0"/>
                                        </p:tgtEl>
                                        <p:attrNameLst>
                                          <p:attrName>style.visibility</p:attrName>
                                        </p:attrNameLst>
                                      </p:cBhvr>
                                      <p:to>
                                        <p:strVal val="visible"/>
                                      </p:to>
                                    </p:set>
                                    <p:anim calcmode="discrete" valueType="clr">
                                      <p:cBhvr override="childStyle">
                                        <p:cTn id="14"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
                                        </p:tgtEl>
                                        <p:attrNameLst>
                                          <p:attrName>fillcolor</p:attrName>
                                        </p:attrNameLst>
                                      </p:cBhvr>
                                      <p:tavLst>
                                        <p:tav tm="0">
                                          <p:val>
                                            <p:clrVal>
                                              <a:schemeClr val="accent2"/>
                                            </p:clrVal>
                                          </p:val>
                                        </p:tav>
                                        <p:tav tm="50000">
                                          <p:val>
                                            <p:clrVal>
                                              <a:schemeClr val="hlink"/>
                                            </p:clrVal>
                                          </p:val>
                                        </p:tav>
                                      </p:tavLst>
                                    </p:anim>
                                    <p:set>
                                      <p:cBhvr>
                                        <p:cTn id="16" dur="80"/>
                                        <p:tgtEl>
                                          <p:spTgt spid="10"/>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1"/>
                                        </p:tgtEl>
                                        <p:attrNameLst>
                                          <p:attrName>style.visibility</p:attrName>
                                        </p:attrNameLst>
                                      </p:cBhvr>
                                      <p:to>
                                        <p:strVal val="visible"/>
                                      </p:to>
                                    </p:set>
                                    <p:anim calcmode="discrete" valueType="clr">
                                      <p:cBhvr override="childStyle">
                                        <p:cTn id="21"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1"/>
                                        </p:tgtEl>
                                        <p:attrNameLst>
                                          <p:attrName>fillcolor</p:attrName>
                                        </p:attrNameLst>
                                      </p:cBhvr>
                                      <p:tavLst>
                                        <p:tav tm="0">
                                          <p:val>
                                            <p:clrVal>
                                              <a:schemeClr val="accent2"/>
                                            </p:clrVal>
                                          </p:val>
                                        </p:tav>
                                        <p:tav tm="50000">
                                          <p:val>
                                            <p:clrVal>
                                              <a:schemeClr val="hlink"/>
                                            </p:clrVal>
                                          </p:val>
                                        </p:tav>
                                      </p:tavLst>
                                    </p:anim>
                                    <p:set>
                                      <p:cBhvr>
                                        <p:cTn id="23"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41849" y="0"/>
            <a:ext cx="9638522" cy="1569660"/>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rPr>
              <a:t>			</a:t>
            </a:r>
            <a:r>
              <a:rPr lang="en-US" sz="3200" b="1" u="sng" dirty="0" err="1" smtClean="0">
                <a:solidFill>
                  <a:srgbClr val="FF0000"/>
                </a:solidFill>
                <a:latin typeface="Times New Roman" pitchFamily="18" charset="0"/>
                <a:cs typeface="Times New Roman" pitchFamily="18" charset="0"/>
              </a:rPr>
              <a:t>Tập</a:t>
            </a:r>
            <a:r>
              <a:rPr lang="en-US" sz="3200" b="1" u="sng" dirty="0" smtClean="0">
                <a:solidFill>
                  <a:srgbClr val="FF0000"/>
                </a:solidFill>
                <a:latin typeface="Times New Roman" pitchFamily="18" charset="0"/>
                <a:cs typeface="Times New Roman" pitchFamily="18" charset="0"/>
              </a:rPr>
              <a:t> </a:t>
            </a:r>
            <a:r>
              <a:rPr lang="en-US" sz="3200" b="1" u="sng" dirty="0" err="1" smtClean="0">
                <a:solidFill>
                  <a:srgbClr val="FF0000"/>
                </a:solidFill>
                <a:latin typeface="Times New Roman" pitchFamily="18" charset="0"/>
                <a:cs typeface="Times New Roman" pitchFamily="18" charset="0"/>
              </a:rPr>
              <a:t>đọc</a:t>
            </a:r>
            <a:r>
              <a:rPr lang="en-US" sz="3200" b="1" dirty="0" smtClean="0">
                <a:solidFill>
                  <a:srgbClr val="FF0000"/>
                </a:solidFill>
                <a:latin typeface="Times New Roman" pitchFamily="18" charset="0"/>
                <a:cs typeface="Times New Roman" pitchFamily="18" charset="0"/>
              </a:rPr>
              <a:t>: </a:t>
            </a:r>
          </a:p>
          <a:p>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Tiếng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đàn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ba</a:t>
            </a:r>
            <a:r>
              <a:rPr lang="en-US" sz="3200" b="1" dirty="0" smtClean="0">
                <a:solidFill>
                  <a:srgbClr val="FF0000"/>
                </a:solidFill>
                <a:latin typeface="Times New Roman" pitchFamily="18" charset="0"/>
                <a:cs typeface="Times New Roman" pitchFamily="18" charset="0"/>
              </a:rPr>
              <a:t> – la – </a:t>
            </a:r>
            <a:r>
              <a:rPr lang="en-US" sz="3200" b="1" dirty="0" err="1" smtClean="0">
                <a:solidFill>
                  <a:srgbClr val="FF0000"/>
                </a:solidFill>
                <a:latin typeface="Times New Roman" pitchFamily="18" charset="0"/>
                <a:cs typeface="Times New Roman" pitchFamily="18" charset="0"/>
              </a:rPr>
              <a:t>lai</a:t>
            </a:r>
            <a:r>
              <a:rPr lang="en-US" sz="3200" b="1" dirty="0" smtClean="0">
                <a:solidFill>
                  <a:srgbClr val="FF0000"/>
                </a:solidFill>
                <a:latin typeface="Times New Roman" pitchFamily="18" charset="0"/>
                <a:cs typeface="Times New Roman" pitchFamily="18" charset="0"/>
              </a:rPr>
              <a:t> – </a:t>
            </a:r>
            <a:r>
              <a:rPr lang="en-US" sz="3200" b="1" dirty="0" err="1" smtClean="0">
                <a:solidFill>
                  <a:srgbClr val="FF0000"/>
                </a:solidFill>
                <a:latin typeface="Times New Roman" pitchFamily="18" charset="0"/>
                <a:cs typeface="Times New Roman" pitchFamily="18" charset="0"/>
              </a:rPr>
              <a:t>ca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trên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sông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Đà</a:t>
            </a:r>
            <a:endParaRPr lang="en-US" sz="3200" b="1" dirty="0" smtClean="0">
              <a:solidFill>
                <a:srgbClr val="FF0000"/>
              </a:solidFill>
              <a:latin typeface="Times New Roman" pitchFamily="18" charset="0"/>
              <a:cs typeface="Times New Roman" pitchFamily="18" charset="0"/>
            </a:endParaRPr>
          </a:p>
          <a:p>
            <a:pPr algn="r"/>
            <a:r>
              <a:rPr lang="en-US" sz="3200" b="1" dirty="0" smtClean="0">
                <a:solidFill>
                  <a:srgbClr val="FF0000"/>
                </a:solidFill>
                <a:latin typeface="Times New Roman" pitchFamily="18" charset="0"/>
                <a:cs typeface="Times New Roman" pitchFamily="18" charset="0"/>
              </a:rPr>
              <a:t>(Theo </a:t>
            </a:r>
            <a:r>
              <a:rPr lang="en-US" sz="3200" b="1" dirty="0" err="1" smtClean="0">
                <a:solidFill>
                  <a:srgbClr val="FF0000"/>
                </a:solidFill>
                <a:latin typeface="Times New Roman" pitchFamily="18" charset="0"/>
                <a:cs typeface="Times New Roman" pitchFamily="18" charset="0"/>
              </a:rPr>
              <a:t>Quang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Huy</a:t>
            </a:r>
            <a:r>
              <a:rPr lang="en-US" sz="3200" b="1" dirty="0" smtClean="0">
                <a:solidFill>
                  <a:srgbClr val="FF0000"/>
                </a:solidFill>
                <a:latin typeface="Times New Roman" pitchFamily="18" charset="0"/>
                <a:cs typeface="Times New Roman" pitchFamily="18" charset="0"/>
              </a:rPr>
              <a:t>)</a:t>
            </a:r>
            <a:endParaRPr lang="en-US" sz="3200" b="1" dirty="0">
              <a:solidFill>
                <a:srgbClr val="FF0000"/>
              </a:solidFill>
              <a:latin typeface="Times New Roman" pitchFamily="18" charset="0"/>
              <a:cs typeface="Times New Roman" pitchFamily="18" charset="0"/>
            </a:endParaRPr>
          </a:p>
        </p:txBody>
      </p:sp>
      <p:sp>
        <p:nvSpPr>
          <p:cNvPr id="5" name="Rectangle 4"/>
          <p:cNvSpPr/>
          <p:nvPr/>
        </p:nvSpPr>
        <p:spPr>
          <a:xfrm>
            <a:off x="211493" y="1743566"/>
            <a:ext cx="11815666" cy="523220"/>
          </a:xfrm>
          <a:prstGeom prst="rect">
            <a:avLst/>
          </a:prstGeom>
        </p:spPr>
        <p:txBody>
          <a:bodyPr wrap="square">
            <a:spAutoFit/>
          </a:bodyPr>
          <a:lstStyle/>
          <a:p>
            <a:r>
              <a:rPr lang="en-US" sz="2800" b="1" dirty="0" err="1" smtClean="0">
                <a:latin typeface="Times New Roman" pitchFamily="18" charset="0"/>
                <a:cs typeface="Times New Roman" pitchFamily="18" charset="0"/>
              </a:rPr>
              <a:t>Cảnh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sông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được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tả</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vào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thời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gian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nào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Câu</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thơ</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nào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em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biết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điều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đó</a:t>
            </a:r>
            <a:r>
              <a:rPr lang="en-US" sz="2800" b="1"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6" name="Rectangle 5"/>
          <p:cNvSpPr/>
          <p:nvPr/>
        </p:nvSpPr>
        <p:spPr>
          <a:xfrm>
            <a:off x="211493" y="2455077"/>
            <a:ext cx="11815666" cy="954107"/>
          </a:xfrm>
          <a:prstGeom prst="rect">
            <a:avLst/>
          </a:prstGeom>
        </p:spPr>
        <p:txBody>
          <a:bodyPr wrap="square">
            <a:spAutoFit/>
          </a:bodyPr>
          <a:lstStyle/>
          <a:p>
            <a:r>
              <a:rPr lang="en-US" sz="2800" b="1" dirty="0" err="1" smtClean="0">
                <a:latin typeface="Times New Roman" pitchFamily="18" charset="0"/>
                <a:cs typeface="Times New Roman" pitchFamily="18" charset="0"/>
              </a:rPr>
              <a:t>Cảnh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sông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được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tả</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vào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một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đêm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trăng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Câu</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thơ</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em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biết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điều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đó</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Một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đêm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trăng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chơi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vơi</a:t>
            </a:r>
            <a:r>
              <a:rPr lang="en-US" sz="2800" b="1"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0610653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300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DA727554-72E9-4330-AAD8-603825E38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5" name="TextBox 4"/>
          <p:cNvSpPr txBox="1"/>
          <p:nvPr/>
        </p:nvSpPr>
        <p:spPr>
          <a:xfrm>
            <a:off x="0" y="0"/>
            <a:ext cx="12192000" cy="5693866"/>
          </a:xfrm>
          <a:prstGeom prst="rect">
            <a:avLst/>
          </a:prstGeom>
          <a:noFill/>
        </p:spPr>
        <p:txBody>
          <a:bodyPr wrap="square" rtlCol="0">
            <a:spAutoFit/>
          </a:bodyPr>
          <a:lstStyle/>
          <a:p>
            <a:r>
              <a:rPr lang="nl-NL" sz="2800" b="1" dirty="0">
                <a:solidFill>
                  <a:srgbClr val="FFF9E9"/>
                </a:solidFill>
                <a:latin typeface="Times New Roman" pitchFamily="18" charset="0"/>
                <a:cs typeface="Times New Roman" pitchFamily="18" charset="0"/>
              </a:rPr>
              <a:t>Yêu cầu cần đạt:</a:t>
            </a:r>
            <a:r>
              <a:rPr lang="nl-NL" sz="2800" i="1" dirty="0">
                <a:solidFill>
                  <a:srgbClr val="FFF9E9"/>
                </a:solidFill>
                <a:latin typeface="Times New Roman" pitchFamily="18" charset="0"/>
                <a:cs typeface="Times New Roman" pitchFamily="18" charset="0"/>
              </a:rPr>
              <a:t> </a:t>
            </a:r>
            <a:r>
              <a:rPr lang="da-DK" sz="2800" i="1" dirty="0">
                <a:solidFill>
                  <a:srgbClr val="FFF9E9"/>
                </a:solidFill>
                <a:latin typeface="Times New Roman" pitchFamily="18" charset="0"/>
                <a:cs typeface="Times New Roman" pitchFamily="18" charset="0"/>
              </a:rPr>
              <a:t>Sau bài học, HS có khả năng:</a:t>
            </a:r>
            <a:endParaRPr lang="en-US" sz="2800" dirty="0">
              <a:solidFill>
                <a:srgbClr val="FFF9E9"/>
              </a:solidFill>
              <a:latin typeface="Times New Roman" pitchFamily="18" charset="0"/>
              <a:cs typeface="Times New Roman" pitchFamily="18" charset="0"/>
            </a:endParaRPr>
          </a:p>
          <a:p>
            <a:r>
              <a:rPr lang="en-US" sz="2800" b="1" dirty="0">
                <a:solidFill>
                  <a:srgbClr val="FFF9E9"/>
                </a:solidFill>
                <a:latin typeface="Times New Roman" pitchFamily="18" charset="0"/>
                <a:cs typeface="Times New Roman" pitchFamily="18" charset="0"/>
              </a:rPr>
              <a:t>1. </a:t>
            </a:r>
            <a:r>
              <a:rPr lang="en-US" sz="2800" b="1" dirty="0" err="1">
                <a:solidFill>
                  <a:srgbClr val="FFF9E9"/>
                </a:solidFill>
                <a:latin typeface="Times New Roman" pitchFamily="18" charset="0"/>
                <a:cs typeface="Times New Roman" pitchFamily="18" charset="0"/>
              </a:rPr>
              <a:t>Kiến</a:t>
            </a:r>
            <a:r>
              <a:rPr lang="en-US" sz="2800" b="1" dirty="0">
                <a:solidFill>
                  <a:srgbClr val="FFF9E9"/>
                </a:solidFill>
                <a:latin typeface="Times New Roman" pitchFamily="18" charset="0"/>
                <a:cs typeface="Times New Roman" pitchFamily="18" charset="0"/>
              </a:rPr>
              <a:t> </a:t>
            </a:r>
            <a:r>
              <a:rPr lang="en-US" sz="2800" b="1" dirty="0" err="1">
                <a:solidFill>
                  <a:srgbClr val="FFF9E9"/>
                </a:solidFill>
                <a:latin typeface="Times New Roman" pitchFamily="18" charset="0"/>
                <a:cs typeface="Times New Roman" pitchFamily="18" charset="0"/>
              </a:rPr>
              <a:t>thức</a:t>
            </a:r>
            <a:r>
              <a:rPr lang="en-US" sz="2800" b="1" dirty="0">
                <a:solidFill>
                  <a:srgbClr val="FFF9E9"/>
                </a:solidFill>
                <a:latin typeface="Times New Roman" pitchFamily="18" charset="0"/>
                <a:cs typeface="Times New Roman" pitchFamily="18" charset="0"/>
              </a:rPr>
              <a:t>, </a:t>
            </a:r>
            <a:r>
              <a:rPr lang="en-US" sz="2800" b="1" dirty="0" err="1">
                <a:solidFill>
                  <a:srgbClr val="FFF9E9"/>
                </a:solidFill>
                <a:latin typeface="Times New Roman" pitchFamily="18" charset="0"/>
                <a:cs typeface="Times New Roman" pitchFamily="18" charset="0"/>
              </a:rPr>
              <a:t>kĩ</a:t>
            </a:r>
            <a:r>
              <a:rPr lang="en-US" sz="2800" b="1" dirty="0">
                <a:solidFill>
                  <a:srgbClr val="FFF9E9"/>
                </a:solidFill>
                <a:latin typeface="Times New Roman" pitchFamily="18" charset="0"/>
                <a:cs typeface="Times New Roman" pitchFamily="18" charset="0"/>
              </a:rPr>
              <a:t> </a:t>
            </a:r>
            <a:r>
              <a:rPr lang="en-US" sz="2800" b="1" dirty="0" err="1">
                <a:solidFill>
                  <a:srgbClr val="FFF9E9"/>
                </a:solidFill>
                <a:latin typeface="Times New Roman" pitchFamily="18" charset="0"/>
                <a:cs typeface="Times New Roman" pitchFamily="18" charset="0"/>
              </a:rPr>
              <a:t>năng</a:t>
            </a:r>
            <a:r>
              <a:rPr lang="en-US" sz="2800" b="1" dirty="0">
                <a:solidFill>
                  <a:srgbClr val="FFF9E9"/>
                </a:solidFill>
                <a:latin typeface="Times New Roman" pitchFamily="18" charset="0"/>
                <a:cs typeface="Times New Roman" pitchFamily="18" charset="0"/>
              </a:rPr>
              <a:t>:</a:t>
            </a:r>
            <a:endParaRPr lang="en-US" sz="2800" dirty="0">
              <a:solidFill>
                <a:srgbClr val="FFF9E9"/>
              </a:solidFill>
              <a:latin typeface="Times New Roman" pitchFamily="18" charset="0"/>
              <a:cs typeface="Times New Roman" pitchFamily="18" charset="0"/>
            </a:endParaRPr>
          </a:p>
          <a:p>
            <a:r>
              <a:rPr lang="nl-NL" sz="2800" dirty="0">
                <a:solidFill>
                  <a:srgbClr val="FFF9E9"/>
                </a:solidFill>
                <a:latin typeface="Times New Roman" pitchFamily="18" charset="0"/>
                <a:cs typeface="Times New Roman" pitchFamily="18" charset="0"/>
              </a:rPr>
              <a:t>- Hiểu nội dung và ý nghĩa: Cảnh đẹp kì vĩ của công trường thuỷ điện sông Đà </a:t>
            </a:r>
            <a:endParaRPr lang="en-US" sz="2800" dirty="0">
              <a:solidFill>
                <a:srgbClr val="FFF9E9"/>
              </a:solidFill>
              <a:latin typeface="Times New Roman" pitchFamily="18" charset="0"/>
              <a:cs typeface="Times New Roman" pitchFamily="18" charset="0"/>
            </a:endParaRPr>
          </a:p>
          <a:p>
            <a:r>
              <a:rPr lang="nl-NL" sz="2800" dirty="0">
                <a:solidFill>
                  <a:srgbClr val="FFF9E9"/>
                </a:solidFill>
                <a:latin typeface="Times New Roman" pitchFamily="18" charset="0"/>
                <a:cs typeface="Times New Roman" pitchFamily="18" charset="0"/>
              </a:rPr>
              <a:t>cùng với tiếng đàn ba-la-lai-ca trong ánh trăng và ước mơ về tương lai tươi đẹp khi công trình hoàn thành. (Trả lời được các câu hỏi trong SGK; thuộc 2 khổ thơ).</a:t>
            </a:r>
            <a:endParaRPr lang="en-US" sz="2800" dirty="0">
              <a:solidFill>
                <a:srgbClr val="FFF9E9"/>
              </a:solidFill>
              <a:latin typeface="Times New Roman" pitchFamily="18" charset="0"/>
              <a:cs typeface="Times New Roman" pitchFamily="18" charset="0"/>
            </a:endParaRPr>
          </a:p>
          <a:p>
            <a:r>
              <a:rPr lang="nl-NL" sz="2800" dirty="0">
                <a:solidFill>
                  <a:srgbClr val="FFF9E9"/>
                </a:solidFill>
                <a:latin typeface="Times New Roman" pitchFamily="18" charset="0"/>
                <a:cs typeface="Times New Roman" pitchFamily="18" charset="0"/>
              </a:rPr>
              <a:t>- Đọc diễn cảm được toàn bài, ngắt nhịp hợp lí theo thể thơ tự do.</a:t>
            </a:r>
            <a:endParaRPr lang="en-US" sz="2800" dirty="0">
              <a:solidFill>
                <a:srgbClr val="FFF9E9"/>
              </a:solidFill>
              <a:latin typeface="Times New Roman" pitchFamily="18" charset="0"/>
              <a:cs typeface="Times New Roman" pitchFamily="18" charset="0"/>
            </a:endParaRPr>
          </a:p>
          <a:p>
            <a:r>
              <a:rPr lang="nl-NL" sz="2800" dirty="0">
                <a:solidFill>
                  <a:srgbClr val="FFF9E9"/>
                </a:solidFill>
                <a:latin typeface="Times New Roman" pitchFamily="18" charset="0"/>
                <a:cs typeface="Times New Roman" pitchFamily="18" charset="0"/>
              </a:rPr>
              <a:t>- HSHTT thuộc cả bài thơ và nêu được ý nghĩa của bài .</a:t>
            </a:r>
            <a:endParaRPr lang="en-US" sz="2800" dirty="0">
              <a:solidFill>
                <a:srgbClr val="FFF9E9"/>
              </a:solidFill>
              <a:latin typeface="Times New Roman" pitchFamily="18" charset="0"/>
              <a:cs typeface="Times New Roman" pitchFamily="18" charset="0"/>
            </a:endParaRPr>
          </a:p>
          <a:p>
            <a:r>
              <a:rPr lang="pt-BR" sz="2800" dirty="0">
                <a:solidFill>
                  <a:srgbClr val="FFF9E9"/>
                </a:solidFill>
                <a:latin typeface="Times New Roman" pitchFamily="18" charset="0"/>
                <a:cs typeface="Times New Roman" pitchFamily="18" charset="0"/>
              </a:rPr>
              <a:t>Cv3799: </a:t>
            </a:r>
            <a:r>
              <a:rPr lang="en-US" sz="2800" dirty="0">
                <a:solidFill>
                  <a:srgbClr val="FFF9E9"/>
                </a:solidFill>
                <a:latin typeface="Times New Roman" pitchFamily="18" charset="0"/>
                <a:cs typeface="Times New Roman" pitchFamily="18" charset="0"/>
              </a:rPr>
              <a:t>HS </a:t>
            </a:r>
            <a:r>
              <a:rPr lang="en-US" sz="2800" dirty="0" err="1">
                <a:solidFill>
                  <a:srgbClr val="FFF9E9"/>
                </a:solidFill>
                <a:latin typeface="Times New Roman" pitchFamily="18" charset="0"/>
                <a:cs typeface="Times New Roman" pitchFamily="18" charset="0"/>
              </a:rPr>
              <a:t>nghe</a:t>
            </a:r>
            <a:r>
              <a:rPr lang="en-US" sz="2800" dirty="0">
                <a:solidFill>
                  <a:srgbClr val="FFF9E9"/>
                </a:solidFill>
                <a:latin typeface="Times New Roman" pitchFamily="18" charset="0"/>
                <a:cs typeface="Times New Roman" pitchFamily="18" charset="0"/>
              </a:rPr>
              <a:t> </a:t>
            </a:r>
            <a:r>
              <a:rPr lang="en-US" sz="2800" dirty="0" err="1">
                <a:solidFill>
                  <a:srgbClr val="FFF9E9"/>
                </a:solidFill>
                <a:latin typeface="Times New Roman" pitchFamily="18" charset="0"/>
                <a:cs typeface="Times New Roman" pitchFamily="18" charset="0"/>
              </a:rPr>
              <a:t>ghi</a:t>
            </a:r>
            <a:r>
              <a:rPr lang="en-US" sz="2800" dirty="0">
                <a:solidFill>
                  <a:srgbClr val="FFF9E9"/>
                </a:solidFill>
                <a:latin typeface="Times New Roman" pitchFamily="18" charset="0"/>
                <a:cs typeface="Times New Roman" pitchFamily="18" charset="0"/>
              </a:rPr>
              <a:t> </a:t>
            </a:r>
            <a:r>
              <a:rPr lang="en-US" sz="2800" dirty="0" err="1">
                <a:solidFill>
                  <a:srgbClr val="FFF9E9"/>
                </a:solidFill>
                <a:latin typeface="Times New Roman" pitchFamily="18" charset="0"/>
                <a:cs typeface="Times New Roman" pitchFamily="18" charset="0"/>
              </a:rPr>
              <a:t>nội</a:t>
            </a:r>
            <a:r>
              <a:rPr lang="en-US" sz="2800" dirty="0">
                <a:solidFill>
                  <a:srgbClr val="FFF9E9"/>
                </a:solidFill>
                <a:latin typeface="Times New Roman" pitchFamily="18" charset="0"/>
                <a:cs typeface="Times New Roman" pitchFamily="18" charset="0"/>
              </a:rPr>
              <a:t> dung </a:t>
            </a:r>
            <a:r>
              <a:rPr lang="en-US" sz="2800" dirty="0" err="1">
                <a:solidFill>
                  <a:srgbClr val="FFF9E9"/>
                </a:solidFill>
                <a:latin typeface="Times New Roman" pitchFamily="18" charset="0"/>
                <a:cs typeface="Times New Roman" pitchFamily="18" charset="0"/>
              </a:rPr>
              <a:t>chính</a:t>
            </a:r>
            <a:r>
              <a:rPr lang="en-US" sz="2800" dirty="0">
                <a:solidFill>
                  <a:srgbClr val="FFF9E9"/>
                </a:solidFill>
                <a:latin typeface="Times New Roman" pitchFamily="18" charset="0"/>
                <a:cs typeface="Times New Roman" pitchFamily="18" charset="0"/>
              </a:rPr>
              <a:t> </a:t>
            </a:r>
            <a:r>
              <a:rPr lang="en-US" sz="2800" dirty="0" err="1">
                <a:solidFill>
                  <a:srgbClr val="FFF9E9"/>
                </a:solidFill>
                <a:latin typeface="Times New Roman" pitchFamily="18" charset="0"/>
                <a:cs typeface="Times New Roman" pitchFamily="18" charset="0"/>
              </a:rPr>
              <a:t>của</a:t>
            </a:r>
            <a:r>
              <a:rPr lang="en-US" sz="2800" dirty="0">
                <a:solidFill>
                  <a:srgbClr val="FFF9E9"/>
                </a:solidFill>
                <a:latin typeface="Times New Roman" pitchFamily="18" charset="0"/>
                <a:cs typeface="Times New Roman" pitchFamily="18" charset="0"/>
              </a:rPr>
              <a:t> </a:t>
            </a:r>
            <a:r>
              <a:rPr lang="en-US" sz="2800" dirty="0" err="1">
                <a:solidFill>
                  <a:srgbClr val="FFF9E9"/>
                </a:solidFill>
                <a:latin typeface="Times New Roman" pitchFamily="18" charset="0"/>
                <a:cs typeface="Times New Roman" pitchFamily="18" charset="0"/>
              </a:rPr>
              <a:t>bài</a:t>
            </a:r>
            <a:r>
              <a:rPr lang="en-US" sz="2800" dirty="0">
                <a:solidFill>
                  <a:srgbClr val="FFF9E9"/>
                </a:solidFill>
                <a:latin typeface="Times New Roman" pitchFamily="18" charset="0"/>
                <a:cs typeface="Times New Roman" pitchFamily="18" charset="0"/>
              </a:rPr>
              <a:t>. </a:t>
            </a:r>
            <a:r>
              <a:rPr lang="en-US" sz="2800" dirty="0" err="1">
                <a:solidFill>
                  <a:srgbClr val="FFF9E9"/>
                </a:solidFill>
                <a:latin typeface="Times New Roman" pitchFamily="18" charset="0"/>
                <a:cs typeface="Times New Roman" pitchFamily="18" charset="0"/>
              </a:rPr>
              <a:t>Chú</a:t>
            </a:r>
            <a:r>
              <a:rPr lang="en-US" sz="2800" dirty="0">
                <a:solidFill>
                  <a:srgbClr val="FFF9E9"/>
                </a:solidFill>
                <a:latin typeface="Times New Roman" pitchFamily="18" charset="0"/>
                <a:cs typeface="Times New Roman" pitchFamily="18" charset="0"/>
              </a:rPr>
              <a:t> ý </a:t>
            </a:r>
            <a:r>
              <a:rPr lang="en-US" sz="2800" dirty="0" err="1">
                <a:solidFill>
                  <a:srgbClr val="FFF9E9"/>
                </a:solidFill>
                <a:latin typeface="Times New Roman" pitchFamily="18" charset="0"/>
                <a:cs typeface="Times New Roman" pitchFamily="18" charset="0"/>
              </a:rPr>
              <a:t>hình</a:t>
            </a:r>
            <a:r>
              <a:rPr lang="en-US" sz="2800" dirty="0">
                <a:solidFill>
                  <a:srgbClr val="FFF9E9"/>
                </a:solidFill>
                <a:latin typeface="Times New Roman" pitchFamily="18" charset="0"/>
                <a:cs typeface="Times New Roman" pitchFamily="18" charset="0"/>
              </a:rPr>
              <a:t> </a:t>
            </a:r>
            <a:r>
              <a:rPr lang="en-US" sz="2800" dirty="0" err="1">
                <a:solidFill>
                  <a:srgbClr val="FFF9E9"/>
                </a:solidFill>
                <a:latin typeface="Times New Roman" pitchFamily="18" charset="0"/>
                <a:cs typeface="Times New Roman" pitchFamily="18" charset="0"/>
              </a:rPr>
              <a:t>ảnh</a:t>
            </a:r>
            <a:r>
              <a:rPr lang="en-US" sz="2800" dirty="0">
                <a:solidFill>
                  <a:srgbClr val="FFF9E9"/>
                </a:solidFill>
                <a:latin typeface="Times New Roman" pitchFamily="18" charset="0"/>
                <a:cs typeface="Times New Roman" pitchFamily="18" charset="0"/>
              </a:rPr>
              <a:t> </a:t>
            </a:r>
            <a:r>
              <a:rPr lang="en-US" sz="2800" dirty="0" err="1">
                <a:solidFill>
                  <a:srgbClr val="FFF9E9"/>
                </a:solidFill>
                <a:latin typeface="Times New Roman" pitchFamily="18" charset="0"/>
                <a:cs typeface="Times New Roman" pitchFamily="18" charset="0"/>
              </a:rPr>
              <a:t>trong</a:t>
            </a:r>
            <a:r>
              <a:rPr lang="en-US" sz="2800" dirty="0">
                <a:solidFill>
                  <a:srgbClr val="FFF9E9"/>
                </a:solidFill>
                <a:latin typeface="Times New Roman" pitchFamily="18" charset="0"/>
                <a:cs typeface="Times New Roman" pitchFamily="18" charset="0"/>
              </a:rPr>
              <a:t> </a:t>
            </a:r>
            <a:r>
              <a:rPr lang="en-US" sz="2800" dirty="0" err="1">
                <a:solidFill>
                  <a:srgbClr val="FFF9E9"/>
                </a:solidFill>
                <a:latin typeface="Times New Roman" pitchFamily="18" charset="0"/>
                <a:cs typeface="Times New Roman" pitchFamily="18" charset="0"/>
              </a:rPr>
              <a:t>thơ</a:t>
            </a:r>
            <a:r>
              <a:rPr lang="en-US" sz="2800" dirty="0">
                <a:solidFill>
                  <a:srgbClr val="FFF9E9"/>
                </a:solidFill>
                <a:latin typeface="Times New Roman" pitchFamily="18" charset="0"/>
                <a:cs typeface="Times New Roman" pitchFamily="18" charset="0"/>
              </a:rPr>
              <a:t>.</a:t>
            </a:r>
          </a:p>
          <a:p>
            <a:r>
              <a:rPr lang="nl-NL" sz="2800" b="1" dirty="0">
                <a:solidFill>
                  <a:srgbClr val="FFF9E9"/>
                </a:solidFill>
                <a:latin typeface="Times New Roman" pitchFamily="18" charset="0"/>
                <a:cs typeface="Times New Roman" pitchFamily="18" charset="0"/>
              </a:rPr>
              <a:t>2. Năng lực:	</a:t>
            </a:r>
            <a:endParaRPr lang="en-US" sz="2800" dirty="0">
              <a:solidFill>
                <a:srgbClr val="FFF9E9"/>
              </a:solidFill>
              <a:latin typeface="Times New Roman" pitchFamily="18" charset="0"/>
              <a:cs typeface="Times New Roman" pitchFamily="18" charset="0"/>
            </a:endParaRPr>
          </a:p>
          <a:p>
            <a:r>
              <a:rPr lang="en-US" sz="2800" dirty="0">
                <a:solidFill>
                  <a:srgbClr val="FFF9E9"/>
                </a:solidFill>
                <a:latin typeface="Times New Roman" pitchFamily="18" charset="0"/>
                <a:cs typeface="Times New Roman" pitchFamily="18" charset="0"/>
              </a:rPr>
              <a:t> - NL </a:t>
            </a:r>
            <a:r>
              <a:rPr lang="en-US" sz="2800" dirty="0" err="1">
                <a:solidFill>
                  <a:srgbClr val="FFF9E9"/>
                </a:solidFill>
                <a:latin typeface="Times New Roman" pitchFamily="18" charset="0"/>
                <a:cs typeface="Times New Roman" pitchFamily="18" charset="0"/>
              </a:rPr>
              <a:t>tự</a:t>
            </a:r>
            <a:r>
              <a:rPr lang="en-US" sz="2800" dirty="0">
                <a:solidFill>
                  <a:srgbClr val="FFF9E9"/>
                </a:solidFill>
                <a:latin typeface="Times New Roman" pitchFamily="18" charset="0"/>
                <a:cs typeface="Times New Roman" pitchFamily="18" charset="0"/>
              </a:rPr>
              <a:t> </a:t>
            </a:r>
            <a:r>
              <a:rPr lang="en-US" sz="2800" dirty="0" err="1">
                <a:solidFill>
                  <a:srgbClr val="FFF9E9"/>
                </a:solidFill>
                <a:latin typeface="Times New Roman" pitchFamily="18" charset="0"/>
                <a:cs typeface="Times New Roman" pitchFamily="18" charset="0"/>
              </a:rPr>
              <a:t>chủ</a:t>
            </a:r>
            <a:r>
              <a:rPr lang="en-US" sz="2800" dirty="0">
                <a:solidFill>
                  <a:srgbClr val="FFF9E9"/>
                </a:solidFill>
                <a:latin typeface="Times New Roman" pitchFamily="18" charset="0"/>
                <a:cs typeface="Times New Roman" pitchFamily="18" charset="0"/>
              </a:rPr>
              <a:t> </a:t>
            </a:r>
            <a:r>
              <a:rPr lang="en-US" sz="2800" dirty="0" err="1">
                <a:solidFill>
                  <a:srgbClr val="FFF9E9"/>
                </a:solidFill>
                <a:latin typeface="Times New Roman" pitchFamily="18" charset="0"/>
                <a:cs typeface="Times New Roman" pitchFamily="18" charset="0"/>
              </a:rPr>
              <a:t>và</a:t>
            </a:r>
            <a:r>
              <a:rPr lang="en-US" sz="2800" dirty="0">
                <a:solidFill>
                  <a:srgbClr val="FFF9E9"/>
                </a:solidFill>
                <a:latin typeface="Times New Roman" pitchFamily="18" charset="0"/>
                <a:cs typeface="Times New Roman" pitchFamily="18" charset="0"/>
              </a:rPr>
              <a:t> </a:t>
            </a:r>
            <a:r>
              <a:rPr lang="en-US" sz="2800" dirty="0" err="1">
                <a:solidFill>
                  <a:srgbClr val="FFF9E9"/>
                </a:solidFill>
                <a:latin typeface="Times New Roman" pitchFamily="18" charset="0"/>
                <a:cs typeface="Times New Roman" pitchFamily="18" charset="0"/>
              </a:rPr>
              <a:t>tự</a:t>
            </a:r>
            <a:r>
              <a:rPr lang="en-US" sz="2800" dirty="0">
                <a:solidFill>
                  <a:srgbClr val="FFF9E9"/>
                </a:solidFill>
                <a:latin typeface="Times New Roman" pitchFamily="18" charset="0"/>
                <a:cs typeface="Times New Roman" pitchFamily="18" charset="0"/>
              </a:rPr>
              <a:t> </a:t>
            </a:r>
            <a:r>
              <a:rPr lang="en-US" sz="2800" dirty="0" err="1">
                <a:solidFill>
                  <a:srgbClr val="FFF9E9"/>
                </a:solidFill>
                <a:latin typeface="Times New Roman" pitchFamily="18" charset="0"/>
                <a:cs typeface="Times New Roman" pitchFamily="18" charset="0"/>
              </a:rPr>
              <a:t>học</a:t>
            </a:r>
            <a:r>
              <a:rPr lang="en-US" sz="2800" dirty="0">
                <a:solidFill>
                  <a:srgbClr val="FFF9E9"/>
                </a:solidFill>
                <a:latin typeface="Times New Roman" pitchFamily="18" charset="0"/>
                <a:cs typeface="Times New Roman" pitchFamily="18" charset="0"/>
              </a:rPr>
              <a:t>, NL </a:t>
            </a:r>
            <a:r>
              <a:rPr lang="en-US" sz="2800" dirty="0" err="1">
                <a:solidFill>
                  <a:srgbClr val="FFF9E9"/>
                </a:solidFill>
                <a:latin typeface="Times New Roman" pitchFamily="18" charset="0"/>
                <a:cs typeface="Times New Roman" pitchFamily="18" charset="0"/>
              </a:rPr>
              <a:t>giao</a:t>
            </a:r>
            <a:r>
              <a:rPr lang="en-US" sz="2800" dirty="0">
                <a:solidFill>
                  <a:srgbClr val="FFF9E9"/>
                </a:solidFill>
                <a:latin typeface="Times New Roman" pitchFamily="18" charset="0"/>
                <a:cs typeface="Times New Roman" pitchFamily="18" charset="0"/>
              </a:rPr>
              <a:t> </a:t>
            </a:r>
            <a:r>
              <a:rPr lang="en-US" sz="2800" dirty="0" err="1">
                <a:solidFill>
                  <a:srgbClr val="FFF9E9"/>
                </a:solidFill>
                <a:latin typeface="Times New Roman" pitchFamily="18" charset="0"/>
                <a:cs typeface="Times New Roman" pitchFamily="18" charset="0"/>
              </a:rPr>
              <a:t>tiếp</a:t>
            </a:r>
            <a:r>
              <a:rPr lang="en-US" sz="2800" dirty="0">
                <a:solidFill>
                  <a:srgbClr val="FFF9E9"/>
                </a:solidFill>
                <a:latin typeface="Times New Roman" pitchFamily="18" charset="0"/>
                <a:cs typeface="Times New Roman" pitchFamily="18" charset="0"/>
              </a:rPr>
              <a:t> </a:t>
            </a:r>
            <a:r>
              <a:rPr lang="en-US" sz="2800" dirty="0" err="1">
                <a:solidFill>
                  <a:srgbClr val="FFF9E9"/>
                </a:solidFill>
                <a:latin typeface="Times New Roman" pitchFamily="18" charset="0"/>
                <a:cs typeface="Times New Roman" pitchFamily="18" charset="0"/>
              </a:rPr>
              <a:t>và</a:t>
            </a:r>
            <a:r>
              <a:rPr lang="en-US" sz="2800" dirty="0">
                <a:solidFill>
                  <a:srgbClr val="FFF9E9"/>
                </a:solidFill>
                <a:latin typeface="Times New Roman" pitchFamily="18" charset="0"/>
                <a:cs typeface="Times New Roman" pitchFamily="18" charset="0"/>
              </a:rPr>
              <a:t> </a:t>
            </a:r>
            <a:r>
              <a:rPr lang="en-US" sz="2800" dirty="0" err="1">
                <a:solidFill>
                  <a:srgbClr val="FFF9E9"/>
                </a:solidFill>
                <a:latin typeface="Times New Roman" pitchFamily="18" charset="0"/>
                <a:cs typeface="Times New Roman" pitchFamily="18" charset="0"/>
              </a:rPr>
              <a:t>hợp</a:t>
            </a:r>
            <a:r>
              <a:rPr lang="en-US" sz="2800" dirty="0">
                <a:solidFill>
                  <a:srgbClr val="FFF9E9"/>
                </a:solidFill>
                <a:latin typeface="Times New Roman" pitchFamily="18" charset="0"/>
                <a:cs typeface="Times New Roman" pitchFamily="18" charset="0"/>
              </a:rPr>
              <a:t> </a:t>
            </a:r>
            <a:r>
              <a:rPr lang="en-US" sz="2800" dirty="0" err="1">
                <a:solidFill>
                  <a:srgbClr val="FFF9E9"/>
                </a:solidFill>
                <a:latin typeface="Times New Roman" pitchFamily="18" charset="0"/>
                <a:cs typeface="Times New Roman" pitchFamily="18" charset="0"/>
              </a:rPr>
              <a:t>tác</a:t>
            </a:r>
            <a:r>
              <a:rPr lang="en-US" sz="2800" dirty="0">
                <a:solidFill>
                  <a:srgbClr val="FFF9E9"/>
                </a:solidFill>
                <a:latin typeface="Times New Roman" pitchFamily="18" charset="0"/>
                <a:cs typeface="Times New Roman" pitchFamily="18" charset="0"/>
              </a:rPr>
              <a:t>, NL </a:t>
            </a:r>
            <a:r>
              <a:rPr lang="en-US" sz="2800" dirty="0" err="1">
                <a:solidFill>
                  <a:srgbClr val="FFF9E9"/>
                </a:solidFill>
                <a:latin typeface="Times New Roman" pitchFamily="18" charset="0"/>
                <a:cs typeface="Times New Roman" pitchFamily="18" charset="0"/>
              </a:rPr>
              <a:t>giải</a:t>
            </a:r>
            <a:r>
              <a:rPr lang="en-US" sz="2800" dirty="0">
                <a:solidFill>
                  <a:srgbClr val="FFF9E9"/>
                </a:solidFill>
                <a:latin typeface="Times New Roman" pitchFamily="18" charset="0"/>
                <a:cs typeface="Times New Roman" pitchFamily="18" charset="0"/>
              </a:rPr>
              <a:t> </a:t>
            </a:r>
            <a:r>
              <a:rPr lang="en-US" sz="2800" dirty="0" err="1">
                <a:solidFill>
                  <a:srgbClr val="FFF9E9"/>
                </a:solidFill>
                <a:latin typeface="Times New Roman" pitchFamily="18" charset="0"/>
                <a:cs typeface="Times New Roman" pitchFamily="18" charset="0"/>
              </a:rPr>
              <a:t>quyết</a:t>
            </a:r>
            <a:r>
              <a:rPr lang="en-US" sz="2800" dirty="0">
                <a:solidFill>
                  <a:srgbClr val="FFF9E9"/>
                </a:solidFill>
                <a:latin typeface="Times New Roman" pitchFamily="18" charset="0"/>
                <a:cs typeface="Times New Roman" pitchFamily="18" charset="0"/>
              </a:rPr>
              <a:t> </a:t>
            </a:r>
            <a:r>
              <a:rPr lang="en-US" sz="2800" dirty="0" err="1">
                <a:solidFill>
                  <a:srgbClr val="FFF9E9"/>
                </a:solidFill>
                <a:latin typeface="Times New Roman" pitchFamily="18" charset="0"/>
                <a:cs typeface="Times New Roman" pitchFamily="18" charset="0"/>
              </a:rPr>
              <a:t>vấn</a:t>
            </a:r>
            <a:r>
              <a:rPr lang="en-US" sz="2800" dirty="0">
                <a:solidFill>
                  <a:srgbClr val="FFF9E9"/>
                </a:solidFill>
                <a:latin typeface="Times New Roman" pitchFamily="18" charset="0"/>
                <a:cs typeface="Times New Roman" pitchFamily="18" charset="0"/>
              </a:rPr>
              <a:t> </a:t>
            </a:r>
            <a:r>
              <a:rPr lang="en-US" sz="2800" dirty="0" err="1">
                <a:solidFill>
                  <a:srgbClr val="FFF9E9"/>
                </a:solidFill>
                <a:latin typeface="Times New Roman" pitchFamily="18" charset="0"/>
                <a:cs typeface="Times New Roman" pitchFamily="18" charset="0"/>
              </a:rPr>
              <a:t>đề</a:t>
            </a:r>
            <a:r>
              <a:rPr lang="en-US" sz="2800" dirty="0">
                <a:solidFill>
                  <a:srgbClr val="FFF9E9"/>
                </a:solidFill>
                <a:latin typeface="Times New Roman" pitchFamily="18" charset="0"/>
                <a:cs typeface="Times New Roman" pitchFamily="18" charset="0"/>
              </a:rPr>
              <a:t> </a:t>
            </a:r>
            <a:r>
              <a:rPr lang="en-US" sz="2800" dirty="0" err="1">
                <a:solidFill>
                  <a:srgbClr val="FFF9E9"/>
                </a:solidFill>
                <a:latin typeface="Times New Roman" pitchFamily="18" charset="0"/>
                <a:cs typeface="Times New Roman" pitchFamily="18" charset="0"/>
              </a:rPr>
              <a:t>và</a:t>
            </a:r>
            <a:r>
              <a:rPr lang="en-US" sz="2800" dirty="0">
                <a:solidFill>
                  <a:srgbClr val="FFF9E9"/>
                </a:solidFill>
                <a:latin typeface="Times New Roman" pitchFamily="18" charset="0"/>
                <a:cs typeface="Times New Roman" pitchFamily="18" charset="0"/>
              </a:rPr>
              <a:t> </a:t>
            </a:r>
            <a:r>
              <a:rPr lang="en-US" sz="2800" dirty="0" err="1">
                <a:solidFill>
                  <a:srgbClr val="FFF9E9"/>
                </a:solidFill>
                <a:latin typeface="Times New Roman" pitchFamily="18" charset="0"/>
                <a:cs typeface="Times New Roman" pitchFamily="18" charset="0"/>
              </a:rPr>
              <a:t>sáng</a:t>
            </a:r>
            <a:r>
              <a:rPr lang="en-US" sz="2800" dirty="0">
                <a:solidFill>
                  <a:srgbClr val="FFF9E9"/>
                </a:solidFill>
                <a:latin typeface="Times New Roman" pitchFamily="18" charset="0"/>
                <a:cs typeface="Times New Roman" pitchFamily="18" charset="0"/>
              </a:rPr>
              <a:t> </a:t>
            </a:r>
            <a:r>
              <a:rPr lang="en-US" sz="2800" dirty="0" err="1">
                <a:solidFill>
                  <a:srgbClr val="FFF9E9"/>
                </a:solidFill>
                <a:latin typeface="Times New Roman" pitchFamily="18" charset="0"/>
                <a:cs typeface="Times New Roman" pitchFamily="18" charset="0"/>
              </a:rPr>
              <a:t>tạo</a:t>
            </a:r>
            <a:r>
              <a:rPr lang="en-US" sz="2800" dirty="0">
                <a:solidFill>
                  <a:srgbClr val="FFF9E9"/>
                </a:solidFill>
                <a:latin typeface="Times New Roman" pitchFamily="18" charset="0"/>
                <a:cs typeface="Times New Roman" pitchFamily="18" charset="0"/>
              </a:rPr>
              <a:t>.</a:t>
            </a:r>
          </a:p>
          <a:p>
            <a:r>
              <a:rPr lang="en-US" sz="2800" dirty="0">
                <a:solidFill>
                  <a:srgbClr val="FFF9E9"/>
                </a:solidFill>
                <a:latin typeface="Times New Roman" pitchFamily="18" charset="0"/>
                <a:cs typeface="Times New Roman" pitchFamily="18" charset="0"/>
              </a:rPr>
              <a:t> - NL </a:t>
            </a:r>
            <a:r>
              <a:rPr lang="en-US" sz="2800" dirty="0" err="1">
                <a:solidFill>
                  <a:srgbClr val="FFF9E9"/>
                </a:solidFill>
                <a:latin typeface="Times New Roman" pitchFamily="18" charset="0"/>
                <a:cs typeface="Times New Roman" pitchFamily="18" charset="0"/>
              </a:rPr>
              <a:t>văn</a:t>
            </a:r>
            <a:r>
              <a:rPr lang="en-US" sz="2800" dirty="0">
                <a:solidFill>
                  <a:srgbClr val="FFF9E9"/>
                </a:solidFill>
                <a:latin typeface="Times New Roman" pitchFamily="18" charset="0"/>
                <a:cs typeface="Times New Roman" pitchFamily="18" charset="0"/>
              </a:rPr>
              <a:t> </a:t>
            </a:r>
            <a:r>
              <a:rPr lang="en-US" sz="2800" dirty="0" err="1">
                <a:solidFill>
                  <a:srgbClr val="FFF9E9"/>
                </a:solidFill>
                <a:latin typeface="Times New Roman" pitchFamily="18" charset="0"/>
                <a:cs typeface="Times New Roman" pitchFamily="18" charset="0"/>
              </a:rPr>
              <a:t>học</a:t>
            </a:r>
            <a:r>
              <a:rPr lang="en-US" sz="2800" dirty="0">
                <a:solidFill>
                  <a:srgbClr val="FFF9E9"/>
                </a:solidFill>
                <a:latin typeface="Times New Roman" pitchFamily="18" charset="0"/>
                <a:cs typeface="Times New Roman" pitchFamily="18" charset="0"/>
              </a:rPr>
              <a:t>, NL </a:t>
            </a:r>
            <a:r>
              <a:rPr lang="en-US" sz="2800" dirty="0" err="1">
                <a:solidFill>
                  <a:srgbClr val="FFF9E9"/>
                </a:solidFill>
                <a:latin typeface="Times New Roman" pitchFamily="18" charset="0"/>
                <a:cs typeface="Times New Roman" pitchFamily="18" charset="0"/>
              </a:rPr>
              <a:t>ngôn</a:t>
            </a:r>
            <a:r>
              <a:rPr lang="en-US" sz="2800" dirty="0">
                <a:solidFill>
                  <a:srgbClr val="FFF9E9"/>
                </a:solidFill>
                <a:latin typeface="Times New Roman" pitchFamily="18" charset="0"/>
                <a:cs typeface="Times New Roman" pitchFamily="18" charset="0"/>
              </a:rPr>
              <a:t> </a:t>
            </a:r>
            <a:r>
              <a:rPr lang="en-US" sz="2800" dirty="0" err="1">
                <a:solidFill>
                  <a:srgbClr val="FFF9E9"/>
                </a:solidFill>
                <a:latin typeface="Times New Roman" pitchFamily="18" charset="0"/>
                <a:cs typeface="Times New Roman" pitchFamily="18" charset="0"/>
              </a:rPr>
              <a:t>ngữ</a:t>
            </a:r>
            <a:r>
              <a:rPr lang="en-US" sz="2800" dirty="0">
                <a:solidFill>
                  <a:srgbClr val="FFF9E9"/>
                </a:solidFill>
                <a:latin typeface="Times New Roman" pitchFamily="18" charset="0"/>
                <a:cs typeface="Times New Roman" pitchFamily="18" charset="0"/>
              </a:rPr>
              <a:t>, NL </a:t>
            </a:r>
            <a:r>
              <a:rPr lang="en-US" sz="2800" dirty="0" err="1">
                <a:solidFill>
                  <a:srgbClr val="FFF9E9"/>
                </a:solidFill>
                <a:latin typeface="Times New Roman" pitchFamily="18" charset="0"/>
                <a:cs typeface="Times New Roman" pitchFamily="18" charset="0"/>
              </a:rPr>
              <a:t>thẩm</a:t>
            </a:r>
            <a:r>
              <a:rPr lang="en-US" sz="2800" dirty="0">
                <a:solidFill>
                  <a:srgbClr val="FFF9E9"/>
                </a:solidFill>
                <a:latin typeface="Times New Roman" pitchFamily="18" charset="0"/>
                <a:cs typeface="Times New Roman" pitchFamily="18" charset="0"/>
              </a:rPr>
              <a:t> </a:t>
            </a:r>
            <a:r>
              <a:rPr lang="en-US" sz="2800" dirty="0" err="1">
                <a:solidFill>
                  <a:srgbClr val="FFF9E9"/>
                </a:solidFill>
                <a:latin typeface="Times New Roman" pitchFamily="18" charset="0"/>
                <a:cs typeface="Times New Roman" pitchFamily="18" charset="0"/>
              </a:rPr>
              <a:t>mĩ</a:t>
            </a:r>
            <a:r>
              <a:rPr lang="vi-VN" sz="2800" dirty="0">
                <a:solidFill>
                  <a:srgbClr val="FFF9E9"/>
                </a:solidFill>
                <a:latin typeface="Times New Roman" pitchFamily="18" charset="0"/>
                <a:cs typeface="Times New Roman" pitchFamily="18" charset="0"/>
              </a:rPr>
              <a:t>.</a:t>
            </a:r>
            <a:endParaRPr lang="en-US" sz="2800" dirty="0">
              <a:solidFill>
                <a:srgbClr val="FFF9E9"/>
              </a:solidFill>
              <a:latin typeface="Times New Roman" pitchFamily="18" charset="0"/>
              <a:cs typeface="Times New Roman" pitchFamily="18" charset="0"/>
            </a:endParaRPr>
          </a:p>
          <a:p>
            <a:r>
              <a:rPr lang="en-US" sz="2800" b="1" dirty="0">
                <a:solidFill>
                  <a:srgbClr val="FFF9E9"/>
                </a:solidFill>
                <a:latin typeface="Times New Roman" pitchFamily="18" charset="0"/>
                <a:cs typeface="Times New Roman" pitchFamily="18" charset="0"/>
              </a:rPr>
              <a:t>3. </a:t>
            </a:r>
            <a:r>
              <a:rPr lang="en-US" sz="2800" b="1" dirty="0" err="1">
                <a:solidFill>
                  <a:srgbClr val="FFF9E9"/>
                </a:solidFill>
                <a:latin typeface="Times New Roman" pitchFamily="18" charset="0"/>
                <a:cs typeface="Times New Roman" pitchFamily="18" charset="0"/>
              </a:rPr>
              <a:t>Phẩm</a:t>
            </a:r>
            <a:r>
              <a:rPr lang="en-US" sz="2800" b="1" dirty="0">
                <a:solidFill>
                  <a:srgbClr val="FFF9E9"/>
                </a:solidFill>
                <a:latin typeface="Times New Roman" pitchFamily="18" charset="0"/>
                <a:cs typeface="Times New Roman" pitchFamily="18" charset="0"/>
              </a:rPr>
              <a:t> </a:t>
            </a:r>
            <a:r>
              <a:rPr lang="en-US" sz="2800" b="1" dirty="0" err="1">
                <a:solidFill>
                  <a:srgbClr val="FFF9E9"/>
                </a:solidFill>
                <a:latin typeface="Times New Roman" pitchFamily="18" charset="0"/>
                <a:cs typeface="Times New Roman" pitchFamily="18" charset="0"/>
              </a:rPr>
              <a:t>chất</a:t>
            </a:r>
            <a:r>
              <a:rPr lang="en-US" sz="2800" b="1" dirty="0">
                <a:solidFill>
                  <a:srgbClr val="FFF9E9"/>
                </a:solidFill>
                <a:latin typeface="Times New Roman" pitchFamily="18" charset="0"/>
                <a:cs typeface="Times New Roman" pitchFamily="18" charset="0"/>
              </a:rPr>
              <a:t>: </a:t>
            </a:r>
            <a:r>
              <a:rPr lang="nl-NL" sz="2800" dirty="0">
                <a:solidFill>
                  <a:srgbClr val="FFF9E9"/>
                </a:solidFill>
                <a:latin typeface="Times New Roman" pitchFamily="18" charset="0"/>
                <a:cs typeface="Times New Roman" pitchFamily="18" charset="0"/>
              </a:rPr>
              <a:t>Yêu quê hương, đất nước, yêu hòa bình, Ghét chiến tranh</a:t>
            </a:r>
            <a:r>
              <a:rPr lang="pl-PL" sz="2800" dirty="0">
                <a:solidFill>
                  <a:srgbClr val="FFF9E9"/>
                </a:solidFill>
                <a:latin typeface="Times New Roman" pitchFamily="18" charset="0"/>
                <a:cs typeface="Times New Roman" pitchFamily="18" charset="0"/>
              </a:rPr>
              <a:t>.</a:t>
            </a:r>
            <a:endParaRPr lang="en-US" sz="2800" dirty="0">
              <a:solidFill>
                <a:srgbClr val="FFF9E9"/>
              </a:solidFill>
              <a:latin typeface="Times New Roman" pitchFamily="18" charset="0"/>
              <a:cs typeface="Times New Roman" pitchFamily="18" charset="0"/>
            </a:endParaRPr>
          </a:p>
          <a:p>
            <a:endParaRPr lang="en-US" sz="2800" dirty="0"/>
          </a:p>
        </p:txBody>
      </p:sp>
    </p:spTree>
    <p:extLst>
      <p:ext uri="{BB962C8B-B14F-4D97-AF65-F5344CB8AC3E}">
        <p14:creationId xmlns:p14="http://schemas.microsoft.com/office/powerpoint/2010/main" val="16123559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
          <p:cNvSpPr txBox="1">
            <a:spLocks noChangeArrowheads="1"/>
          </p:cNvSpPr>
          <p:nvPr/>
        </p:nvSpPr>
        <p:spPr bwMode="auto">
          <a:xfrm>
            <a:off x="323850" y="71438"/>
            <a:ext cx="10747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3600" b="1">
                <a:latin typeface="Times New Roman" pitchFamily="18" charset="0"/>
                <a:cs typeface="Times New Roman" pitchFamily="18" charset="0"/>
              </a:rPr>
              <a:t>Theo em như thế nào là một đêm trăng chơi vơi?</a:t>
            </a:r>
          </a:p>
        </p:txBody>
      </p:sp>
      <p:sp>
        <p:nvSpPr>
          <p:cNvPr id="3" name="TextBox 2"/>
          <p:cNvSpPr txBox="1">
            <a:spLocks noChangeArrowheads="1"/>
          </p:cNvSpPr>
          <p:nvPr/>
        </p:nvSpPr>
        <p:spPr bwMode="auto">
          <a:xfrm>
            <a:off x="561975" y="674688"/>
            <a:ext cx="5726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3600" b="1">
                <a:solidFill>
                  <a:srgbClr val="7030A0"/>
                </a:solidFill>
                <a:latin typeface="Times New Roman" pitchFamily="18" charset="0"/>
                <a:cs typeface="Times New Roman" pitchFamily="18" charset="0"/>
              </a:rPr>
              <a:t>A. Một đêm trăng buồn</a:t>
            </a:r>
          </a:p>
        </p:txBody>
      </p:sp>
      <p:sp>
        <p:nvSpPr>
          <p:cNvPr id="4" name="TextBox 3"/>
          <p:cNvSpPr txBox="1">
            <a:spLocks noChangeArrowheads="1"/>
          </p:cNvSpPr>
          <p:nvPr/>
        </p:nvSpPr>
        <p:spPr bwMode="auto">
          <a:xfrm>
            <a:off x="561975" y="1212850"/>
            <a:ext cx="10315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3600" b="1">
                <a:solidFill>
                  <a:srgbClr val="7030A0"/>
                </a:solidFill>
                <a:latin typeface="Times New Roman" pitchFamily="18" charset="0"/>
                <a:cs typeface="Times New Roman" pitchFamily="18" charset="0"/>
              </a:rPr>
              <a:t>B. Trăng một mình tỏa sáng giữa cảnh đêm bao la.</a:t>
            </a:r>
          </a:p>
        </p:txBody>
      </p:sp>
      <p:sp>
        <p:nvSpPr>
          <p:cNvPr id="5" name="TextBox 4"/>
          <p:cNvSpPr txBox="1">
            <a:spLocks noChangeArrowheads="1"/>
          </p:cNvSpPr>
          <p:nvPr/>
        </p:nvSpPr>
        <p:spPr bwMode="auto">
          <a:xfrm>
            <a:off x="561975" y="1749425"/>
            <a:ext cx="9201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3600" b="1">
                <a:solidFill>
                  <a:srgbClr val="7030A0"/>
                </a:solidFill>
                <a:latin typeface="Times New Roman" pitchFamily="18" charset="0"/>
                <a:cs typeface="Times New Roman" pitchFamily="18" charset="0"/>
              </a:rPr>
              <a:t>C.Một đêm trăng mờ ảo huyền bí</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8663" y="2395538"/>
            <a:ext cx="8237537"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Moon 6">
            <a:hlinkClick r:id="" action="ppaction://noaction"/>
          </p:cNvPr>
          <p:cNvSpPr/>
          <p:nvPr/>
        </p:nvSpPr>
        <p:spPr>
          <a:xfrm>
            <a:off x="11369675" y="415925"/>
            <a:ext cx="331788" cy="506413"/>
          </a:xfrm>
          <a:prstGeom prst="moon">
            <a:avLst/>
          </a:prstGeom>
          <a:solidFill>
            <a:srgbClr val="154D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5081001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par>
                                <p:cTn id="7" presetID="2" presetClass="exit" presetSubtype="4" fill="hold" nodeType="withEffect">
                                  <p:stCondLst>
                                    <p:cond delay="0"/>
                                  </p:stCondLst>
                                  <p:childTnLst>
                                    <p:anim calcmode="lin" valueType="num">
                                      <p:cBhvr additive="base">
                                        <p:cTn id="8" dur="500"/>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9" dur="500"/>
                                        <p:tgtEl>
                                          <p:spTgt spid="5">
                                            <p:txEl>
                                              <p:pRg st="0" end="0"/>
                                            </p:txEl>
                                          </p:spTgt>
                                        </p:tgtEl>
                                        <p:attrNameLst>
                                          <p:attrName>ppt_y</p:attrName>
                                        </p:attrNameLst>
                                      </p:cBhvr>
                                      <p:tavLst>
                                        <p:tav tm="0">
                                          <p:val>
                                            <p:strVal val="ppt_y"/>
                                          </p:val>
                                        </p:tav>
                                        <p:tav tm="100000">
                                          <p:val>
                                            <p:strVal val="1+ppt_h/2"/>
                                          </p:val>
                                        </p:tav>
                                      </p:tavLst>
                                    </p:anim>
                                    <p:set>
                                      <p:cBhvr>
                                        <p:cTn id="10" dur="1" fill="hold">
                                          <p:stCondLst>
                                            <p:cond delay="499"/>
                                          </p:stCondLst>
                                        </p:cTn>
                                        <p:tgtEl>
                                          <p:spTgt spid="5">
                                            <p:txEl>
                                              <p:pRg st="0" end="0"/>
                                            </p:txEl>
                                          </p:spTgt>
                                        </p:tgtEl>
                                        <p:attrNameLst>
                                          <p:attrName>style.visibility</p:attrName>
                                        </p:attrNameLst>
                                      </p:cBhvr>
                                      <p:to>
                                        <p:strVal val="hidden"/>
                                      </p:to>
                                    </p:set>
                                  </p:childTnLst>
                                </p:cTn>
                              </p:par>
                              <p:par>
                                <p:cTn id="11" presetID="32" presetClass="emph" presetSubtype="0" fill="hold" nodeType="withEffect">
                                  <p:stCondLst>
                                    <p:cond delay="0"/>
                                  </p:stCondLst>
                                  <p:childTnLst>
                                    <p:animRot by="120000">
                                      <p:cBhvr>
                                        <p:cTn id="12" dur="100" fill="hold">
                                          <p:stCondLst>
                                            <p:cond delay="0"/>
                                          </p:stCondLst>
                                        </p:cTn>
                                        <p:tgtEl>
                                          <p:spTgt spid="4">
                                            <p:txEl>
                                              <p:pRg st="0" end="0"/>
                                            </p:txEl>
                                          </p:spTgt>
                                        </p:tgtEl>
                                        <p:attrNameLst>
                                          <p:attrName>r</p:attrName>
                                        </p:attrNameLst>
                                      </p:cBhvr>
                                    </p:animRot>
                                    <p:animRot by="-240000">
                                      <p:cBhvr>
                                        <p:cTn id="13" dur="200" fill="hold">
                                          <p:stCondLst>
                                            <p:cond delay="200"/>
                                          </p:stCondLst>
                                        </p:cTn>
                                        <p:tgtEl>
                                          <p:spTgt spid="4">
                                            <p:txEl>
                                              <p:pRg st="0" end="0"/>
                                            </p:txEl>
                                          </p:spTgt>
                                        </p:tgtEl>
                                        <p:attrNameLst>
                                          <p:attrName>r</p:attrName>
                                        </p:attrNameLst>
                                      </p:cBhvr>
                                    </p:animRot>
                                    <p:animRot by="240000">
                                      <p:cBhvr>
                                        <p:cTn id="14" dur="200" fill="hold">
                                          <p:stCondLst>
                                            <p:cond delay="400"/>
                                          </p:stCondLst>
                                        </p:cTn>
                                        <p:tgtEl>
                                          <p:spTgt spid="4">
                                            <p:txEl>
                                              <p:pRg st="0" end="0"/>
                                            </p:txEl>
                                          </p:spTgt>
                                        </p:tgtEl>
                                        <p:attrNameLst>
                                          <p:attrName>r</p:attrName>
                                        </p:attrNameLst>
                                      </p:cBhvr>
                                    </p:animRot>
                                    <p:animRot by="-240000">
                                      <p:cBhvr>
                                        <p:cTn id="15" dur="200" fill="hold">
                                          <p:stCondLst>
                                            <p:cond delay="600"/>
                                          </p:stCondLst>
                                        </p:cTn>
                                        <p:tgtEl>
                                          <p:spTgt spid="4">
                                            <p:txEl>
                                              <p:pRg st="0" end="0"/>
                                            </p:txEl>
                                          </p:spTgt>
                                        </p:tgtEl>
                                        <p:attrNameLst>
                                          <p:attrName>r</p:attrName>
                                        </p:attrNameLst>
                                      </p:cBhvr>
                                    </p:animRot>
                                    <p:animRot by="120000">
                                      <p:cBhvr>
                                        <p:cTn id="16" dur="200" fill="hold">
                                          <p:stCondLst>
                                            <p:cond delay="800"/>
                                          </p:stCondLst>
                                        </p:cTn>
                                        <p:tgtEl>
                                          <p:spTgt spid="4">
                                            <p:txEl>
                                              <p:pRg st="0" end="0"/>
                                            </p:txEl>
                                          </p:spTgt>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0" name="Rectangle 19">
            <a:extLst>
              <a:ext uri="{FF2B5EF4-FFF2-40B4-BE49-F238E27FC236}">
                <a16:creationId xmlns:a16="http://schemas.microsoft.com/office/drawing/2014/main" id="{3D3FB054-877A-44CB-9EBC-85FDB3E39888}"/>
              </a:ext>
            </a:extLst>
          </p:cNvPr>
          <p:cNvSpPr/>
          <p:nvPr/>
        </p:nvSpPr>
        <p:spPr>
          <a:xfrm>
            <a:off x="1689099" y="59226"/>
            <a:ext cx="9012353" cy="1399489"/>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800" b="1" dirty="0">
                <a:ln w="19050">
                  <a:solidFill>
                    <a:srgbClr val="EC943B"/>
                  </a:solidFill>
                </a:ln>
                <a:solidFill>
                  <a:srgbClr val="FFFF80"/>
                </a:solidFill>
                <a:effectLst>
                  <a:outerShdw blurRad="38100" dist="25400" dir="5400000" algn="ctr" rotWithShape="0">
                    <a:srgbClr val="6E747A">
                      <a:alpha val="43000"/>
                    </a:srgbClr>
                  </a:outerShdw>
                </a:effectLst>
                <a:latin typeface="+mj-lt"/>
              </a:rPr>
              <a:t>Câu 1: Những chi tiết nào trong bài gợi lên hình ảnh</a:t>
            </a:r>
          </a:p>
          <a:p>
            <a:pPr algn="ctr"/>
            <a:r>
              <a:rPr lang="vi-VN" sz="2800" b="1" dirty="0">
                <a:ln w="19050">
                  <a:solidFill>
                    <a:srgbClr val="EC943B"/>
                  </a:solidFill>
                </a:ln>
                <a:solidFill>
                  <a:srgbClr val="FFFF80"/>
                </a:solidFill>
                <a:effectLst>
                  <a:outerShdw blurRad="38100" dist="25400" dir="5400000" algn="ctr" rotWithShape="0">
                    <a:srgbClr val="6E747A">
                      <a:alpha val="43000"/>
                    </a:srgbClr>
                  </a:outerShdw>
                </a:effectLst>
                <a:latin typeface="+mj-lt"/>
              </a:rPr>
              <a:t>đêm trăng trong bài vừa tĩnh mịch vừa sinh động?</a:t>
            </a:r>
          </a:p>
        </p:txBody>
      </p:sp>
      <p:sp>
        <p:nvSpPr>
          <p:cNvPr id="9" name="Text Box 13">
            <a:extLst>
              <a:ext uri="{FF2B5EF4-FFF2-40B4-BE49-F238E27FC236}">
                <a16:creationId xmlns:a16="http://schemas.microsoft.com/office/drawing/2014/main" id="{65F9224F-A277-4475-AA38-E64BE9704910}"/>
              </a:ext>
            </a:extLst>
          </p:cNvPr>
          <p:cNvSpPr txBox="1">
            <a:spLocks noChangeArrowheads="1"/>
          </p:cNvSpPr>
          <p:nvPr/>
        </p:nvSpPr>
        <p:spPr bwMode="auto">
          <a:xfrm>
            <a:off x="-329610" y="1458715"/>
            <a:ext cx="10050969"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350838">
              <a:defRPr>
                <a:solidFill>
                  <a:schemeClr val="tx1"/>
                </a:solidFill>
                <a:latin typeface="Arial" panose="020B0604020202020204" pitchFamily="34" charset="0"/>
              </a:defRPr>
            </a:lvl1pPr>
            <a:lvl2pPr marL="1203325" indent="-342900">
              <a:defRPr>
                <a:solidFill>
                  <a:schemeClr val="tx1"/>
                </a:solidFill>
                <a:latin typeface="Arial" panose="020B0604020202020204" pitchFamily="34" charset="0"/>
              </a:defRPr>
            </a:lvl2pPr>
            <a:lvl3pPr marL="1660525" indent="-342900">
              <a:defRPr>
                <a:solidFill>
                  <a:schemeClr val="tx1"/>
                </a:solidFill>
                <a:latin typeface="Arial" panose="020B0604020202020204" pitchFamily="34" charset="0"/>
              </a:defRPr>
            </a:lvl3pPr>
            <a:lvl4pPr marL="2117725" indent="-342900">
              <a:defRPr>
                <a:solidFill>
                  <a:schemeClr val="tx1"/>
                </a:solidFill>
                <a:latin typeface="Arial" panose="020B0604020202020204" pitchFamily="34" charset="0"/>
              </a:defRPr>
            </a:lvl4pPr>
            <a:lvl5pPr marL="2574925" indent="-342900">
              <a:defRPr>
                <a:solidFill>
                  <a:schemeClr val="tx1"/>
                </a:solidFill>
                <a:latin typeface="Arial" panose="020B0604020202020204" pitchFamily="34" charset="0"/>
              </a:defRPr>
            </a:lvl5pPr>
            <a:lvl6pPr marL="3032125" indent="-342900" fontAlgn="base">
              <a:spcBef>
                <a:spcPct val="0"/>
              </a:spcBef>
              <a:spcAft>
                <a:spcPct val="0"/>
              </a:spcAft>
              <a:defRPr>
                <a:solidFill>
                  <a:schemeClr val="tx1"/>
                </a:solidFill>
                <a:latin typeface="Arial" panose="020B0604020202020204" pitchFamily="34" charset="0"/>
              </a:defRPr>
            </a:lvl6pPr>
            <a:lvl7pPr marL="3489325" indent="-342900" fontAlgn="base">
              <a:spcBef>
                <a:spcPct val="0"/>
              </a:spcBef>
              <a:spcAft>
                <a:spcPct val="0"/>
              </a:spcAft>
              <a:defRPr>
                <a:solidFill>
                  <a:schemeClr val="tx1"/>
                </a:solidFill>
                <a:latin typeface="Arial" panose="020B0604020202020204" pitchFamily="34" charset="0"/>
              </a:defRPr>
            </a:lvl7pPr>
            <a:lvl8pPr marL="3946525" indent="-342900" fontAlgn="base">
              <a:spcBef>
                <a:spcPct val="0"/>
              </a:spcBef>
              <a:spcAft>
                <a:spcPct val="0"/>
              </a:spcAft>
              <a:defRPr>
                <a:solidFill>
                  <a:schemeClr val="tx1"/>
                </a:solidFill>
                <a:latin typeface="Arial" panose="020B0604020202020204" pitchFamily="34" charset="0"/>
              </a:defRPr>
            </a:lvl8pPr>
            <a:lvl9pPr marL="4403725" indent="-342900" fontAlgn="base">
              <a:spcBef>
                <a:spcPct val="0"/>
              </a:spcBef>
              <a:spcAft>
                <a:spcPct val="0"/>
              </a:spcAft>
              <a:defRPr>
                <a:solidFill>
                  <a:schemeClr val="tx1"/>
                </a:solidFill>
                <a:latin typeface="Arial" panose="020B0604020202020204" pitchFamily="34" charset="0"/>
              </a:defRPr>
            </a:lvl9pPr>
          </a:lstStyle>
          <a:p>
            <a:pPr algn="just">
              <a:spcBef>
                <a:spcPct val="50000"/>
              </a:spcBef>
            </a:pPr>
            <a:r>
              <a:rPr lang="vi-V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rPr>
              <a:t>Đêm trăng tĩnh mịch: </a:t>
            </a:r>
          </a:p>
          <a:p>
            <a:pPr algn="just">
              <a:spcBef>
                <a:spcPct val="50000"/>
              </a:spcBef>
            </a:pPr>
            <a:r>
              <a:rPr lang="vi-V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rPr>
              <a:t>+ Cả c</a:t>
            </a:r>
            <a:r>
              <a:rPr lang="en-US" alt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rPr>
              <a:t>ông</a:t>
            </a:r>
            <a:r>
              <a:rPr lang="en-US"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alt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rPr>
              <a:t>trường</a:t>
            </a:r>
            <a:r>
              <a:rPr lang="en-US"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rPr>
              <a:t> say </a:t>
            </a:r>
            <a:r>
              <a:rPr lang="vi-V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rPr>
              <a:t>ngủ cạnh dòng sông.</a:t>
            </a:r>
          </a:p>
          <a:p>
            <a:pPr algn="just">
              <a:spcBef>
                <a:spcPct val="50000"/>
              </a:spcBef>
            </a:pPr>
            <a:r>
              <a:rPr lang="vi-V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rPr>
              <a:t>+ T</a:t>
            </a:r>
            <a:r>
              <a:rPr lang="en-US" alt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rPr>
              <a:t>háp</a:t>
            </a:r>
            <a:r>
              <a:rPr lang="en-US"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alt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rPr>
              <a:t>khoan</a:t>
            </a:r>
            <a:r>
              <a:rPr lang="vi-V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rPr>
              <a:t> nhô lên trời</a:t>
            </a:r>
            <a:r>
              <a:rPr lang="en-US"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alt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rPr>
              <a:t>ngẫm</a:t>
            </a:r>
            <a:r>
              <a:rPr lang="en-US"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alt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rPr>
              <a:t>nghi</a:t>
            </a:r>
            <a:r>
              <a:rPr lang="en-US"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rPr>
              <a:t>̃</a:t>
            </a:r>
            <a:r>
              <a:rPr lang="vi-V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rPr>
              <a:t>.</a:t>
            </a:r>
          </a:p>
          <a:p>
            <a:pPr algn="just">
              <a:spcBef>
                <a:spcPct val="50000"/>
              </a:spcBef>
            </a:pPr>
            <a:r>
              <a:rPr lang="vi-V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rPr>
              <a:t>+ X</a:t>
            </a:r>
            <a:r>
              <a:rPr lang="en-US"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rPr>
              <a:t>e </a:t>
            </a:r>
            <a:r>
              <a:rPr lang="en-US" alt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rPr>
              <a:t>ủi</a:t>
            </a:r>
            <a:r>
              <a:rPr lang="en-US"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alt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rPr>
              <a:t>xe</a:t>
            </a:r>
            <a:r>
              <a:rPr lang="en-US"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rPr>
              <a:t> ben</a:t>
            </a:r>
            <a:r>
              <a:rPr lang="vi-V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rPr>
              <a:t> sóng vai</a:t>
            </a:r>
            <a:r>
              <a:rPr lang="en-US"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alt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rPr>
              <a:t>nằm</a:t>
            </a:r>
            <a:r>
              <a:rPr lang="en-US"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alt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rPr>
              <a:t>nghi</a:t>
            </a:r>
            <a:r>
              <a:rPr lang="en-US"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rPr>
              <a:t>̉</a:t>
            </a:r>
            <a:r>
              <a:rPr lang="vi-VN" altLang="en-US" sz="3200" b="1" dirty="0" smtClean="0">
                <a:solidFill>
                  <a:schemeClr val="bg1"/>
                </a:solidFill>
                <a:effectLst>
                  <a:outerShdw blurRad="38100" dist="38100" dir="2700000" algn="tl">
                    <a:srgbClr val="000000">
                      <a:alpha val="43137"/>
                    </a:srgbClr>
                  </a:outerShdw>
                </a:effectLst>
                <a:latin typeface="Times New Roman" panose="02020603050405020304" pitchFamily="18" charset="0"/>
              </a:rPr>
              <a:t>.</a:t>
            </a:r>
            <a:endParaRPr lang="vi-V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11" name="Text Box 13">
            <a:extLst>
              <a:ext uri="{FF2B5EF4-FFF2-40B4-BE49-F238E27FC236}">
                <a16:creationId xmlns:a16="http://schemas.microsoft.com/office/drawing/2014/main" id="{65F9224F-A277-4475-AA38-E64BE9704910}"/>
              </a:ext>
            </a:extLst>
          </p:cNvPr>
          <p:cNvSpPr txBox="1">
            <a:spLocks noChangeArrowheads="1"/>
          </p:cNvSpPr>
          <p:nvPr/>
        </p:nvSpPr>
        <p:spPr bwMode="auto">
          <a:xfrm>
            <a:off x="0" y="4323219"/>
            <a:ext cx="10050969"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350838">
              <a:defRPr>
                <a:solidFill>
                  <a:schemeClr val="tx1"/>
                </a:solidFill>
                <a:latin typeface="Arial" panose="020B0604020202020204" pitchFamily="34" charset="0"/>
              </a:defRPr>
            </a:lvl1pPr>
            <a:lvl2pPr marL="1203325" indent="-342900">
              <a:defRPr>
                <a:solidFill>
                  <a:schemeClr val="tx1"/>
                </a:solidFill>
                <a:latin typeface="Arial" panose="020B0604020202020204" pitchFamily="34" charset="0"/>
              </a:defRPr>
            </a:lvl2pPr>
            <a:lvl3pPr marL="1660525" indent="-342900">
              <a:defRPr>
                <a:solidFill>
                  <a:schemeClr val="tx1"/>
                </a:solidFill>
                <a:latin typeface="Arial" panose="020B0604020202020204" pitchFamily="34" charset="0"/>
              </a:defRPr>
            </a:lvl3pPr>
            <a:lvl4pPr marL="2117725" indent="-342900">
              <a:defRPr>
                <a:solidFill>
                  <a:schemeClr val="tx1"/>
                </a:solidFill>
                <a:latin typeface="Arial" panose="020B0604020202020204" pitchFamily="34" charset="0"/>
              </a:defRPr>
            </a:lvl4pPr>
            <a:lvl5pPr marL="2574925" indent="-342900">
              <a:defRPr>
                <a:solidFill>
                  <a:schemeClr val="tx1"/>
                </a:solidFill>
                <a:latin typeface="Arial" panose="020B0604020202020204" pitchFamily="34" charset="0"/>
              </a:defRPr>
            </a:lvl5pPr>
            <a:lvl6pPr marL="3032125" indent="-342900" fontAlgn="base">
              <a:spcBef>
                <a:spcPct val="0"/>
              </a:spcBef>
              <a:spcAft>
                <a:spcPct val="0"/>
              </a:spcAft>
              <a:defRPr>
                <a:solidFill>
                  <a:schemeClr val="tx1"/>
                </a:solidFill>
                <a:latin typeface="Arial" panose="020B0604020202020204" pitchFamily="34" charset="0"/>
              </a:defRPr>
            </a:lvl6pPr>
            <a:lvl7pPr marL="3489325" indent="-342900" fontAlgn="base">
              <a:spcBef>
                <a:spcPct val="0"/>
              </a:spcBef>
              <a:spcAft>
                <a:spcPct val="0"/>
              </a:spcAft>
              <a:defRPr>
                <a:solidFill>
                  <a:schemeClr val="tx1"/>
                </a:solidFill>
                <a:latin typeface="Arial" panose="020B0604020202020204" pitchFamily="34" charset="0"/>
              </a:defRPr>
            </a:lvl7pPr>
            <a:lvl8pPr marL="3946525" indent="-342900" fontAlgn="base">
              <a:spcBef>
                <a:spcPct val="0"/>
              </a:spcBef>
              <a:spcAft>
                <a:spcPct val="0"/>
              </a:spcAft>
              <a:defRPr>
                <a:solidFill>
                  <a:schemeClr val="tx1"/>
                </a:solidFill>
                <a:latin typeface="Arial" panose="020B0604020202020204" pitchFamily="34" charset="0"/>
              </a:defRPr>
            </a:lvl8pPr>
            <a:lvl9pPr marL="4403725" indent="-342900" fontAlgn="base">
              <a:spcBef>
                <a:spcPct val="0"/>
              </a:spcBef>
              <a:spcAft>
                <a:spcPct val="0"/>
              </a:spcAft>
              <a:defRPr>
                <a:solidFill>
                  <a:schemeClr val="tx1"/>
                </a:solidFill>
                <a:latin typeface="Arial" panose="020B0604020202020204" pitchFamily="34" charset="0"/>
              </a:defRPr>
            </a:lvl9pPr>
          </a:lstStyle>
          <a:p>
            <a:pPr algn="just">
              <a:spcBef>
                <a:spcPct val="50000"/>
              </a:spcBef>
            </a:pPr>
            <a:r>
              <a:rPr lang="vi-V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rPr>
              <a:t>Đêm trăng tĩnh mịch nhưng sinh </a:t>
            </a:r>
            <a:r>
              <a:rPr lang="vi-VN" altLang="en-US" sz="3200" b="1" dirty="0" smtClean="0">
                <a:solidFill>
                  <a:schemeClr val="bg1"/>
                </a:solidFill>
                <a:effectLst>
                  <a:outerShdw blurRad="38100" dist="38100" dir="2700000" algn="tl">
                    <a:srgbClr val="000000">
                      <a:alpha val="43137"/>
                    </a:srgbClr>
                  </a:outerShdw>
                </a:effectLst>
                <a:latin typeface="Times New Roman" panose="02020603050405020304" pitchFamily="18" charset="0"/>
              </a:rPr>
              <a:t>động</a:t>
            </a:r>
            <a:r>
              <a:rPr lang="en-US" altLang="en-US" sz="3200" b="1" dirty="0" smtClean="0">
                <a:solidFill>
                  <a:schemeClr val="bg1"/>
                </a:solidFill>
                <a:effectLst>
                  <a:outerShdw blurRad="38100" dist="38100" dir="2700000" algn="tl">
                    <a:srgbClr val="000000">
                      <a:alpha val="43137"/>
                    </a:srgbClr>
                  </a:outerShdw>
                </a:effectLst>
                <a:latin typeface="Times New Roman" panose="02020603050405020304" pitchFamily="18" charset="0"/>
              </a:rPr>
              <a:t> </a:t>
            </a:r>
            <a:r>
              <a:rPr lang="vi-VN" altLang="en-US" sz="3200" b="1" dirty="0" smtClean="0">
                <a:solidFill>
                  <a:schemeClr val="bg1"/>
                </a:solidFill>
                <a:effectLst>
                  <a:outerShdw blurRad="38100" dist="38100" dir="2700000" algn="tl">
                    <a:srgbClr val="000000">
                      <a:alpha val="43137"/>
                    </a:srgbClr>
                  </a:outerShdw>
                </a:effectLst>
                <a:latin typeface="Times New Roman" panose="02020603050405020304" pitchFamily="18" charset="0"/>
              </a:rPr>
              <a:t>vì</a:t>
            </a:r>
            <a:r>
              <a:rPr lang="en-US" altLang="en-US" sz="3200" b="1" dirty="0" smtClean="0">
                <a:solidFill>
                  <a:schemeClr val="bg1"/>
                </a:solidFill>
                <a:effectLst>
                  <a:outerShdw blurRad="38100" dist="38100" dir="2700000" algn="tl">
                    <a:srgbClr val="000000">
                      <a:alpha val="43137"/>
                    </a:srgbClr>
                  </a:outerShdw>
                </a:effectLst>
                <a:latin typeface="Times New Roman" panose="02020603050405020304" pitchFamily="18" charset="0"/>
              </a:rPr>
              <a:t>:</a:t>
            </a:r>
            <a:r>
              <a:rPr lang="vi-VN" altLang="en-US" sz="3200" b="1" dirty="0" smtClean="0">
                <a:solidFill>
                  <a:schemeClr val="bg1"/>
                </a:solidFill>
                <a:effectLst>
                  <a:outerShdw blurRad="38100" dist="38100" dir="2700000" algn="tl">
                    <a:srgbClr val="000000">
                      <a:alpha val="43137"/>
                    </a:srgbClr>
                  </a:outerShdw>
                </a:effectLst>
                <a:latin typeface="Times New Roman" panose="02020603050405020304" pitchFamily="18" charset="0"/>
              </a:rPr>
              <a:t> </a:t>
            </a:r>
            <a:endParaRPr lang="en-US" altLang="en-US" sz="3200" b="1" dirty="0" smtClean="0">
              <a:solidFill>
                <a:schemeClr val="bg1"/>
              </a:solidFill>
              <a:effectLst>
                <a:outerShdw blurRad="38100" dist="38100" dir="2700000" algn="tl">
                  <a:srgbClr val="000000">
                    <a:alpha val="43137"/>
                  </a:srgbClr>
                </a:outerShdw>
              </a:effectLst>
              <a:latin typeface="Times New Roman" panose="02020603050405020304" pitchFamily="18" charset="0"/>
            </a:endParaRPr>
          </a:p>
          <a:p>
            <a:pPr algn="just">
              <a:spcBef>
                <a:spcPct val="50000"/>
              </a:spcBef>
            </a:pPr>
            <a:r>
              <a:rPr lang="en-US" altLang="en-US" sz="3200" b="1" dirty="0" smtClean="0">
                <a:solidFill>
                  <a:schemeClr val="bg1"/>
                </a:solidFill>
                <a:effectLst>
                  <a:outerShdw blurRad="38100" dist="38100" dir="2700000" algn="tl">
                    <a:srgbClr val="000000">
                      <a:alpha val="43137"/>
                    </a:srgbClr>
                  </a:outerShdw>
                </a:effectLst>
                <a:latin typeface="Times New Roman" panose="02020603050405020304" pitchFamily="18" charset="0"/>
              </a:rPr>
              <a:t>+ C</a:t>
            </a:r>
            <a:r>
              <a:rPr lang="vi-VN" altLang="en-US" sz="3200" b="1" dirty="0" smtClean="0">
                <a:solidFill>
                  <a:schemeClr val="bg1"/>
                </a:solidFill>
                <a:effectLst>
                  <a:outerShdw blurRad="38100" dist="38100" dir="2700000" algn="tl">
                    <a:srgbClr val="000000">
                      <a:alpha val="43137"/>
                    </a:srgbClr>
                  </a:outerShdw>
                </a:effectLst>
                <a:latin typeface="Times New Roman" panose="02020603050405020304" pitchFamily="18" charset="0"/>
              </a:rPr>
              <a:t>ó </a:t>
            </a:r>
            <a:r>
              <a:rPr lang="vi-V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rPr>
              <a:t>tiếng đàn của cô gái Nga.</a:t>
            </a:r>
          </a:p>
          <a:p>
            <a:pPr>
              <a:spcBef>
                <a:spcPct val="50000"/>
              </a:spcBef>
            </a:pPr>
            <a:r>
              <a:rPr lang="vi-VN" altLang="en-US" sz="3200" b="1" dirty="0" smtClean="0">
                <a:solidFill>
                  <a:srgbClr val="FFF9E9"/>
                </a:solidFill>
                <a:effectLst>
                  <a:outerShdw blurRad="38100" dist="38100" dir="2700000" algn="tl">
                    <a:srgbClr val="000000">
                      <a:alpha val="43137"/>
                    </a:srgbClr>
                  </a:outerShdw>
                </a:effectLst>
                <a:latin typeface="Times New Roman" panose="02020603050405020304" pitchFamily="18" charset="0"/>
              </a:rPr>
              <a:t>+ </a:t>
            </a:r>
            <a:r>
              <a:rPr lang="en-US" altLang="en-US" sz="3200" b="1" dirty="0" err="1">
                <a:solidFill>
                  <a:srgbClr val="FFF9E9"/>
                </a:solidFill>
                <a:latin typeface="Times New Roman" pitchFamily="18" charset="0"/>
                <a:cs typeface="Times New Roman" pitchFamily="18" charset="0"/>
              </a:rPr>
              <a:t>Dòng</a:t>
            </a:r>
            <a:r>
              <a:rPr lang="en-US" altLang="en-US" sz="3200" b="1" dirty="0">
                <a:solidFill>
                  <a:srgbClr val="FFF9E9"/>
                </a:solidFill>
                <a:latin typeface="Times New Roman" pitchFamily="18" charset="0"/>
                <a:cs typeface="Times New Roman" pitchFamily="18" charset="0"/>
              </a:rPr>
              <a:t> </a:t>
            </a:r>
            <a:r>
              <a:rPr lang="en-US" altLang="en-US" sz="3200" b="1" dirty="0" err="1">
                <a:solidFill>
                  <a:srgbClr val="FFF9E9"/>
                </a:solidFill>
                <a:latin typeface="Times New Roman" pitchFamily="18" charset="0"/>
                <a:cs typeface="Times New Roman" pitchFamily="18" charset="0"/>
              </a:rPr>
              <a:t>trăng</a:t>
            </a:r>
            <a:r>
              <a:rPr lang="en-US" altLang="en-US" sz="3200" b="1" dirty="0">
                <a:solidFill>
                  <a:srgbClr val="FFF9E9"/>
                </a:solidFill>
                <a:latin typeface="Times New Roman" pitchFamily="18" charset="0"/>
                <a:cs typeface="Times New Roman" pitchFamily="18" charset="0"/>
              </a:rPr>
              <a:t> </a:t>
            </a:r>
            <a:r>
              <a:rPr lang="en-US" altLang="en-US" sz="3200" b="1" dirty="0" err="1">
                <a:solidFill>
                  <a:srgbClr val="FFF9E9"/>
                </a:solidFill>
                <a:latin typeface="Times New Roman" pitchFamily="18" charset="0"/>
                <a:cs typeface="Times New Roman" pitchFamily="18" charset="0"/>
              </a:rPr>
              <a:t>lấp</a:t>
            </a:r>
            <a:r>
              <a:rPr lang="en-US" altLang="en-US" sz="3200" b="1" dirty="0">
                <a:solidFill>
                  <a:srgbClr val="FFF9E9"/>
                </a:solidFill>
                <a:latin typeface="Times New Roman" pitchFamily="18" charset="0"/>
                <a:cs typeface="Times New Roman" pitchFamily="18" charset="0"/>
              </a:rPr>
              <a:t> </a:t>
            </a:r>
            <a:r>
              <a:rPr lang="en-US" altLang="en-US" sz="3200" b="1" dirty="0" err="1">
                <a:solidFill>
                  <a:srgbClr val="FFF9E9"/>
                </a:solidFill>
                <a:latin typeface="Times New Roman" pitchFamily="18" charset="0"/>
                <a:cs typeface="Times New Roman" pitchFamily="18" charset="0"/>
              </a:rPr>
              <a:t>loáng</a:t>
            </a:r>
            <a:r>
              <a:rPr lang="en-US" altLang="en-US" sz="3200" b="1" dirty="0">
                <a:solidFill>
                  <a:srgbClr val="FFF9E9"/>
                </a:solidFill>
                <a:latin typeface="Times New Roman" pitchFamily="18" charset="0"/>
                <a:cs typeface="Times New Roman" pitchFamily="18" charset="0"/>
              </a:rPr>
              <a:t> </a:t>
            </a:r>
            <a:r>
              <a:rPr lang="en-US" altLang="en-US" sz="3200" b="1" dirty="0" err="1">
                <a:solidFill>
                  <a:srgbClr val="FFF9E9"/>
                </a:solidFill>
                <a:latin typeface="Times New Roman" pitchFamily="18" charset="0"/>
                <a:cs typeface="Times New Roman" pitchFamily="18" charset="0"/>
              </a:rPr>
              <a:t>sông</a:t>
            </a:r>
            <a:r>
              <a:rPr lang="en-US" altLang="en-US" sz="3200" b="1" dirty="0">
                <a:solidFill>
                  <a:srgbClr val="FFF9E9"/>
                </a:solidFill>
                <a:latin typeface="Times New Roman" pitchFamily="18" charset="0"/>
                <a:cs typeface="Times New Roman" pitchFamily="18" charset="0"/>
              </a:rPr>
              <a:t> </a:t>
            </a:r>
            <a:r>
              <a:rPr lang="en-US" altLang="en-US" sz="3200" b="1" dirty="0" err="1">
                <a:solidFill>
                  <a:srgbClr val="FFF9E9"/>
                </a:solidFill>
                <a:latin typeface="Times New Roman" pitchFamily="18" charset="0"/>
                <a:cs typeface="Times New Roman" pitchFamily="18" charset="0"/>
              </a:rPr>
              <a:t>Đà</a:t>
            </a:r>
            <a:r>
              <a:rPr lang="en-US" altLang="en-US" sz="3200" b="1" dirty="0">
                <a:solidFill>
                  <a:srgbClr val="FFF9E9"/>
                </a:solidFill>
                <a:latin typeface="Times New Roman" pitchFamily="18" charset="0"/>
                <a:cs typeface="Times New Roman" pitchFamily="18" charset="0"/>
              </a:rPr>
              <a:t>.</a:t>
            </a:r>
          </a:p>
        </p:txBody>
      </p:sp>
    </p:spTree>
    <p:extLst>
      <p:ext uri="{BB962C8B-B14F-4D97-AF65-F5344CB8AC3E}">
        <p14:creationId xmlns:p14="http://schemas.microsoft.com/office/powerpoint/2010/main" val="12704056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9"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6645349" cy="5489022"/>
          </a:xfrm>
          <a:prstGeom prst="cloudCallout">
            <a:avLst>
              <a:gd name="adj1" fmla="val 77897"/>
              <a:gd name="adj2" fmla="val 215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52B021E-1F78-4460-B168-E5791D3B6D6B}"/>
              </a:ext>
            </a:extLst>
          </p:cNvPr>
          <p:cNvSpPr/>
          <p:nvPr/>
        </p:nvSpPr>
        <p:spPr>
          <a:xfrm>
            <a:off x="1204536" y="1360762"/>
            <a:ext cx="4819337" cy="3416320"/>
          </a:xfrm>
          <a:prstGeom prst="rect">
            <a:avLst/>
          </a:prstGeom>
        </p:spPr>
        <p:txBody>
          <a:bodyPr wrap="square">
            <a:spAutoFit/>
          </a:bodyPr>
          <a:lstStyle/>
          <a:p>
            <a:pPr algn="just"/>
            <a:r>
              <a:rPr lang="vi-VN" sz="3600" b="1">
                <a:solidFill>
                  <a:srgbClr val="0070C0"/>
                </a:solidFill>
                <a:latin typeface="Times New Roman" pitchFamily="18" charset="0"/>
                <a:cs typeface="Times New Roman" pitchFamily="18" charset="0"/>
              </a:rPr>
              <a:t>Đêm trăng tĩnh mịch nhưng vẫn rất sinh động vì có tiếng đàn của cô gái Nga, có ánh trăng, có người thưởng thức tiếng đàn.</a:t>
            </a:r>
            <a:endParaRPr lang="en-US" sz="3600" b="1" dirty="0">
              <a:solidFill>
                <a:srgbClr val="0070C0"/>
              </a:solidFill>
            </a:endParaRPr>
          </a:p>
        </p:txBody>
      </p:sp>
    </p:spTree>
    <p:extLst>
      <p:ext uri="{BB962C8B-B14F-4D97-AF65-F5344CB8AC3E}">
        <p14:creationId xmlns:p14="http://schemas.microsoft.com/office/powerpoint/2010/main" val="31389164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0" name="Rectangle 19">
            <a:extLst>
              <a:ext uri="{FF2B5EF4-FFF2-40B4-BE49-F238E27FC236}">
                <a16:creationId xmlns:a16="http://schemas.microsoft.com/office/drawing/2014/main" id="{3D3FB054-877A-44CB-9EBC-85FDB3E39888}"/>
              </a:ext>
            </a:extLst>
          </p:cNvPr>
          <p:cNvSpPr/>
          <p:nvPr/>
        </p:nvSpPr>
        <p:spPr>
          <a:xfrm>
            <a:off x="1448927" y="59226"/>
            <a:ext cx="9252526" cy="1399489"/>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200" b="1" dirty="0">
                <a:ln w="19050">
                  <a:solidFill>
                    <a:srgbClr val="EC943B"/>
                  </a:solidFill>
                </a:ln>
                <a:solidFill>
                  <a:srgbClr val="FFFF80"/>
                </a:solidFill>
                <a:effectLst>
                  <a:outerShdw blurRad="38100" dist="25400" dir="5400000" algn="ctr" rotWithShape="0">
                    <a:srgbClr val="6E747A">
                      <a:alpha val="43000"/>
                    </a:srgbClr>
                  </a:outerShdw>
                </a:effectLst>
                <a:latin typeface="+mj-lt"/>
              </a:rPr>
              <a:t>Câu 2. Tìm một hình ảnh đẹp trong bài thơ thể hiện sự gắn bó giữa con người với thiên nhiên trong đêm trăng bên sông Đà?</a:t>
            </a:r>
            <a:r>
              <a:rPr lang="vi-VN" sz="3200" b="1" dirty="0">
                <a:ln w="1905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 </a:t>
            </a:r>
          </a:p>
        </p:txBody>
      </p:sp>
      <p:sp>
        <p:nvSpPr>
          <p:cNvPr id="27" name="Text Box 13">
            <a:extLst>
              <a:ext uri="{FF2B5EF4-FFF2-40B4-BE49-F238E27FC236}">
                <a16:creationId xmlns:a16="http://schemas.microsoft.com/office/drawing/2014/main" id="{8F585678-3FCA-4F2D-8E13-40D7C18AA295}"/>
              </a:ext>
            </a:extLst>
          </p:cNvPr>
          <p:cNvSpPr txBox="1">
            <a:spLocks noChangeArrowheads="1"/>
          </p:cNvSpPr>
          <p:nvPr/>
        </p:nvSpPr>
        <p:spPr bwMode="auto">
          <a:xfrm>
            <a:off x="95692" y="1704838"/>
            <a:ext cx="10050969"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350838">
              <a:defRPr>
                <a:solidFill>
                  <a:schemeClr val="tx1"/>
                </a:solidFill>
                <a:latin typeface="Arial" panose="020B0604020202020204" pitchFamily="34" charset="0"/>
              </a:defRPr>
            </a:lvl1pPr>
            <a:lvl2pPr marL="1203325" indent="-342900">
              <a:defRPr>
                <a:solidFill>
                  <a:schemeClr val="tx1"/>
                </a:solidFill>
                <a:latin typeface="Arial" panose="020B0604020202020204" pitchFamily="34" charset="0"/>
              </a:defRPr>
            </a:lvl2pPr>
            <a:lvl3pPr marL="1660525" indent="-342900">
              <a:defRPr>
                <a:solidFill>
                  <a:schemeClr val="tx1"/>
                </a:solidFill>
                <a:latin typeface="Arial" panose="020B0604020202020204" pitchFamily="34" charset="0"/>
              </a:defRPr>
            </a:lvl3pPr>
            <a:lvl4pPr marL="2117725" indent="-342900">
              <a:defRPr>
                <a:solidFill>
                  <a:schemeClr val="tx1"/>
                </a:solidFill>
                <a:latin typeface="Arial" panose="020B0604020202020204" pitchFamily="34" charset="0"/>
              </a:defRPr>
            </a:lvl4pPr>
            <a:lvl5pPr marL="2574925" indent="-342900">
              <a:defRPr>
                <a:solidFill>
                  <a:schemeClr val="tx1"/>
                </a:solidFill>
                <a:latin typeface="Arial" panose="020B0604020202020204" pitchFamily="34" charset="0"/>
              </a:defRPr>
            </a:lvl5pPr>
            <a:lvl6pPr marL="3032125" indent="-342900" fontAlgn="base">
              <a:spcBef>
                <a:spcPct val="0"/>
              </a:spcBef>
              <a:spcAft>
                <a:spcPct val="0"/>
              </a:spcAft>
              <a:defRPr>
                <a:solidFill>
                  <a:schemeClr val="tx1"/>
                </a:solidFill>
                <a:latin typeface="Arial" panose="020B0604020202020204" pitchFamily="34" charset="0"/>
              </a:defRPr>
            </a:lvl6pPr>
            <a:lvl7pPr marL="3489325" indent="-342900" fontAlgn="base">
              <a:spcBef>
                <a:spcPct val="0"/>
              </a:spcBef>
              <a:spcAft>
                <a:spcPct val="0"/>
              </a:spcAft>
              <a:defRPr>
                <a:solidFill>
                  <a:schemeClr val="tx1"/>
                </a:solidFill>
                <a:latin typeface="Arial" panose="020B0604020202020204" pitchFamily="34" charset="0"/>
              </a:defRPr>
            </a:lvl7pPr>
            <a:lvl8pPr marL="3946525" indent="-342900" fontAlgn="base">
              <a:spcBef>
                <a:spcPct val="0"/>
              </a:spcBef>
              <a:spcAft>
                <a:spcPct val="0"/>
              </a:spcAft>
              <a:defRPr>
                <a:solidFill>
                  <a:schemeClr val="tx1"/>
                </a:solidFill>
                <a:latin typeface="Arial" panose="020B0604020202020204" pitchFamily="34" charset="0"/>
              </a:defRPr>
            </a:lvl8pPr>
            <a:lvl9pPr marL="4403725" indent="-342900" fontAlgn="base">
              <a:spcBef>
                <a:spcPct val="0"/>
              </a:spcBef>
              <a:spcAft>
                <a:spcPct val="0"/>
              </a:spcAft>
              <a:defRPr>
                <a:solidFill>
                  <a:schemeClr val="tx1"/>
                </a:solidFill>
                <a:latin typeface="Arial" panose="020B0604020202020204" pitchFamily="34" charset="0"/>
              </a:defRPr>
            </a:lvl9pPr>
          </a:lstStyle>
          <a:p>
            <a:pPr indent="0" algn="just">
              <a:spcBef>
                <a:spcPct val="50000"/>
              </a:spcBef>
            </a:pPr>
            <a:r>
              <a:rPr lang="vi-VN" altLang="en-US" sz="4000" b="1" dirty="0">
                <a:solidFill>
                  <a:schemeClr val="bg1"/>
                </a:solidFill>
                <a:effectLst>
                  <a:outerShdw blurRad="38100" dist="38100" dir="2700000" algn="tl">
                    <a:srgbClr val="000000">
                      <a:alpha val="43137"/>
                    </a:srgbClr>
                  </a:outerShdw>
                </a:effectLst>
                <a:latin typeface="Times New Roman" panose="02020603050405020304" pitchFamily="18" charset="0"/>
              </a:rPr>
              <a:t>Chỉ còn tiếng đàn ngân nga</a:t>
            </a:r>
          </a:p>
          <a:p>
            <a:pPr indent="0" algn="just">
              <a:spcBef>
                <a:spcPct val="50000"/>
              </a:spcBef>
            </a:pPr>
            <a:r>
              <a:rPr lang="vi-VN" altLang="en-US" sz="4000" b="1" dirty="0">
                <a:solidFill>
                  <a:schemeClr val="bg1"/>
                </a:solidFill>
                <a:effectLst>
                  <a:outerShdw blurRad="38100" dist="38100" dir="2700000" algn="tl">
                    <a:srgbClr val="000000">
                      <a:alpha val="43137"/>
                    </a:srgbClr>
                  </a:outerShdw>
                </a:effectLst>
                <a:latin typeface="Times New Roman" panose="02020603050405020304" pitchFamily="18" charset="0"/>
              </a:rPr>
              <a:t>Với dòng trăng lấp loáng sông Đà.</a:t>
            </a:r>
          </a:p>
          <a:p>
            <a:pPr algn="just">
              <a:spcBef>
                <a:spcPct val="50000"/>
              </a:spcBef>
            </a:pPr>
            <a:endParaRPr lang="vi-VN" altLang="en-US" sz="4000"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9" name="Text Box 42"/>
          <p:cNvSpPr txBox="1">
            <a:spLocks noChangeArrowheads="1"/>
          </p:cNvSpPr>
          <p:nvPr/>
        </p:nvSpPr>
        <p:spPr bwMode="auto">
          <a:xfrm>
            <a:off x="95692" y="3707363"/>
            <a:ext cx="1154891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sz="2800" b="1" dirty="0">
                <a:solidFill>
                  <a:srgbClr val="0000CC"/>
                </a:solidFill>
                <a:latin typeface="Times New Roman" pitchFamily="18" charset="0"/>
                <a:cs typeface="Times New Roman" pitchFamily="18" charset="0"/>
              </a:rPr>
              <a:t> </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Câu</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thơ</a:t>
            </a:r>
            <a:r>
              <a:rPr lang="en-US" altLang="en-US" sz="3600" b="1" dirty="0">
                <a:solidFill>
                  <a:schemeClr val="bg1"/>
                </a:solidFill>
                <a:latin typeface="Times New Roman" pitchFamily="18" charset="0"/>
                <a:cs typeface="Times New Roman" pitchFamily="18" charset="0"/>
              </a:rPr>
              <a:t> </a:t>
            </a:r>
            <a:r>
              <a:rPr lang="en-US" altLang="en-US" sz="3600" b="1" i="1" dirty="0" err="1">
                <a:solidFill>
                  <a:srgbClr val="FF0000"/>
                </a:solidFill>
                <a:latin typeface="Times New Roman" pitchFamily="18" charset="0"/>
                <a:cs typeface="Times New Roman" pitchFamily="18" charset="0"/>
              </a:rPr>
              <a:t>Chỉ</a:t>
            </a:r>
            <a:r>
              <a:rPr lang="en-US" altLang="en-US" sz="3600" b="1" i="1" dirty="0">
                <a:solidFill>
                  <a:srgbClr val="FF0000"/>
                </a:solidFill>
                <a:latin typeface="Times New Roman" pitchFamily="18" charset="0"/>
                <a:cs typeface="Times New Roman" pitchFamily="18" charset="0"/>
              </a:rPr>
              <a:t> </a:t>
            </a:r>
            <a:r>
              <a:rPr lang="en-US" altLang="en-US" sz="3600" b="1" i="1" dirty="0" err="1">
                <a:solidFill>
                  <a:srgbClr val="FF0000"/>
                </a:solidFill>
                <a:latin typeface="Times New Roman" pitchFamily="18" charset="0"/>
                <a:cs typeface="Times New Roman" pitchFamily="18" charset="0"/>
              </a:rPr>
              <a:t>còn</a:t>
            </a:r>
            <a:r>
              <a:rPr lang="en-US" altLang="en-US" sz="3600" b="1" i="1" dirty="0">
                <a:solidFill>
                  <a:srgbClr val="FF0000"/>
                </a:solidFill>
                <a:latin typeface="Times New Roman" pitchFamily="18" charset="0"/>
                <a:cs typeface="Times New Roman" pitchFamily="18" charset="0"/>
              </a:rPr>
              <a:t> </a:t>
            </a:r>
            <a:r>
              <a:rPr lang="en-US" altLang="en-US" sz="3600" b="1" i="1" dirty="0" err="1">
                <a:solidFill>
                  <a:srgbClr val="FF0000"/>
                </a:solidFill>
                <a:latin typeface="Times New Roman" pitchFamily="18" charset="0"/>
                <a:cs typeface="Times New Roman" pitchFamily="18" charset="0"/>
              </a:rPr>
              <a:t>tiếng</a:t>
            </a:r>
            <a:r>
              <a:rPr lang="en-US" altLang="en-US" sz="3600" b="1" i="1" dirty="0">
                <a:solidFill>
                  <a:srgbClr val="FF0000"/>
                </a:solidFill>
                <a:latin typeface="Times New Roman" pitchFamily="18" charset="0"/>
                <a:cs typeface="Times New Roman" pitchFamily="18" charset="0"/>
              </a:rPr>
              <a:t> </a:t>
            </a:r>
            <a:r>
              <a:rPr lang="en-US" altLang="en-US" sz="3600" b="1" i="1" dirty="0" err="1">
                <a:solidFill>
                  <a:srgbClr val="FF0000"/>
                </a:solidFill>
                <a:latin typeface="Times New Roman" pitchFamily="18" charset="0"/>
                <a:cs typeface="Times New Roman" pitchFamily="18" charset="0"/>
              </a:rPr>
              <a:t>đàn</a:t>
            </a:r>
            <a:r>
              <a:rPr lang="en-US" altLang="en-US" sz="3600" b="1" i="1" dirty="0">
                <a:solidFill>
                  <a:srgbClr val="FF0000"/>
                </a:solidFill>
                <a:latin typeface="Times New Roman" pitchFamily="18" charset="0"/>
                <a:cs typeface="Times New Roman" pitchFamily="18" charset="0"/>
              </a:rPr>
              <a:t> </a:t>
            </a:r>
            <a:r>
              <a:rPr lang="en-US" altLang="en-US" sz="3600" b="1" i="1" dirty="0" err="1">
                <a:solidFill>
                  <a:srgbClr val="FF0000"/>
                </a:solidFill>
                <a:latin typeface="Times New Roman" pitchFamily="18" charset="0"/>
                <a:cs typeface="Times New Roman" pitchFamily="18" charset="0"/>
              </a:rPr>
              <a:t>ngân</a:t>
            </a:r>
            <a:r>
              <a:rPr lang="en-US" altLang="en-US" sz="3600" b="1" i="1" dirty="0">
                <a:solidFill>
                  <a:srgbClr val="FF0000"/>
                </a:solidFill>
                <a:latin typeface="Times New Roman" pitchFamily="18" charset="0"/>
                <a:cs typeface="Times New Roman" pitchFamily="18" charset="0"/>
              </a:rPr>
              <a:t> </a:t>
            </a:r>
            <a:r>
              <a:rPr lang="en-US" altLang="en-US" sz="3600" b="1" i="1" dirty="0" err="1">
                <a:solidFill>
                  <a:srgbClr val="FF0000"/>
                </a:solidFill>
                <a:latin typeface="Times New Roman" pitchFamily="18" charset="0"/>
                <a:cs typeface="Times New Roman" pitchFamily="18" charset="0"/>
              </a:rPr>
              <a:t>nga</a:t>
            </a:r>
            <a:r>
              <a:rPr lang="en-US" altLang="en-US" sz="3600" b="1" i="1" dirty="0">
                <a:solidFill>
                  <a:srgbClr val="FF0000"/>
                </a:solidFill>
                <a:latin typeface="Times New Roman" pitchFamily="18" charset="0"/>
                <a:cs typeface="Times New Roman" pitchFamily="18" charset="0"/>
              </a:rPr>
              <a:t> </a:t>
            </a:r>
            <a:r>
              <a:rPr lang="en-US" altLang="en-US" sz="3600" b="1" i="1" dirty="0" err="1">
                <a:solidFill>
                  <a:srgbClr val="FF0000"/>
                </a:solidFill>
                <a:latin typeface="Times New Roman" pitchFamily="18" charset="0"/>
                <a:cs typeface="Times New Roman" pitchFamily="18" charset="0"/>
              </a:rPr>
              <a:t>với</a:t>
            </a:r>
            <a:r>
              <a:rPr lang="en-US" altLang="en-US" sz="3600" b="1" i="1" dirty="0">
                <a:solidFill>
                  <a:srgbClr val="FF0000"/>
                </a:solidFill>
                <a:latin typeface="Times New Roman" pitchFamily="18" charset="0"/>
                <a:cs typeface="Times New Roman" pitchFamily="18" charset="0"/>
              </a:rPr>
              <a:t> </a:t>
            </a:r>
            <a:r>
              <a:rPr lang="en-US" altLang="en-US" sz="3600" b="1" i="1" dirty="0" err="1">
                <a:solidFill>
                  <a:srgbClr val="FF0000"/>
                </a:solidFill>
                <a:latin typeface="Times New Roman" pitchFamily="18" charset="0"/>
                <a:cs typeface="Times New Roman" pitchFamily="18" charset="0"/>
              </a:rPr>
              <a:t>một</a:t>
            </a:r>
            <a:r>
              <a:rPr lang="en-US" altLang="en-US" sz="3600" b="1" i="1" dirty="0">
                <a:solidFill>
                  <a:srgbClr val="FF0000"/>
                </a:solidFill>
                <a:latin typeface="Times New Roman" pitchFamily="18" charset="0"/>
                <a:cs typeface="Times New Roman" pitchFamily="18" charset="0"/>
              </a:rPr>
              <a:t> </a:t>
            </a:r>
            <a:r>
              <a:rPr lang="en-US" altLang="en-US" sz="3600" b="1" i="1" dirty="0" err="1">
                <a:solidFill>
                  <a:srgbClr val="FF0000"/>
                </a:solidFill>
                <a:latin typeface="Times New Roman" pitchFamily="18" charset="0"/>
                <a:cs typeface="Times New Roman" pitchFamily="18" charset="0"/>
              </a:rPr>
              <a:t>dòng</a:t>
            </a:r>
            <a:r>
              <a:rPr lang="en-US" altLang="en-US" sz="3600" b="1" i="1" dirty="0">
                <a:solidFill>
                  <a:srgbClr val="FF0000"/>
                </a:solidFill>
                <a:latin typeface="Times New Roman" pitchFamily="18" charset="0"/>
                <a:cs typeface="Times New Roman" pitchFamily="18" charset="0"/>
              </a:rPr>
              <a:t> </a:t>
            </a:r>
            <a:r>
              <a:rPr lang="en-US" altLang="en-US" sz="3600" b="1" i="1" dirty="0" err="1">
                <a:solidFill>
                  <a:srgbClr val="FF0000"/>
                </a:solidFill>
                <a:latin typeface="Times New Roman" pitchFamily="18" charset="0"/>
                <a:cs typeface="Times New Roman" pitchFamily="18" charset="0"/>
              </a:rPr>
              <a:t>trăng</a:t>
            </a:r>
            <a:r>
              <a:rPr lang="en-US" altLang="en-US" sz="3600" b="1" i="1" dirty="0">
                <a:solidFill>
                  <a:srgbClr val="FF0000"/>
                </a:solidFill>
                <a:latin typeface="Times New Roman" pitchFamily="18" charset="0"/>
                <a:cs typeface="Times New Roman" pitchFamily="18" charset="0"/>
              </a:rPr>
              <a:t> </a:t>
            </a:r>
            <a:r>
              <a:rPr lang="en-US" altLang="en-US" sz="3600" b="1" i="1" dirty="0" err="1">
                <a:solidFill>
                  <a:srgbClr val="FF0000"/>
                </a:solidFill>
                <a:latin typeface="Times New Roman" pitchFamily="18" charset="0"/>
                <a:cs typeface="Times New Roman" pitchFamily="18" charset="0"/>
              </a:rPr>
              <a:t>lấp</a:t>
            </a:r>
            <a:r>
              <a:rPr lang="en-US" altLang="en-US" sz="3600" b="1" i="1" dirty="0">
                <a:solidFill>
                  <a:srgbClr val="FF0000"/>
                </a:solidFill>
                <a:latin typeface="Times New Roman" pitchFamily="18" charset="0"/>
                <a:cs typeface="Times New Roman" pitchFamily="18" charset="0"/>
              </a:rPr>
              <a:t> </a:t>
            </a:r>
            <a:r>
              <a:rPr lang="en-US" altLang="en-US" sz="3600" b="1" i="1" dirty="0" err="1">
                <a:solidFill>
                  <a:srgbClr val="FF0000"/>
                </a:solidFill>
                <a:latin typeface="Times New Roman" pitchFamily="18" charset="0"/>
                <a:cs typeface="Times New Roman" pitchFamily="18" charset="0"/>
              </a:rPr>
              <a:t>loáng</a:t>
            </a:r>
            <a:r>
              <a:rPr lang="en-US" altLang="en-US" sz="3600" b="1" i="1" dirty="0">
                <a:solidFill>
                  <a:srgbClr val="FF0000"/>
                </a:solidFill>
                <a:latin typeface="Times New Roman" pitchFamily="18" charset="0"/>
                <a:cs typeface="Times New Roman" pitchFamily="18" charset="0"/>
              </a:rPr>
              <a:t> </a:t>
            </a:r>
            <a:r>
              <a:rPr lang="en-US" altLang="en-US" sz="3600" b="1" i="1" dirty="0" err="1">
                <a:solidFill>
                  <a:srgbClr val="FF0000"/>
                </a:solidFill>
                <a:latin typeface="Times New Roman" pitchFamily="18" charset="0"/>
                <a:cs typeface="Times New Roman" pitchFamily="18" charset="0"/>
              </a:rPr>
              <a:t>sông</a:t>
            </a:r>
            <a:r>
              <a:rPr lang="en-US" altLang="en-US" sz="3600" b="1" i="1" dirty="0">
                <a:solidFill>
                  <a:srgbClr val="FF0000"/>
                </a:solidFill>
                <a:latin typeface="Times New Roman" pitchFamily="18" charset="0"/>
                <a:cs typeface="Times New Roman" pitchFamily="18" charset="0"/>
              </a:rPr>
              <a:t> </a:t>
            </a:r>
            <a:r>
              <a:rPr lang="en-US" altLang="en-US" sz="3600" b="1" i="1" dirty="0" err="1">
                <a:solidFill>
                  <a:srgbClr val="FF0000"/>
                </a:solidFill>
                <a:latin typeface="Times New Roman" pitchFamily="18" charset="0"/>
                <a:cs typeface="Times New Roman" pitchFamily="18" charset="0"/>
              </a:rPr>
              <a:t>Đà</a:t>
            </a:r>
            <a:r>
              <a:rPr lang="en-US" altLang="en-US" sz="3600" b="1" dirty="0">
                <a:solidFill>
                  <a:srgbClr val="FF0000"/>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gợi</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lên</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một</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hình</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ảnh</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đẹp</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thể</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hiện</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sự</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hòa</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quyện</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giữa</a:t>
            </a:r>
            <a:r>
              <a:rPr lang="en-US" altLang="en-US" sz="3600" b="1" dirty="0">
                <a:solidFill>
                  <a:schemeClr val="bg1"/>
                </a:solidFill>
                <a:latin typeface="Times New Roman" pitchFamily="18" charset="0"/>
                <a:cs typeface="Times New Roman" pitchFamily="18" charset="0"/>
              </a:rPr>
              <a:t> con </a:t>
            </a:r>
            <a:r>
              <a:rPr lang="en-US" altLang="en-US" sz="3600" b="1" dirty="0" err="1">
                <a:solidFill>
                  <a:schemeClr val="bg1"/>
                </a:solidFill>
                <a:latin typeface="Times New Roman" pitchFamily="18" charset="0"/>
                <a:cs typeface="Times New Roman" pitchFamily="18" charset="0"/>
              </a:rPr>
              <a:t>người</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với</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thiên</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nhiên</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giữa</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ánh</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trăng</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với</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dòng</a:t>
            </a:r>
            <a:r>
              <a:rPr lang="en-US" altLang="en-US" sz="3600" b="1" dirty="0">
                <a:solidFill>
                  <a:schemeClr val="bg1"/>
                </a:solidFill>
                <a:latin typeface="Times New Roman" pitchFamily="18" charset="0"/>
                <a:cs typeface="Times New Roman" pitchFamily="18" charset="0"/>
              </a:rPr>
              <a:t> song. </a:t>
            </a:r>
            <a:r>
              <a:rPr lang="en-US" altLang="en-US" sz="3600" b="1" dirty="0" err="1">
                <a:solidFill>
                  <a:schemeClr val="bg1"/>
                </a:solidFill>
                <a:latin typeface="Times New Roman" pitchFamily="18" charset="0"/>
                <a:cs typeface="Times New Roman" pitchFamily="18" charset="0"/>
              </a:rPr>
              <a:t>Tiếng</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đàn</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ngân</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nga</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lan</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tỏa</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vào</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dòng</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sông</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lúc</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này</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như</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một</a:t>
            </a:r>
            <a:r>
              <a:rPr lang="en-US" altLang="en-US" sz="3600" b="1" dirty="0">
                <a:solidFill>
                  <a:schemeClr val="bg1"/>
                </a:solidFill>
                <a:latin typeface="Times New Roman" pitchFamily="18" charset="0"/>
                <a:cs typeface="Times New Roman" pitchFamily="18" charset="0"/>
              </a:rPr>
              <a:t> “ </a:t>
            </a:r>
            <a:r>
              <a:rPr lang="en-US" altLang="en-US" sz="3600" b="1" dirty="0" err="1">
                <a:solidFill>
                  <a:schemeClr val="bg1"/>
                </a:solidFill>
                <a:latin typeface="Times New Roman" pitchFamily="18" charset="0"/>
                <a:cs typeface="Times New Roman" pitchFamily="18" charset="0"/>
              </a:rPr>
              <a:t>dòng</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trăng</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lấp</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loáng</a:t>
            </a:r>
            <a:r>
              <a:rPr lang="en-US" altLang="en-US" sz="3600" b="1" dirty="0">
                <a:solidFill>
                  <a:schemeClr val="bg1"/>
                </a:solidFill>
                <a:latin typeface="Times New Roman" pitchFamily="18" charset="0"/>
                <a:cs typeface="Times New Roman" pitchFamily="18" charset="0"/>
              </a:rPr>
              <a:t>. </a:t>
            </a:r>
          </a:p>
        </p:txBody>
      </p:sp>
    </p:spTree>
    <p:extLst>
      <p:ext uri="{BB962C8B-B14F-4D97-AF65-F5344CB8AC3E}">
        <p14:creationId xmlns:p14="http://schemas.microsoft.com/office/powerpoint/2010/main" val="33803579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80">
                                          <p:stCondLst>
                                            <p:cond delay="0"/>
                                          </p:stCondLst>
                                        </p:cTn>
                                        <p:tgtEl>
                                          <p:spTgt spid="20">
                                            <p:txEl>
                                              <p:pRg st="0" end="0"/>
                                            </p:txEl>
                                          </p:spTgt>
                                        </p:tgtEl>
                                      </p:cBhvr>
                                    </p:animEffect>
                                    <p:anim calcmode="lin" valueType="num">
                                      <p:cBhvr>
                                        <p:cTn id="8" dur="1822" tmFilter="0,0; 0.14,0.36; 0.43,0.73; 0.71,0.91; 1.0,1.0">
                                          <p:stCondLst>
                                            <p:cond delay="0"/>
                                          </p:stCondLst>
                                        </p:cTn>
                                        <p:tgtEl>
                                          <p:spTgt spid="2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xEl>
                                              <p:pRg st="0" end="0"/>
                                            </p:txEl>
                                          </p:spTgt>
                                        </p:tgtEl>
                                      </p:cBhvr>
                                      <p:to x="100000" y="60000"/>
                                    </p:animScale>
                                    <p:animScale>
                                      <p:cBhvr>
                                        <p:cTn id="14" dur="166" decel="50000">
                                          <p:stCondLst>
                                            <p:cond delay="676"/>
                                          </p:stCondLst>
                                        </p:cTn>
                                        <p:tgtEl>
                                          <p:spTgt spid="20">
                                            <p:txEl>
                                              <p:pRg st="0" end="0"/>
                                            </p:txEl>
                                          </p:spTgt>
                                        </p:tgtEl>
                                      </p:cBhvr>
                                      <p:to x="100000" y="100000"/>
                                    </p:animScale>
                                    <p:animScale>
                                      <p:cBhvr>
                                        <p:cTn id="15" dur="26">
                                          <p:stCondLst>
                                            <p:cond delay="1312"/>
                                          </p:stCondLst>
                                        </p:cTn>
                                        <p:tgtEl>
                                          <p:spTgt spid="20">
                                            <p:txEl>
                                              <p:pRg st="0" end="0"/>
                                            </p:txEl>
                                          </p:spTgt>
                                        </p:tgtEl>
                                      </p:cBhvr>
                                      <p:to x="100000" y="80000"/>
                                    </p:animScale>
                                    <p:animScale>
                                      <p:cBhvr>
                                        <p:cTn id="16" dur="166" decel="50000">
                                          <p:stCondLst>
                                            <p:cond delay="1338"/>
                                          </p:stCondLst>
                                        </p:cTn>
                                        <p:tgtEl>
                                          <p:spTgt spid="20">
                                            <p:txEl>
                                              <p:pRg st="0" end="0"/>
                                            </p:txEl>
                                          </p:spTgt>
                                        </p:tgtEl>
                                      </p:cBhvr>
                                      <p:to x="100000" y="100000"/>
                                    </p:animScale>
                                    <p:animScale>
                                      <p:cBhvr>
                                        <p:cTn id="17" dur="26">
                                          <p:stCondLst>
                                            <p:cond delay="1642"/>
                                          </p:stCondLst>
                                        </p:cTn>
                                        <p:tgtEl>
                                          <p:spTgt spid="20">
                                            <p:txEl>
                                              <p:pRg st="0" end="0"/>
                                            </p:txEl>
                                          </p:spTgt>
                                        </p:tgtEl>
                                      </p:cBhvr>
                                      <p:to x="100000" y="90000"/>
                                    </p:animScale>
                                    <p:animScale>
                                      <p:cBhvr>
                                        <p:cTn id="18" dur="166" decel="50000">
                                          <p:stCondLst>
                                            <p:cond delay="1668"/>
                                          </p:stCondLst>
                                        </p:cTn>
                                        <p:tgtEl>
                                          <p:spTgt spid="20">
                                            <p:txEl>
                                              <p:pRg st="0" end="0"/>
                                            </p:txEl>
                                          </p:spTgt>
                                        </p:tgtEl>
                                      </p:cBhvr>
                                      <p:to x="100000" y="100000"/>
                                    </p:animScale>
                                    <p:animScale>
                                      <p:cBhvr>
                                        <p:cTn id="19" dur="26">
                                          <p:stCondLst>
                                            <p:cond delay="1808"/>
                                          </p:stCondLst>
                                        </p:cTn>
                                        <p:tgtEl>
                                          <p:spTgt spid="20">
                                            <p:txEl>
                                              <p:pRg st="0" end="0"/>
                                            </p:txEl>
                                          </p:spTgt>
                                        </p:tgtEl>
                                      </p:cBhvr>
                                      <p:to x="100000" y="95000"/>
                                    </p:animScale>
                                    <p:animScale>
                                      <p:cBhvr>
                                        <p:cTn id="20" dur="166" decel="50000">
                                          <p:stCondLst>
                                            <p:cond delay="1834"/>
                                          </p:stCondLst>
                                        </p:cTn>
                                        <p:tgtEl>
                                          <p:spTgt spid="20">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grpId="0" nodeType="clickEffect">
                                  <p:stCondLst>
                                    <p:cond delay="0"/>
                                  </p:stCondLst>
                                  <p:iterate type="lt">
                                    <p:tmPct val="50000"/>
                                  </p:iterate>
                                  <p:childTnLst>
                                    <p:set>
                                      <p:cBhvr>
                                        <p:cTn id="31" dur="1" fill="hold">
                                          <p:stCondLst>
                                            <p:cond delay="0"/>
                                          </p:stCondLst>
                                        </p:cTn>
                                        <p:tgtEl>
                                          <p:spTgt spid="9"/>
                                        </p:tgtEl>
                                        <p:attrNameLst>
                                          <p:attrName>style.visibility</p:attrName>
                                        </p:attrNameLst>
                                      </p:cBhvr>
                                      <p:to>
                                        <p:strVal val="visible"/>
                                      </p:to>
                                    </p:set>
                                    <p:anim calcmode="discrete" valueType="clr">
                                      <p:cBhvr override="childStyle">
                                        <p:cTn id="32"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9"/>
                                        </p:tgtEl>
                                        <p:attrNameLst>
                                          <p:attrName>fillcolor</p:attrName>
                                        </p:attrNameLst>
                                      </p:cBhvr>
                                      <p:tavLst>
                                        <p:tav tm="0">
                                          <p:val>
                                            <p:clrVal>
                                              <a:schemeClr val="accent2"/>
                                            </p:clrVal>
                                          </p:val>
                                        </p:tav>
                                        <p:tav tm="50000">
                                          <p:val>
                                            <p:clrVal>
                                              <a:schemeClr val="hlink"/>
                                            </p:clrVal>
                                          </p:val>
                                        </p:tav>
                                      </p:tavLst>
                                    </p:anim>
                                    <p:set>
                                      <p:cBhvr>
                                        <p:cTn id="34"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7050353" cy="5489022"/>
          </a:xfrm>
          <a:prstGeom prst="cloudCallout">
            <a:avLst>
              <a:gd name="adj1" fmla="val 72378"/>
              <a:gd name="adj2" fmla="val 2187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4457FB5-F6F8-47B9-9761-80B2B68E5B92}"/>
              </a:ext>
            </a:extLst>
          </p:cNvPr>
          <p:cNvSpPr/>
          <p:nvPr/>
        </p:nvSpPr>
        <p:spPr>
          <a:xfrm>
            <a:off x="1177426" y="1126846"/>
            <a:ext cx="5229244" cy="3970318"/>
          </a:xfrm>
          <a:prstGeom prst="rect">
            <a:avLst/>
          </a:prstGeom>
        </p:spPr>
        <p:txBody>
          <a:bodyPr wrap="square">
            <a:spAutoFit/>
          </a:bodyPr>
          <a:lstStyle/>
          <a:p>
            <a:pPr algn="just"/>
            <a:r>
              <a:rPr lang="vi-VN" sz="3600" b="1">
                <a:solidFill>
                  <a:srgbClr val="0070C0"/>
                </a:solidFill>
                <a:latin typeface="Times New Roman" pitchFamily="18" charset="0"/>
                <a:cs typeface="Times New Roman" pitchFamily="18" charset="0"/>
              </a:rPr>
              <a:t>Trong đêm trăng trên sông Đà, con người và thiên nhiên có sự hòa hợp, gắn bó thân thiết, mang lại cảm giác gần gũi, ấm áp chứ không hề xa lạ, đáng sợ.</a:t>
            </a:r>
            <a:endParaRPr lang="en-US" sz="3600" b="1" dirty="0">
              <a:solidFill>
                <a:srgbClr val="0070C0"/>
              </a:solidFill>
            </a:endParaRPr>
          </a:p>
        </p:txBody>
      </p:sp>
    </p:spTree>
    <p:extLst>
      <p:ext uri="{BB962C8B-B14F-4D97-AF65-F5344CB8AC3E}">
        <p14:creationId xmlns:p14="http://schemas.microsoft.com/office/powerpoint/2010/main" val="36168835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24"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0" name="Rectangle 19">
            <a:extLst>
              <a:ext uri="{FF2B5EF4-FFF2-40B4-BE49-F238E27FC236}">
                <a16:creationId xmlns:a16="http://schemas.microsoft.com/office/drawing/2014/main" id="{3D3FB054-877A-44CB-9EBC-85FDB3E39888}"/>
              </a:ext>
            </a:extLst>
          </p:cNvPr>
          <p:cNvSpPr/>
          <p:nvPr/>
        </p:nvSpPr>
        <p:spPr>
          <a:xfrm>
            <a:off x="1448927" y="59226"/>
            <a:ext cx="9252526" cy="1399489"/>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200" b="1" dirty="0">
                <a:ln w="19050">
                  <a:solidFill>
                    <a:srgbClr val="EC943B"/>
                  </a:solidFill>
                </a:ln>
                <a:solidFill>
                  <a:srgbClr val="FFFF80"/>
                </a:solidFill>
                <a:effectLst>
                  <a:outerShdw blurRad="38100" dist="25400" dir="5400000" algn="ctr" rotWithShape="0">
                    <a:srgbClr val="6E747A">
                      <a:alpha val="43000"/>
                    </a:srgbClr>
                  </a:outerShdw>
                </a:effectLst>
                <a:latin typeface="+mj-lt"/>
              </a:rPr>
              <a:t>Câu 3. Những câu thơ nào trong bài</a:t>
            </a:r>
          </a:p>
          <a:p>
            <a:pPr algn="ctr"/>
            <a:r>
              <a:rPr lang="vi-VN" sz="3200" b="1" dirty="0">
                <a:ln w="19050">
                  <a:solidFill>
                    <a:srgbClr val="EC943B"/>
                  </a:solidFill>
                </a:ln>
                <a:solidFill>
                  <a:srgbClr val="FFFF80"/>
                </a:solidFill>
                <a:effectLst>
                  <a:outerShdw blurRad="38100" dist="25400" dir="5400000" algn="ctr" rotWithShape="0">
                    <a:srgbClr val="6E747A">
                      <a:alpha val="43000"/>
                    </a:srgbClr>
                  </a:outerShdw>
                </a:effectLst>
                <a:latin typeface="+mj-lt"/>
              </a:rPr>
              <a:t>sử dụng phép nhân hóa?</a:t>
            </a:r>
          </a:p>
        </p:txBody>
      </p:sp>
      <p:sp>
        <p:nvSpPr>
          <p:cNvPr id="16" name="Text Box 36"/>
          <p:cNvSpPr txBox="1">
            <a:spLocks noChangeArrowheads="1"/>
          </p:cNvSpPr>
          <p:nvPr/>
        </p:nvSpPr>
        <p:spPr bwMode="auto">
          <a:xfrm>
            <a:off x="76200" y="2157413"/>
            <a:ext cx="861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Cả</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công</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trường</a:t>
            </a:r>
            <a:r>
              <a:rPr lang="en-US" altLang="en-US" sz="3600" b="1" dirty="0">
                <a:solidFill>
                  <a:schemeClr val="bg1"/>
                </a:solidFill>
                <a:latin typeface="Times New Roman" pitchFamily="18" charset="0"/>
                <a:cs typeface="Times New Roman" pitchFamily="18" charset="0"/>
              </a:rPr>
              <a:t> say </a:t>
            </a:r>
            <a:r>
              <a:rPr lang="en-US" altLang="en-US" sz="3600" b="1" dirty="0" err="1">
                <a:solidFill>
                  <a:schemeClr val="bg1"/>
                </a:solidFill>
                <a:latin typeface="Times New Roman" pitchFamily="18" charset="0"/>
                <a:cs typeface="Times New Roman" pitchFamily="18" charset="0"/>
              </a:rPr>
              <a:t>ngủ</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cạnh</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dòng</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sông</a:t>
            </a:r>
            <a:r>
              <a:rPr lang="en-US" altLang="en-US" sz="3600" b="1" dirty="0">
                <a:solidFill>
                  <a:schemeClr val="bg1"/>
                </a:solidFill>
                <a:latin typeface="Times New Roman" pitchFamily="18" charset="0"/>
                <a:cs typeface="Times New Roman" pitchFamily="18" charset="0"/>
              </a:rPr>
              <a:t>.</a:t>
            </a:r>
          </a:p>
        </p:txBody>
      </p:sp>
      <p:sp>
        <p:nvSpPr>
          <p:cNvPr id="17" name="Text Box 37"/>
          <p:cNvSpPr txBox="1">
            <a:spLocks noChangeArrowheads="1"/>
          </p:cNvSpPr>
          <p:nvPr/>
        </p:nvSpPr>
        <p:spPr bwMode="auto">
          <a:xfrm>
            <a:off x="0" y="3111281"/>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Những</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tháp</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khoan</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nhô</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lên</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trời</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ngẫm</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nghĩ</a:t>
            </a:r>
            <a:endParaRPr lang="en-US" altLang="en-US" sz="3600" b="1" dirty="0">
              <a:solidFill>
                <a:schemeClr val="bg1"/>
              </a:solidFill>
              <a:latin typeface="Times New Roman" pitchFamily="18" charset="0"/>
              <a:cs typeface="Times New Roman" pitchFamily="18" charset="0"/>
            </a:endParaRPr>
          </a:p>
        </p:txBody>
      </p:sp>
      <p:sp>
        <p:nvSpPr>
          <p:cNvPr id="21" name="Text Box 38"/>
          <p:cNvSpPr txBox="1">
            <a:spLocks noChangeArrowheads="1"/>
          </p:cNvSpPr>
          <p:nvPr/>
        </p:nvSpPr>
        <p:spPr bwMode="auto">
          <a:xfrm>
            <a:off x="-53975" y="3940705"/>
            <a:ext cx="9296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Những</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xe</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ủi</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xe</a:t>
            </a:r>
            <a:r>
              <a:rPr lang="en-US" altLang="en-US" sz="3600" b="1" dirty="0">
                <a:solidFill>
                  <a:schemeClr val="bg1"/>
                </a:solidFill>
                <a:latin typeface="Times New Roman" pitchFamily="18" charset="0"/>
                <a:cs typeface="Times New Roman" pitchFamily="18" charset="0"/>
              </a:rPr>
              <a:t> ben </a:t>
            </a:r>
            <a:r>
              <a:rPr lang="en-US" altLang="en-US" sz="3600" b="1" dirty="0" err="1">
                <a:solidFill>
                  <a:schemeClr val="bg1"/>
                </a:solidFill>
                <a:latin typeface="Times New Roman" pitchFamily="18" charset="0"/>
                <a:cs typeface="Times New Roman" pitchFamily="18" charset="0"/>
              </a:rPr>
              <a:t>sóng</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vai</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nhau</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nằm</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nghỉ</a:t>
            </a:r>
            <a:r>
              <a:rPr lang="en-US" altLang="en-US" sz="3600" b="1" dirty="0">
                <a:solidFill>
                  <a:schemeClr val="bg1"/>
                </a:solidFill>
                <a:latin typeface="Times New Roman" pitchFamily="18" charset="0"/>
                <a:cs typeface="Times New Roman" pitchFamily="18" charset="0"/>
              </a:rPr>
              <a:t>.</a:t>
            </a:r>
          </a:p>
        </p:txBody>
      </p:sp>
      <p:sp>
        <p:nvSpPr>
          <p:cNvPr id="22" name="Text Box 39"/>
          <p:cNvSpPr txBox="1">
            <a:spLocks noChangeArrowheads="1"/>
          </p:cNvSpPr>
          <p:nvPr/>
        </p:nvSpPr>
        <p:spPr bwMode="auto">
          <a:xfrm>
            <a:off x="-45244" y="4824404"/>
            <a:ext cx="91995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Biển</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sẽ</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nằm</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bỡ</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ngỡ</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giữa</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cao</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nguyên</a:t>
            </a:r>
            <a:r>
              <a:rPr lang="en-US" altLang="en-US" sz="3600" b="1" dirty="0">
                <a:solidFill>
                  <a:schemeClr val="bg1"/>
                </a:solidFill>
                <a:latin typeface="Times New Roman" pitchFamily="18" charset="0"/>
                <a:cs typeface="Times New Roman" pitchFamily="18" charset="0"/>
              </a:rPr>
              <a:t>.</a:t>
            </a:r>
          </a:p>
        </p:txBody>
      </p:sp>
      <p:sp>
        <p:nvSpPr>
          <p:cNvPr id="23" name="Text Box 40"/>
          <p:cNvSpPr txBox="1">
            <a:spLocks noChangeArrowheads="1"/>
          </p:cNvSpPr>
          <p:nvPr/>
        </p:nvSpPr>
        <p:spPr bwMode="auto">
          <a:xfrm>
            <a:off x="-45244" y="569297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Sông</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Đà</a:t>
            </a:r>
            <a:r>
              <a:rPr lang="en-US" altLang="en-US" sz="3600" b="1" dirty="0">
                <a:solidFill>
                  <a:schemeClr val="bg1"/>
                </a:solidFill>
                <a:latin typeface="Times New Roman" pitchFamily="18" charset="0"/>
                <a:cs typeface="Times New Roman" pitchFamily="18" charset="0"/>
              </a:rPr>
              <a:t> chia </a:t>
            </a:r>
            <a:r>
              <a:rPr lang="en-US" altLang="en-US" sz="3600" b="1" dirty="0" err="1">
                <a:solidFill>
                  <a:schemeClr val="bg1"/>
                </a:solidFill>
                <a:latin typeface="Times New Roman" pitchFamily="18" charset="0"/>
                <a:cs typeface="Times New Roman" pitchFamily="18" charset="0"/>
              </a:rPr>
              <a:t>ánh</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sáng</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đi</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muôn</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ngả</a:t>
            </a:r>
            <a:r>
              <a:rPr lang="en-US" altLang="en-US" sz="3600" b="1" dirty="0">
                <a:solidFill>
                  <a:schemeClr val="bg1"/>
                </a:solidFill>
                <a:latin typeface="Times New Roman" pitchFamily="18" charset="0"/>
                <a:cs typeface="Times New Roman" pitchFamily="18" charset="0"/>
              </a:rPr>
              <a:t>.</a:t>
            </a:r>
          </a:p>
        </p:txBody>
      </p:sp>
      <p:sp>
        <p:nvSpPr>
          <p:cNvPr id="24" name="Text Box 14"/>
          <p:cNvSpPr txBox="1">
            <a:spLocks noChangeArrowheads="1"/>
          </p:cNvSpPr>
          <p:nvPr/>
        </p:nvSpPr>
        <p:spPr bwMode="auto">
          <a:xfrm>
            <a:off x="3530089" y="2157607"/>
            <a:ext cx="1676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sz="3600" b="1" dirty="0">
                <a:solidFill>
                  <a:srgbClr val="FF0000"/>
                </a:solidFill>
                <a:latin typeface="Times New Roman" pitchFamily="18" charset="0"/>
                <a:cs typeface="Times New Roman" pitchFamily="18" charset="0"/>
              </a:rPr>
              <a:t>say </a:t>
            </a:r>
            <a:r>
              <a:rPr lang="en-US" altLang="en-US" sz="3600" b="1" dirty="0" err="1">
                <a:solidFill>
                  <a:srgbClr val="FF0000"/>
                </a:solidFill>
                <a:latin typeface="Times New Roman" pitchFamily="18" charset="0"/>
                <a:cs typeface="Times New Roman" pitchFamily="18" charset="0"/>
              </a:rPr>
              <a:t>ngủ</a:t>
            </a:r>
            <a:endParaRPr lang="en-US" altLang="en-US" sz="3600" b="1" dirty="0">
              <a:solidFill>
                <a:srgbClr val="FF0000"/>
              </a:solidFill>
              <a:latin typeface="Times New Roman" pitchFamily="18" charset="0"/>
              <a:cs typeface="Times New Roman" pitchFamily="18" charset="0"/>
            </a:endParaRPr>
          </a:p>
        </p:txBody>
      </p:sp>
      <p:sp>
        <p:nvSpPr>
          <p:cNvPr id="25" name="Text Box 14"/>
          <p:cNvSpPr txBox="1">
            <a:spLocks noChangeArrowheads="1"/>
          </p:cNvSpPr>
          <p:nvPr/>
        </p:nvSpPr>
        <p:spPr bwMode="auto">
          <a:xfrm>
            <a:off x="6456773" y="3111281"/>
            <a:ext cx="30511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sz="3600" b="1" dirty="0" err="1">
                <a:solidFill>
                  <a:srgbClr val="FF0000"/>
                </a:solidFill>
                <a:latin typeface="Times New Roman" pitchFamily="18" charset="0"/>
                <a:cs typeface="Times New Roman" pitchFamily="18" charset="0"/>
              </a:rPr>
              <a:t>ngẫm</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nghĩ</a:t>
            </a:r>
            <a:endParaRPr lang="en-US" altLang="en-US" sz="3600" b="1" dirty="0">
              <a:solidFill>
                <a:srgbClr val="FF0000"/>
              </a:solidFill>
              <a:latin typeface="Times New Roman" pitchFamily="18" charset="0"/>
              <a:cs typeface="Times New Roman" pitchFamily="18" charset="0"/>
            </a:endParaRPr>
          </a:p>
        </p:txBody>
      </p:sp>
      <p:sp>
        <p:nvSpPr>
          <p:cNvPr id="26" name="Text Box 14"/>
          <p:cNvSpPr txBox="1">
            <a:spLocks noChangeArrowheads="1"/>
          </p:cNvSpPr>
          <p:nvPr/>
        </p:nvSpPr>
        <p:spPr bwMode="auto">
          <a:xfrm>
            <a:off x="4202919" y="3947883"/>
            <a:ext cx="58554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sz="3600" b="1" dirty="0" err="1">
                <a:solidFill>
                  <a:srgbClr val="FF0000"/>
                </a:solidFill>
                <a:latin typeface="Times New Roman" pitchFamily="18" charset="0"/>
                <a:cs typeface="Times New Roman" pitchFamily="18" charset="0"/>
              </a:rPr>
              <a:t>sóng</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vai</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nhau</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nằm</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nghỉ</a:t>
            </a:r>
            <a:endParaRPr lang="en-US" altLang="en-US" sz="3600" b="1" dirty="0">
              <a:solidFill>
                <a:srgbClr val="FF0000"/>
              </a:solidFill>
              <a:latin typeface="Times New Roman" pitchFamily="18" charset="0"/>
              <a:cs typeface="Times New Roman" pitchFamily="18" charset="0"/>
            </a:endParaRPr>
          </a:p>
        </p:txBody>
      </p:sp>
      <p:sp>
        <p:nvSpPr>
          <p:cNvPr id="27" name="Text Box 14"/>
          <p:cNvSpPr txBox="1">
            <a:spLocks noChangeArrowheads="1"/>
          </p:cNvSpPr>
          <p:nvPr/>
        </p:nvSpPr>
        <p:spPr bwMode="auto">
          <a:xfrm>
            <a:off x="1723216" y="4828560"/>
            <a:ext cx="39031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sz="3600" b="1" dirty="0" err="1">
                <a:solidFill>
                  <a:srgbClr val="FF0000"/>
                </a:solidFill>
                <a:latin typeface="Times New Roman" pitchFamily="18" charset="0"/>
                <a:cs typeface="Times New Roman" pitchFamily="18" charset="0"/>
              </a:rPr>
              <a:t>nằm</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bỡ</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ngỡ</a:t>
            </a:r>
            <a:endParaRPr lang="en-US" altLang="en-US" sz="3600" b="1" dirty="0">
              <a:solidFill>
                <a:srgbClr val="FF0000"/>
              </a:solidFill>
              <a:latin typeface="Times New Roman" pitchFamily="18" charset="0"/>
              <a:cs typeface="Times New Roman" pitchFamily="18" charset="0"/>
            </a:endParaRPr>
          </a:p>
        </p:txBody>
      </p:sp>
      <p:sp>
        <p:nvSpPr>
          <p:cNvPr id="28" name="Text Box 14"/>
          <p:cNvSpPr txBox="1">
            <a:spLocks noChangeArrowheads="1"/>
          </p:cNvSpPr>
          <p:nvPr/>
        </p:nvSpPr>
        <p:spPr bwMode="auto">
          <a:xfrm>
            <a:off x="1966405" y="5692970"/>
            <a:ext cx="43983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sz="3600" b="1" dirty="0">
                <a:solidFill>
                  <a:srgbClr val="FF0000"/>
                </a:solidFill>
                <a:latin typeface="Times New Roman" pitchFamily="18" charset="0"/>
                <a:cs typeface="Times New Roman" pitchFamily="18" charset="0"/>
              </a:rPr>
              <a:t>chia </a:t>
            </a:r>
            <a:r>
              <a:rPr lang="en-US" altLang="en-US" sz="3600" b="1" dirty="0" err="1">
                <a:solidFill>
                  <a:srgbClr val="FF0000"/>
                </a:solidFill>
                <a:latin typeface="Times New Roman" pitchFamily="18" charset="0"/>
                <a:cs typeface="Times New Roman" pitchFamily="18" charset="0"/>
              </a:rPr>
              <a:t>ánh</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sáng</a:t>
            </a:r>
            <a:endParaRPr lang="en-US" altLang="en-US" sz="3600" b="1" dirty="0">
              <a:solidFill>
                <a:srgbClr val="FF0000"/>
              </a:solidFill>
              <a:latin typeface="Times New Roman" pitchFamily="18" charset="0"/>
              <a:cs typeface="Times New Roman" pitchFamily="18" charset="0"/>
            </a:endParaRPr>
          </a:p>
        </p:txBody>
      </p:sp>
      <p:sp>
        <p:nvSpPr>
          <p:cNvPr id="29" name="Right Brace 28">
            <a:extLst>
              <a:ext uri="{FF2B5EF4-FFF2-40B4-BE49-F238E27FC236}">
                <a16:creationId xmlns:a16="http://schemas.microsoft.com/office/drawing/2014/main" id="{4EEECC45-E456-414C-8EF1-1F42BCC2BFF8}"/>
              </a:ext>
            </a:extLst>
          </p:cNvPr>
          <p:cNvSpPr/>
          <p:nvPr/>
        </p:nvSpPr>
        <p:spPr>
          <a:xfrm>
            <a:off x="9172424" y="2480771"/>
            <a:ext cx="793061" cy="4171955"/>
          </a:xfrm>
          <a:prstGeom prst="rightBrace">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ectangle 2">
            <a:extLst>
              <a:ext uri="{FF2B5EF4-FFF2-40B4-BE49-F238E27FC236}">
                <a16:creationId xmlns:a16="http://schemas.microsoft.com/office/drawing/2014/main" id="{714F78CA-C796-4A64-A176-3E145D0A302D}"/>
              </a:ext>
            </a:extLst>
          </p:cNvPr>
          <p:cNvSpPr>
            <a:spLocks noChangeArrowheads="1"/>
          </p:cNvSpPr>
          <p:nvPr/>
        </p:nvSpPr>
        <p:spPr bwMode="auto">
          <a:xfrm>
            <a:off x="10025704" y="3269208"/>
            <a:ext cx="202581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vi-V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Biện </a:t>
            </a:r>
            <a:endParaRPr lang="en-US" altLang="en-US" sz="36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eaLnBrk="1" hangingPunct="1"/>
            <a:r>
              <a:rPr lang="vi-VN" altLang="en-US" sz="36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pháp </a:t>
            </a:r>
            <a:r>
              <a:rPr lang="vi-V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Nhân </a:t>
            </a:r>
            <a:endParaRPr lang="en-US" altLang="en-US" sz="36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eaLnBrk="1" hangingPunct="1"/>
            <a:r>
              <a:rPr lang="vi-VN" altLang="en-US" sz="36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hóa</a:t>
            </a:r>
            <a:endParaRPr lang="en-US" altLang="en-US" sz="3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190967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6"/>
                                        </p:tgtEl>
                                        <p:attrNameLst>
                                          <p:attrName>style.visibility</p:attrName>
                                        </p:attrNameLst>
                                      </p:cBhvr>
                                      <p:to>
                                        <p:strVal val="visible"/>
                                      </p:to>
                                    </p:set>
                                    <p:anim calcmode="discrete" valueType="clr">
                                      <p:cBhvr override="childStyle">
                                        <p:cTn id="12"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6"/>
                                        </p:tgtEl>
                                        <p:attrNameLst>
                                          <p:attrName>fillcolor</p:attrName>
                                        </p:attrNameLst>
                                      </p:cBhvr>
                                      <p:tavLst>
                                        <p:tav tm="0">
                                          <p:val>
                                            <p:clrVal>
                                              <a:schemeClr val="accent2"/>
                                            </p:clrVal>
                                          </p:val>
                                        </p:tav>
                                        <p:tav tm="50000">
                                          <p:val>
                                            <p:clrVal>
                                              <a:schemeClr val="hlink"/>
                                            </p:clrVal>
                                          </p:val>
                                        </p:tav>
                                      </p:tavLst>
                                    </p:anim>
                                    <p:set>
                                      <p:cBhvr>
                                        <p:cTn id="14" dur="80"/>
                                        <p:tgtEl>
                                          <p:spTgt spid="16"/>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7"/>
                                        </p:tgtEl>
                                        <p:attrNameLst>
                                          <p:attrName>style.visibility</p:attrName>
                                        </p:attrNameLst>
                                      </p:cBhvr>
                                      <p:to>
                                        <p:strVal val="visible"/>
                                      </p:to>
                                    </p:set>
                                    <p:anim calcmode="discrete" valueType="clr">
                                      <p:cBhvr override="childStyle">
                                        <p:cTn id="19"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7"/>
                                        </p:tgtEl>
                                        <p:attrNameLst>
                                          <p:attrName>fillcolor</p:attrName>
                                        </p:attrNameLst>
                                      </p:cBhvr>
                                      <p:tavLst>
                                        <p:tav tm="0">
                                          <p:val>
                                            <p:clrVal>
                                              <a:schemeClr val="accent2"/>
                                            </p:clrVal>
                                          </p:val>
                                        </p:tav>
                                        <p:tav tm="50000">
                                          <p:val>
                                            <p:clrVal>
                                              <a:schemeClr val="hlink"/>
                                            </p:clrVal>
                                          </p:val>
                                        </p:tav>
                                      </p:tavLst>
                                    </p:anim>
                                    <p:set>
                                      <p:cBhvr>
                                        <p:cTn id="21" dur="80"/>
                                        <p:tgtEl>
                                          <p:spTgt spid="17"/>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21"/>
                                        </p:tgtEl>
                                        <p:attrNameLst>
                                          <p:attrName>style.visibility</p:attrName>
                                        </p:attrNameLst>
                                      </p:cBhvr>
                                      <p:to>
                                        <p:strVal val="visible"/>
                                      </p:to>
                                    </p:set>
                                    <p:anim calcmode="discrete" valueType="clr">
                                      <p:cBhvr override="childStyle">
                                        <p:cTn id="26"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21"/>
                                        </p:tgtEl>
                                        <p:attrNameLst>
                                          <p:attrName>fillcolor</p:attrName>
                                        </p:attrNameLst>
                                      </p:cBhvr>
                                      <p:tavLst>
                                        <p:tav tm="0">
                                          <p:val>
                                            <p:clrVal>
                                              <a:schemeClr val="accent2"/>
                                            </p:clrVal>
                                          </p:val>
                                        </p:tav>
                                        <p:tav tm="50000">
                                          <p:val>
                                            <p:clrVal>
                                              <a:schemeClr val="hlink"/>
                                            </p:clrVal>
                                          </p:val>
                                        </p:tav>
                                      </p:tavLst>
                                    </p:anim>
                                    <p:set>
                                      <p:cBhvr>
                                        <p:cTn id="28" dur="80"/>
                                        <p:tgtEl>
                                          <p:spTgt spid="21"/>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22"/>
                                        </p:tgtEl>
                                        <p:attrNameLst>
                                          <p:attrName>style.visibility</p:attrName>
                                        </p:attrNameLst>
                                      </p:cBhvr>
                                      <p:to>
                                        <p:strVal val="visible"/>
                                      </p:to>
                                    </p:set>
                                    <p:anim calcmode="discrete" valueType="clr">
                                      <p:cBhvr override="childStyle">
                                        <p:cTn id="33"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22"/>
                                        </p:tgtEl>
                                        <p:attrNameLst>
                                          <p:attrName>fillcolor</p:attrName>
                                        </p:attrNameLst>
                                      </p:cBhvr>
                                      <p:tavLst>
                                        <p:tav tm="0">
                                          <p:val>
                                            <p:clrVal>
                                              <a:schemeClr val="accent2"/>
                                            </p:clrVal>
                                          </p:val>
                                        </p:tav>
                                        <p:tav tm="50000">
                                          <p:val>
                                            <p:clrVal>
                                              <a:schemeClr val="hlink"/>
                                            </p:clrVal>
                                          </p:val>
                                        </p:tav>
                                      </p:tavLst>
                                    </p:anim>
                                    <p:set>
                                      <p:cBhvr>
                                        <p:cTn id="35" dur="80"/>
                                        <p:tgtEl>
                                          <p:spTgt spid="22"/>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23"/>
                                        </p:tgtEl>
                                        <p:attrNameLst>
                                          <p:attrName>style.visibility</p:attrName>
                                        </p:attrNameLst>
                                      </p:cBhvr>
                                      <p:to>
                                        <p:strVal val="visible"/>
                                      </p:to>
                                    </p:set>
                                    <p:anim calcmode="discrete" valueType="clr">
                                      <p:cBhvr override="childStyle">
                                        <p:cTn id="40"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23"/>
                                        </p:tgtEl>
                                        <p:attrNameLst>
                                          <p:attrName>fillcolor</p:attrName>
                                        </p:attrNameLst>
                                      </p:cBhvr>
                                      <p:tavLst>
                                        <p:tav tm="0">
                                          <p:val>
                                            <p:clrVal>
                                              <a:schemeClr val="accent2"/>
                                            </p:clrVal>
                                          </p:val>
                                        </p:tav>
                                        <p:tav tm="50000">
                                          <p:val>
                                            <p:clrVal>
                                              <a:schemeClr val="hlink"/>
                                            </p:clrVal>
                                          </p:val>
                                        </p:tav>
                                      </p:tavLst>
                                    </p:anim>
                                    <p:set>
                                      <p:cBhvr>
                                        <p:cTn id="42" dur="80"/>
                                        <p:tgtEl>
                                          <p:spTgt spid="23"/>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fill="hold"/>
                                        <p:tgtEl>
                                          <p:spTgt spid="25"/>
                                        </p:tgtEl>
                                        <p:attrNameLst>
                                          <p:attrName>ppt_x</p:attrName>
                                        </p:attrNameLst>
                                      </p:cBhvr>
                                      <p:tavLst>
                                        <p:tav tm="0">
                                          <p:val>
                                            <p:strVal val="#ppt_x"/>
                                          </p:val>
                                        </p:tav>
                                        <p:tav tm="100000">
                                          <p:val>
                                            <p:strVal val="#ppt_x"/>
                                          </p:val>
                                        </p:tav>
                                      </p:tavLst>
                                    </p:anim>
                                    <p:anim calcmode="lin" valueType="num">
                                      <p:cBhvr additive="base">
                                        <p:cTn id="5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ppt_x"/>
                                          </p:val>
                                        </p:tav>
                                        <p:tav tm="100000">
                                          <p:val>
                                            <p:strVal val="#ppt_x"/>
                                          </p:val>
                                        </p:tav>
                                      </p:tavLst>
                                    </p:anim>
                                    <p:anim calcmode="lin" valueType="num">
                                      <p:cBhvr additive="base">
                                        <p:cTn id="6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ppt_x"/>
                                          </p:val>
                                        </p:tav>
                                        <p:tav tm="100000">
                                          <p:val>
                                            <p:strVal val="#ppt_x"/>
                                          </p:val>
                                        </p:tav>
                                      </p:tavLst>
                                    </p:anim>
                                    <p:anim calcmode="lin" valueType="num">
                                      <p:cBhvr additive="base">
                                        <p:cTn id="7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1000"/>
                                        <p:tgtEl>
                                          <p:spTgt spid="29"/>
                                        </p:tgtEl>
                                      </p:cBhvr>
                                    </p:animEffect>
                                    <p:anim calcmode="lin" valueType="num">
                                      <p:cBhvr>
                                        <p:cTn id="78" dur="1000" fill="hold"/>
                                        <p:tgtEl>
                                          <p:spTgt spid="29"/>
                                        </p:tgtEl>
                                        <p:attrNameLst>
                                          <p:attrName>ppt_x</p:attrName>
                                        </p:attrNameLst>
                                      </p:cBhvr>
                                      <p:tavLst>
                                        <p:tav tm="0">
                                          <p:val>
                                            <p:strVal val="#ppt_x"/>
                                          </p:val>
                                        </p:tav>
                                        <p:tav tm="100000">
                                          <p:val>
                                            <p:strVal val="#ppt_x"/>
                                          </p:val>
                                        </p:tav>
                                      </p:tavLst>
                                    </p:anim>
                                    <p:anim calcmode="lin" valueType="num">
                                      <p:cBhvr>
                                        <p:cTn id="7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randombar(horizontal)">
                                      <p:cBhvr>
                                        <p:cTn id="8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6" grpId="0"/>
      <p:bldP spid="17" grpId="0"/>
      <p:bldP spid="21" grpId="0"/>
      <p:bldP spid="22" grpId="0"/>
      <p:bldP spid="23" grpId="0"/>
      <p:bldP spid="24" grpId="0"/>
      <p:bldP spid="25" grpId="0"/>
      <p:bldP spid="26" grpId="0"/>
      <p:bldP spid="27" grpId="0"/>
      <p:bldP spid="28" grpId="0"/>
      <p:bldP spid="29" grpId="0" animBg="1"/>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7050353" cy="5489022"/>
          </a:xfrm>
          <a:prstGeom prst="cloudCallout">
            <a:avLst>
              <a:gd name="adj1" fmla="val 72378"/>
              <a:gd name="adj2" fmla="val 2187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4457FB5-F6F8-47B9-9761-80B2B68E5B92}"/>
              </a:ext>
            </a:extLst>
          </p:cNvPr>
          <p:cNvSpPr/>
          <p:nvPr/>
        </p:nvSpPr>
        <p:spPr>
          <a:xfrm>
            <a:off x="1177426" y="1126846"/>
            <a:ext cx="5229244" cy="3970318"/>
          </a:xfrm>
          <a:prstGeom prst="rect">
            <a:avLst/>
          </a:prstGeom>
        </p:spPr>
        <p:txBody>
          <a:bodyPr wrap="square">
            <a:spAutoFit/>
          </a:bodyPr>
          <a:lstStyle/>
          <a:p>
            <a:pPr algn="just"/>
            <a:r>
              <a:rPr lang="vi-VN" sz="3600" b="1">
                <a:solidFill>
                  <a:srgbClr val="0070C0"/>
                </a:solidFill>
                <a:latin typeface="Times New Roman" pitchFamily="18" charset="0"/>
                <a:cs typeface="Times New Roman" pitchFamily="18" charset="0"/>
              </a:rPr>
              <a:t>Hình ảnh công trường kì vĩ, rộng lớn nhưng không hề lạnh lẽo, xa lạ vì tác giả đã sử dụng biện pháp nghệ thuật nhân hóa rất tài tình khi miêu tả công trường.</a:t>
            </a:r>
            <a:endParaRPr lang="en-US" sz="3600" b="1" dirty="0">
              <a:solidFill>
                <a:srgbClr val="0070C0"/>
              </a:solidFill>
            </a:endParaRPr>
          </a:p>
        </p:txBody>
      </p:sp>
    </p:spTree>
    <p:extLst>
      <p:ext uri="{BB962C8B-B14F-4D97-AF65-F5344CB8AC3E}">
        <p14:creationId xmlns:p14="http://schemas.microsoft.com/office/powerpoint/2010/main" val="2423785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7050353" cy="5489022"/>
          </a:xfrm>
          <a:prstGeom prst="cloudCallout">
            <a:avLst>
              <a:gd name="adj1" fmla="val 72378"/>
              <a:gd name="adj2" fmla="val 2187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4457FB5-F6F8-47B9-9761-80B2B68E5B92}"/>
              </a:ext>
            </a:extLst>
          </p:cNvPr>
          <p:cNvSpPr/>
          <p:nvPr/>
        </p:nvSpPr>
        <p:spPr>
          <a:xfrm>
            <a:off x="1258706" y="1167486"/>
            <a:ext cx="5229244" cy="1200329"/>
          </a:xfrm>
          <a:prstGeom prst="rect">
            <a:avLst/>
          </a:prstGeom>
        </p:spPr>
        <p:txBody>
          <a:bodyPr wrap="square">
            <a:spAutoFit/>
          </a:bodyPr>
          <a:lstStyle/>
          <a:p>
            <a:pPr algn="just"/>
            <a:r>
              <a:rPr lang="vi-VN" sz="3600" b="1" i="1" dirty="0">
                <a:solidFill>
                  <a:srgbClr val="E36022"/>
                </a:solidFill>
                <a:latin typeface="Times New Roman" pitchFamily="18" charset="0"/>
                <a:cs typeface="Times New Roman" pitchFamily="18" charset="0"/>
              </a:rPr>
              <a:t>Ở khổ thơ cuối bài, tác giả đã ước mơ</a:t>
            </a:r>
            <a:r>
              <a:rPr lang="en-US" sz="3600" b="1" i="1" dirty="0">
                <a:solidFill>
                  <a:srgbClr val="E36022"/>
                </a:solidFill>
                <a:latin typeface="Times New Roman" pitchFamily="18" charset="0"/>
                <a:cs typeface="Times New Roman" pitchFamily="18" charset="0"/>
              </a:rPr>
              <a:t> </a:t>
            </a:r>
            <a:r>
              <a:rPr lang="vi-VN" sz="3600" b="1" i="1" dirty="0">
                <a:solidFill>
                  <a:srgbClr val="E36022"/>
                </a:solidFill>
                <a:latin typeface="Times New Roman" pitchFamily="18" charset="0"/>
                <a:cs typeface="Times New Roman" pitchFamily="18" charset="0"/>
              </a:rPr>
              <a:t>điều </a:t>
            </a:r>
            <a:r>
              <a:rPr lang="vi-VN" sz="3600" b="1" i="1" dirty="0" smtClean="0">
                <a:solidFill>
                  <a:srgbClr val="E36022"/>
                </a:solidFill>
                <a:latin typeface="Times New Roman" pitchFamily="18" charset="0"/>
                <a:cs typeface="Times New Roman" pitchFamily="18" charset="0"/>
              </a:rPr>
              <a:t>gì?</a:t>
            </a:r>
            <a:endParaRPr lang="en-US" sz="3600" b="1" i="1" dirty="0">
              <a:solidFill>
                <a:srgbClr val="E36022"/>
              </a:solidFill>
            </a:endParaRPr>
          </a:p>
        </p:txBody>
      </p:sp>
      <p:sp>
        <p:nvSpPr>
          <p:cNvPr id="12" name="Rectangle 11">
            <a:extLst>
              <a:ext uri="{FF2B5EF4-FFF2-40B4-BE49-F238E27FC236}">
                <a16:creationId xmlns:a16="http://schemas.microsoft.com/office/drawing/2014/main" id="{9554CE61-28C6-48BF-BCDE-2C7891AFBC24}"/>
              </a:ext>
            </a:extLst>
          </p:cNvPr>
          <p:cNvSpPr/>
          <p:nvPr/>
        </p:nvSpPr>
        <p:spPr>
          <a:xfrm>
            <a:off x="1173097" y="2252674"/>
            <a:ext cx="5229244" cy="2862322"/>
          </a:xfrm>
          <a:prstGeom prst="rect">
            <a:avLst/>
          </a:prstGeom>
        </p:spPr>
        <p:txBody>
          <a:bodyPr wrap="square">
            <a:spAutoFit/>
          </a:bodyPr>
          <a:lstStyle/>
          <a:p>
            <a:pPr algn="just"/>
            <a:r>
              <a:rPr lang="vi-VN" sz="3600" b="1">
                <a:solidFill>
                  <a:srgbClr val="0070C0"/>
                </a:solidFill>
                <a:latin typeface="Times New Roman" pitchFamily="18" charset="0"/>
                <a:cs typeface="Times New Roman" pitchFamily="18" charset="0"/>
              </a:rPr>
              <a:t>Tác giả đã ước mơ về một tương lai tương đẹp. Nhà máy thủy điện sẽ đem ánh sáng đến mọi miền Tổ quốc.</a:t>
            </a:r>
            <a:endParaRPr lang="en-US" sz="3600" b="1" dirty="0">
              <a:solidFill>
                <a:srgbClr val="0070C0"/>
              </a:solidFill>
            </a:endParaRPr>
          </a:p>
        </p:txBody>
      </p:sp>
    </p:spTree>
    <p:extLst>
      <p:ext uri="{BB962C8B-B14F-4D97-AF65-F5344CB8AC3E}">
        <p14:creationId xmlns:p14="http://schemas.microsoft.com/office/powerpoint/2010/main" val="25011154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95FAD78-048C-4B1B-8EF0-32A336C2FA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6176B8E7-BF7B-4033-AA8C-5B718079A63E}"/>
              </a:ext>
            </a:extLst>
          </p:cNvPr>
          <p:cNvPicPr>
            <a:picLocks noChangeAspect="1"/>
          </p:cNvPicPr>
          <p:nvPr/>
        </p:nvPicPr>
        <p:blipFill rotWithShape="1">
          <a:blip r:embed="rId4">
            <a:extLst>
              <a:ext uri="{28A0092B-C50C-407E-A947-70E740481C1C}">
                <a14:useLocalDpi xmlns:a14="http://schemas.microsoft.com/office/drawing/2010/main" val="0"/>
              </a:ext>
            </a:extLst>
          </a:blip>
          <a:srcRect r="46043"/>
          <a:stretch/>
        </p:blipFill>
        <p:spPr>
          <a:xfrm>
            <a:off x="-1422726" y="30480"/>
            <a:ext cx="6578386" cy="6827520"/>
          </a:xfrm>
          <a:prstGeom prst="rect">
            <a:avLst/>
          </a:prstGeom>
        </p:spPr>
      </p:pic>
      <p:sp>
        <p:nvSpPr>
          <p:cNvPr id="8" name="Rectangle 7">
            <a:extLst>
              <a:ext uri="{FF2B5EF4-FFF2-40B4-BE49-F238E27FC236}">
                <a16:creationId xmlns:a16="http://schemas.microsoft.com/office/drawing/2014/main" id="{D631F3E3-2AC8-44F0-B776-D7FCC930C98A}"/>
              </a:ext>
            </a:extLst>
          </p:cNvPr>
          <p:cNvSpPr/>
          <p:nvPr/>
        </p:nvSpPr>
        <p:spPr>
          <a:xfrm>
            <a:off x="1651282" y="1011677"/>
            <a:ext cx="9379884" cy="2417323"/>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b="1" dirty="0">
                <a:ln w="57150">
                  <a:solidFill>
                    <a:srgbClr val="EC943B"/>
                  </a:solidFill>
                </a:ln>
                <a:solidFill>
                  <a:srgbClr val="FFFF80"/>
                </a:solidFill>
                <a:effectLst>
                  <a:outerShdw blurRad="38100" dist="25400" dir="5400000" algn="ctr" rotWithShape="0">
                    <a:srgbClr val="6E747A">
                      <a:alpha val="43000"/>
                    </a:srgbClr>
                  </a:outerShdw>
                </a:effectLst>
                <a:latin typeface="+mj-lt"/>
              </a:rPr>
              <a:t>ƯỚC MƠ VỀ </a:t>
            </a:r>
          </a:p>
          <a:p>
            <a:pPr algn="ctr"/>
            <a:r>
              <a:rPr lang="vi-VN" b="1" dirty="0">
                <a:ln w="57150">
                  <a:solidFill>
                    <a:srgbClr val="EC943B"/>
                  </a:solidFill>
                </a:ln>
                <a:solidFill>
                  <a:srgbClr val="FFFF80"/>
                </a:solidFill>
                <a:effectLst>
                  <a:outerShdw blurRad="38100" dist="25400" dir="5400000" algn="ctr" rotWithShape="0">
                    <a:srgbClr val="6E747A">
                      <a:alpha val="43000"/>
                    </a:srgbClr>
                  </a:outerShdw>
                </a:effectLst>
                <a:latin typeface="+mj-lt"/>
              </a:rPr>
              <a:t>MỘT TƯƠNG LAI TƯƠI ĐẸP</a:t>
            </a:r>
          </a:p>
        </p:txBody>
      </p:sp>
      <p:pic>
        <p:nvPicPr>
          <p:cNvPr id="9" name="图片 5">
            <a:extLst>
              <a:ext uri="{FF2B5EF4-FFF2-40B4-BE49-F238E27FC236}">
                <a16:creationId xmlns:a16="http://schemas.microsoft.com/office/drawing/2014/main" id="{A85AB3B8-D817-4842-9CC0-40DEAEE957E4}"/>
              </a:ext>
            </a:extLst>
          </p:cNvPr>
          <p:cNvPicPr>
            <a:picLocks noChangeAspect="1"/>
          </p:cNvPicPr>
          <p:nvPr/>
        </p:nvPicPr>
        <p:blipFill rotWithShape="1">
          <a:blip r:embed="rId4">
            <a:extLst>
              <a:ext uri="{28A0092B-C50C-407E-A947-70E740481C1C}">
                <a14:useLocalDpi xmlns:a14="http://schemas.microsoft.com/office/drawing/2010/main" val="0"/>
              </a:ext>
            </a:extLst>
          </a:blip>
          <a:srcRect l="53350"/>
          <a:stretch/>
        </p:blipFill>
        <p:spPr>
          <a:xfrm>
            <a:off x="7198468" y="821237"/>
            <a:ext cx="5028847" cy="6036763"/>
          </a:xfrm>
          <a:prstGeom prst="rect">
            <a:avLst/>
          </a:prstGeom>
        </p:spPr>
      </p:pic>
    </p:spTree>
    <p:extLst>
      <p:ext uri="{BB962C8B-B14F-4D97-AF65-F5344CB8AC3E}">
        <p14:creationId xmlns:p14="http://schemas.microsoft.com/office/powerpoint/2010/main" val="8191051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98FC17B-78AE-46F4-89B5-9B9DD9547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thuydien hoabinh">
            <a:extLst>
              <a:ext uri="{FF2B5EF4-FFF2-40B4-BE49-F238E27FC236}">
                <a16:creationId xmlns:a16="http://schemas.microsoft.com/office/drawing/2014/main" id="{8F92AB9F-1922-4A7B-9EF1-46C7C64D1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76" y="557941"/>
            <a:ext cx="6876661" cy="33001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D2C29C4D-317E-44C9-AA11-049DE582E410}"/>
              </a:ext>
            </a:extLst>
          </p:cNvPr>
          <p:cNvSpPr>
            <a:spLocks noChangeArrowheads="1"/>
          </p:cNvSpPr>
          <p:nvPr/>
        </p:nvSpPr>
        <p:spPr bwMode="auto">
          <a:xfrm>
            <a:off x="0" y="-132509"/>
            <a:ext cx="65854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000" b="1" dirty="0" err="1">
                <a:solidFill>
                  <a:schemeClr val="bg1"/>
                </a:solidFill>
                <a:latin typeface="Times New Roman" panose="02020603050405020304" pitchFamily="18" charset="0"/>
              </a:rPr>
              <a:t>Nhà</a:t>
            </a:r>
            <a:r>
              <a:rPr lang="en-US" altLang="en-US" sz="4000" b="1" dirty="0">
                <a:solidFill>
                  <a:schemeClr val="bg1"/>
                </a:solidFill>
                <a:latin typeface="Times New Roman" panose="02020603050405020304" pitchFamily="18" charset="0"/>
              </a:rPr>
              <a:t> </a:t>
            </a:r>
            <a:r>
              <a:rPr lang="en-US" altLang="en-US" sz="4000" b="1" dirty="0" err="1">
                <a:solidFill>
                  <a:schemeClr val="bg1"/>
                </a:solidFill>
                <a:latin typeface="Times New Roman" panose="02020603050405020304" pitchFamily="18" charset="0"/>
              </a:rPr>
              <a:t>máy</a:t>
            </a:r>
            <a:r>
              <a:rPr lang="en-US" altLang="en-US" sz="4000" b="1" dirty="0">
                <a:solidFill>
                  <a:schemeClr val="bg1"/>
                </a:solidFill>
                <a:latin typeface="Times New Roman" panose="02020603050405020304" pitchFamily="18" charset="0"/>
              </a:rPr>
              <a:t> </a:t>
            </a:r>
            <a:r>
              <a:rPr lang="en-US" altLang="en-US" sz="4000" b="1" dirty="0" err="1">
                <a:solidFill>
                  <a:schemeClr val="bg1"/>
                </a:solidFill>
                <a:latin typeface="Times New Roman" panose="02020603050405020304" pitchFamily="18" charset="0"/>
              </a:rPr>
              <a:t>thuỷ</a:t>
            </a:r>
            <a:r>
              <a:rPr lang="en-US" altLang="en-US" sz="4000" b="1" dirty="0">
                <a:solidFill>
                  <a:schemeClr val="bg1"/>
                </a:solidFill>
                <a:latin typeface="Times New Roman" panose="02020603050405020304" pitchFamily="18" charset="0"/>
              </a:rPr>
              <a:t> </a:t>
            </a:r>
            <a:r>
              <a:rPr lang="en-US" altLang="en-US" sz="4000" b="1" dirty="0" err="1">
                <a:solidFill>
                  <a:schemeClr val="bg1"/>
                </a:solidFill>
                <a:latin typeface="Times New Roman" panose="02020603050405020304" pitchFamily="18" charset="0"/>
              </a:rPr>
              <a:t>điện</a:t>
            </a:r>
            <a:r>
              <a:rPr lang="en-US" altLang="en-US" sz="4000" b="1" dirty="0">
                <a:solidFill>
                  <a:schemeClr val="bg1"/>
                </a:solidFill>
                <a:latin typeface="Times New Roman" panose="02020603050405020304" pitchFamily="18" charset="0"/>
              </a:rPr>
              <a:t> </a:t>
            </a:r>
            <a:r>
              <a:rPr lang="vi-VN" altLang="en-US" sz="4000" b="1" dirty="0">
                <a:solidFill>
                  <a:schemeClr val="bg1"/>
                </a:solidFill>
                <a:latin typeface="Times New Roman" panose="02020603050405020304" pitchFamily="18" charset="0"/>
              </a:rPr>
              <a:t>Hòa Bình</a:t>
            </a:r>
            <a:endParaRPr lang="en-US" altLang="en-US" sz="4000" b="1" dirty="0">
              <a:solidFill>
                <a:schemeClr val="bg1"/>
              </a:solidFill>
              <a:latin typeface="Times New Roman" panose="02020603050405020304" pitchFamily="18" charset="0"/>
            </a:endParaRPr>
          </a:p>
        </p:txBody>
      </p:sp>
      <p:pic>
        <p:nvPicPr>
          <p:cNvPr id="8" name="图片 6">
            <a:extLst>
              <a:ext uri="{FF2B5EF4-FFF2-40B4-BE49-F238E27FC236}">
                <a16:creationId xmlns:a16="http://schemas.microsoft.com/office/drawing/2014/main" id="{6B370554-6127-4338-A3FC-F4939E91D0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9" name="图片 7">
            <a:extLst>
              <a:ext uri="{FF2B5EF4-FFF2-40B4-BE49-F238E27FC236}">
                <a16:creationId xmlns:a16="http://schemas.microsoft.com/office/drawing/2014/main" id="{CFBD6CA0-D60C-4231-8F7D-B748BDFAA1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10" name="图片 8">
            <a:extLst>
              <a:ext uri="{FF2B5EF4-FFF2-40B4-BE49-F238E27FC236}">
                <a16:creationId xmlns:a16="http://schemas.microsoft.com/office/drawing/2014/main" id="{7B578039-8FDC-43C9-B834-8622CE557A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11" name="图片 14">
            <a:extLst>
              <a:ext uri="{FF2B5EF4-FFF2-40B4-BE49-F238E27FC236}">
                <a16:creationId xmlns:a16="http://schemas.microsoft.com/office/drawing/2014/main" id="{73D7F5D9-C2DF-4701-B0A2-BF8998F641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12" name="Picture 7" descr="Toan canh HB5"/>
          <p:cNvPicPr>
            <a:picLocks noChangeAspect="1" noChangeArrowheads="1"/>
          </p:cNvPicPr>
          <p:nvPr/>
        </p:nvPicPr>
        <p:blipFill>
          <a:blip r:embed="rId8">
            <a:lum bright="-6000"/>
            <a:extLst>
              <a:ext uri="{28A0092B-C50C-407E-A947-70E740481C1C}">
                <a14:useLocalDpi xmlns:a14="http://schemas.microsoft.com/office/drawing/2010/main" val="0"/>
              </a:ext>
            </a:extLst>
          </a:blip>
          <a:srcRect/>
          <a:stretch>
            <a:fillRect/>
          </a:stretch>
        </p:blipFill>
        <p:spPr bwMode="auto">
          <a:xfrm>
            <a:off x="7162800" y="115478"/>
            <a:ext cx="5029200" cy="674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9"/>
          <p:cNvSpPr>
            <a:spLocks noChangeArrowheads="1"/>
          </p:cNvSpPr>
          <p:nvPr/>
        </p:nvSpPr>
        <p:spPr bwMode="auto">
          <a:xfrm>
            <a:off x="6223514" y="106406"/>
            <a:ext cx="6934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eaLnBrk="1" hangingPunct="1"/>
            <a:r>
              <a:rPr lang="en-US" altLang="en-US" sz="2400" b="1" dirty="0" err="1">
                <a:solidFill>
                  <a:srgbClr val="FFFF00"/>
                </a:solidFill>
                <a:latin typeface="Times New Roman" pitchFamily="18" charset="0"/>
                <a:cs typeface="Times New Roman" pitchFamily="18" charset="0"/>
              </a:rPr>
              <a:t>Chiều</a:t>
            </a:r>
            <a:r>
              <a:rPr lang="en-US" altLang="en-US" sz="2400" b="1" dirty="0">
                <a:solidFill>
                  <a:srgbClr val="FFFF00"/>
                </a:solidFill>
                <a:latin typeface="Times New Roman" pitchFamily="18" charset="0"/>
                <a:cs typeface="Times New Roman" pitchFamily="18" charset="0"/>
              </a:rPr>
              <a:t> </a:t>
            </a:r>
            <a:r>
              <a:rPr lang="en-US" altLang="en-US" sz="2400" b="1" dirty="0" err="1">
                <a:solidFill>
                  <a:srgbClr val="FFFF00"/>
                </a:solidFill>
                <a:latin typeface="Times New Roman" pitchFamily="18" charset="0"/>
                <a:cs typeface="Times New Roman" pitchFamily="18" charset="0"/>
              </a:rPr>
              <a:t>cao</a:t>
            </a:r>
            <a:r>
              <a:rPr lang="en-US" altLang="en-US" sz="2400" b="1" dirty="0">
                <a:solidFill>
                  <a:srgbClr val="FFFF00"/>
                </a:solidFill>
                <a:latin typeface="Times New Roman" pitchFamily="18" charset="0"/>
                <a:cs typeface="Times New Roman" pitchFamily="18" charset="0"/>
              </a:rPr>
              <a:t> </a:t>
            </a:r>
            <a:r>
              <a:rPr lang="en-US" altLang="en-US" sz="2400" b="1" dirty="0" err="1">
                <a:solidFill>
                  <a:srgbClr val="FFFF00"/>
                </a:solidFill>
                <a:latin typeface="Times New Roman" pitchFamily="18" charset="0"/>
                <a:cs typeface="Times New Roman" pitchFamily="18" charset="0"/>
              </a:rPr>
              <a:t>đập</a:t>
            </a:r>
            <a:r>
              <a:rPr lang="en-US" altLang="en-US" sz="2400" b="1" dirty="0">
                <a:solidFill>
                  <a:srgbClr val="FFFF00"/>
                </a:solidFill>
                <a:latin typeface="Times New Roman" pitchFamily="18" charset="0"/>
                <a:cs typeface="Times New Roman" pitchFamily="18" charset="0"/>
              </a:rPr>
              <a:t> </a:t>
            </a:r>
            <a:r>
              <a:rPr lang="en-US" altLang="en-US" sz="2400" b="1" dirty="0" err="1">
                <a:solidFill>
                  <a:srgbClr val="FFFF00"/>
                </a:solidFill>
                <a:latin typeface="Times New Roman" pitchFamily="18" charset="0"/>
                <a:cs typeface="Times New Roman" pitchFamily="18" charset="0"/>
              </a:rPr>
              <a:t>bằng</a:t>
            </a:r>
            <a:r>
              <a:rPr lang="en-US" altLang="en-US" sz="2400" b="1" dirty="0">
                <a:solidFill>
                  <a:srgbClr val="FFFF00"/>
                </a:solidFill>
                <a:latin typeface="Times New Roman" pitchFamily="18" charset="0"/>
                <a:cs typeface="Times New Roman" pitchFamily="18" charset="0"/>
              </a:rPr>
              <a:t> 1 </a:t>
            </a:r>
            <a:r>
              <a:rPr lang="en-US" altLang="en-US" sz="2400" b="1" dirty="0" err="1">
                <a:solidFill>
                  <a:srgbClr val="FFFF00"/>
                </a:solidFill>
                <a:latin typeface="Times New Roman" pitchFamily="18" charset="0"/>
                <a:cs typeface="Times New Roman" pitchFamily="18" charset="0"/>
              </a:rPr>
              <a:t>căn</a:t>
            </a:r>
            <a:r>
              <a:rPr lang="en-US" altLang="en-US" sz="2400" b="1" dirty="0">
                <a:solidFill>
                  <a:srgbClr val="FFFF00"/>
                </a:solidFill>
                <a:latin typeface="Times New Roman" pitchFamily="18" charset="0"/>
                <a:cs typeface="Times New Roman" pitchFamily="18" charset="0"/>
              </a:rPr>
              <a:t> </a:t>
            </a:r>
            <a:r>
              <a:rPr lang="en-US" altLang="en-US" sz="2400" b="1" dirty="0" err="1">
                <a:solidFill>
                  <a:srgbClr val="FFFF00"/>
                </a:solidFill>
                <a:latin typeface="Times New Roman" pitchFamily="18" charset="0"/>
                <a:cs typeface="Times New Roman" pitchFamily="18" charset="0"/>
              </a:rPr>
              <a:t>nhà</a:t>
            </a:r>
            <a:r>
              <a:rPr lang="en-US" altLang="en-US" sz="2400" b="1" dirty="0">
                <a:solidFill>
                  <a:srgbClr val="FFFF00"/>
                </a:solidFill>
                <a:latin typeface="Times New Roman" pitchFamily="18" charset="0"/>
                <a:cs typeface="Times New Roman" pitchFamily="18" charset="0"/>
              </a:rPr>
              <a:t> 10 </a:t>
            </a:r>
            <a:r>
              <a:rPr lang="en-US" altLang="en-US" sz="2400" b="1" dirty="0" err="1">
                <a:solidFill>
                  <a:srgbClr val="FFFF00"/>
                </a:solidFill>
                <a:latin typeface="Times New Roman" pitchFamily="18" charset="0"/>
                <a:cs typeface="Times New Roman" pitchFamily="18" charset="0"/>
              </a:rPr>
              <a:t>tầng</a:t>
            </a:r>
            <a:r>
              <a:rPr lang="en-US" altLang="en-US" sz="2400" b="1" dirty="0">
                <a:solidFill>
                  <a:srgbClr val="FFFF00"/>
                </a:solidFill>
                <a:latin typeface="Times New Roman" pitchFamily="18" charset="0"/>
                <a:cs typeface="Times New Roman" pitchFamily="18" charset="0"/>
              </a:rPr>
              <a:t> </a:t>
            </a:r>
          </a:p>
        </p:txBody>
      </p:sp>
      <p:pic>
        <p:nvPicPr>
          <p:cNvPr id="14" name="Picture 6" descr="Toan canh HB2"/>
          <p:cNvPicPr>
            <a:picLocks noChangeAspect="1" noChangeArrowheads="1"/>
          </p:cNvPicPr>
          <p:nvPr/>
        </p:nvPicPr>
        <p:blipFill>
          <a:blip r:embed="rId9">
            <a:lum bright="-12000"/>
            <a:extLst>
              <a:ext uri="{28A0092B-C50C-407E-A947-70E740481C1C}">
                <a14:useLocalDpi xmlns:a14="http://schemas.microsoft.com/office/drawing/2010/main" val="0"/>
              </a:ext>
            </a:extLst>
          </a:blip>
          <a:srcRect/>
          <a:stretch>
            <a:fillRect/>
          </a:stretch>
        </p:blipFill>
        <p:spPr bwMode="auto">
          <a:xfrm>
            <a:off x="0" y="3688483"/>
            <a:ext cx="7162800" cy="316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3976" y="3858088"/>
            <a:ext cx="6811346" cy="984885"/>
          </a:xfrm>
          <a:prstGeom prst="rect">
            <a:avLst/>
          </a:prstGeom>
          <a:noFill/>
        </p:spPr>
        <p:txBody>
          <a:bodyPr wrap="square" rtlCol="0">
            <a:spAutoFit/>
          </a:bodyPr>
          <a:lstStyle/>
          <a:p>
            <a:r>
              <a:rPr lang="en-US" sz="2000" i="1" dirty="0" err="1">
                <a:solidFill>
                  <a:srgbClr val="00B0F0"/>
                </a:solidFill>
                <a:latin typeface="Times New Roman"/>
              </a:rPr>
              <a:t>Lối</a:t>
            </a:r>
            <a:r>
              <a:rPr lang="en-US" sz="2000" i="1" dirty="0">
                <a:solidFill>
                  <a:srgbClr val="00B0F0"/>
                </a:solidFill>
                <a:latin typeface="Times New Roman"/>
              </a:rPr>
              <a:t> </a:t>
            </a:r>
            <a:r>
              <a:rPr lang="en-US" sz="2000" i="1" dirty="0" err="1">
                <a:solidFill>
                  <a:srgbClr val="00B0F0"/>
                </a:solidFill>
                <a:latin typeface="Times New Roman"/>
              </a:rPr>
              <a:t>vào</a:t>
            </a:r>
            <a:r>
              <a:rPr lang="en-US" sz="2000" i="1" dirty="0">
                <a:solidFill>
                  <a:srgbClr val="00B0F0"/>
                </a:solidFill>
                <a:latin typeface="Times New Roman"/>
              </a:rPr>
              <a:t> </a:t>
            </a:r>
            <a:r>
              <a:rPr lang="en-US" sz="2000" i="1" dirty="0" err="1">
                <a:solidFill>
                  <a:srgbClr val="00B0F0"/>
                </a:solidFill>
                <a:latin typeface="Times New Roman"/>
              </a:rPr>
              <a:t>hầm</a:t>
            </a:r>
            <a:r>
              <a:rPr lang="en-US" sz="2000" i="1" dirty="0">
                <a:solidFill>
                  <a:srgbClr val="00B0F0"/>
                </a:solidFill>
                <a:latin typeface="Times New Roman"/>
              </a:rPr>
              <a:t> </a:t>
            </a:r>
            <a:r>
              <a:rPr lang="en-US" sz="2000" i="1" dirty="0" err="1">
                <a:solidFill>
                  <a:srgbClr val="00B0F0"/>
                </a:solidFill>
                <a:latin typeface="Times New Roman"/>
              </a:rPr>
              <a:t>nơi</a:t>
            </a:r>
            <a:r>
              <a:rPr lang="en-US" sz="2000" i="1" dirty="0">
                <a:solidFill>
                  <a:srgbClr val="00B0F0"/>
                </a:solidFill>
                <a:latin typeface="Times New Roman"/>
              </a:rPr>
              <a:t> </a:t>
            </a:r>
            <a:r>
              <a:rPr lang="en-US" sz="2000" i="1" dirty="0" err="1">
                <a:solidFill>
                  <a:srgbClr val="00B0F0"/>
                </a:solidFill>
                <a:latin typeface="Times New Roman"/>
              </a:rPr>
              <a:t>đặt</a:t>
            </a:r>
            <a:r>
              <a:rPr lang="en-US" sz="2000" i="1" dirty="0">
                <a:solidFill>
                  <a:srgbClr val="00B0F0"/>
                </a:solidFill>
                <a:latin typeface="Times New Roman"/>
              </a:rPr>
              <a:t> </a:t>
            </a:r>
            <a:r>
              <a:rPr lang="en-US" sz="2000" i="1" dirty="0" err="1">
                <a:solidFill>
                  <a:srgbClr val="00B0F0"/>
                </a:solidFill>
                <a:latin typeface="Times New Roman"/>
              </a:rPr>
              <a:t>các</a:t>
            </a:r>
            <a:r>
              <a:rPr lang="en-US" sz="2000" i="1" dirty="0">
                <a:solidFill>
                  <a:srgbClr val="00B0F0"/>
                </a:solidFill>
                <a:latin typeface="Times New Roman"/>
              </a:rPr>
              <a:t> </a:t>
            </a:r>
            <a:r>
              <a:rPr lang="en-US" sz="2000" i="1" dirty="0" err="1">
                <a:solidFill>
                  <a:srgbClr val="00B0F0"/>
                </a:solidFill>
                <a:latin typeface="Times New Roman"/>
              </a:rPr>
              <a:t>tổ</a:t>
            </a:r>
            <a:r>
              <a:rPr lang="en-US" sz="2000" i="1" dirty="0">
                <a:solidFill>
                  <a:srgbClr val="00B0F0"/>
                </a:solidFill>
                <a:latin typeface="Times New Roman"/>
              </a:rPr>
              <a:t> </a:t>
            </a:r>
            <a:r>
              <a:rPr lang="en-US" sz="2000" i="1" dirty="0" err="1">
                <a:solidFill>
                  <a:srgbClr val="00B0F0"/>
                </a:solidFill>
                <a:latin typeface="Times New Roman"/>
              </a:rPr>
              <a:t>máy</a:t>
            </a:r>
            <a:r>
              <a:rPr lang="en-US" sz="2000" i="1" dirty="0">
                <a:solidFill>
                  <a:srgbClr val="00B0F0"/>
                </a:solidFill>
                <a:latin typeface="Times New Roman"/>
              </a:rPr>
              <a:t> </a:t>
            </a:r>
            <a:r>
              <a:rPr lang="en-US" sz="2000" i="1" dirty="0" err="1">
                <a:solidFill>
                  <a:srgbClr val="00B0F0"/>
                </a:solidFill>
                <a:latin typeface="Times New Roman"/>
              </a:rPr>
              <a:t>phát</a:t>
            </a:r>
            <a:r>
              <a:rPr lang="en-US" sz="2000" i="1" dirty="0">
                <a:solidFill>
                  <a:srgbClr val="00B0F0"/>
                </a:solidFill>
                <a:latin typeface="Times New Roman"/>
              </a:rPr>
              <a:t> </a:t>
            </a:r>
            <a:r>
              <a:rPr lang="en-US" sz="2000" i="1" dirty="0" err="1">
                <a:solidFill>
                  <a:srgbClr val="00B0F0"/>
                </a:solidFill>
                <a:latin typeface="Times New Roman"/>
              </a:rPr>
              <a:t>điện</a:t>
            </a:r>
            <a:r>
              <a:rPr lang="en-US" sz="2000" i="1" dirty="0">
                <a:solidFill>
                  <a:srgbClr val="00B0F0"/>
                </a:solidFill>
                <a:latin typeface="Times New Roman"/>
              </a:rPr>
              <a:t> </a:t>
            </a:r>
            <a:r>
              <a:rPr lang="en-US" sz="2000" i="1" dirty="0" err="1">
                <a:solidFill>
                  <a:srgbClr val="00B0F0"/>
                </a:solidFill>
                <a:latin typeface="Times New Roman"/>
              </a:rPr>
              <a:t>ngầm</a:t>
            </a:r>
            <a:r>
              <a:rPr lang="en-US" sz="2000" i="1" dirty="0">
                <a:solidFill>
                  <a:srgbClr val="00B0F0"/>
                </a:solidFill>
                <a:latin typeface="Times New Roman"/>
              </a:rPr>
              <a:t> </a:t>
            </a:r>
            <a:r>
              <a:rPr lang="en-US" sz="2000" i="1" dirty="0" err="1">
                <a:solidFill>
                  <a:srgbClr val="00B0F0"/>
                </a:solidFill>
                <a:latin typeface="Times New Roman"/>
              </a:rPr>
              <a:t>trong</a:t>
            </a:r>
            <a:r>
              <a:rPr lang="en-US" sz="2000" i="1" dirty="0">
                <a:solidFill>
                  <a:srgbClr val="00B0F0"/>
                </a:solidFill>
                <a:latin typeface="Times New Roman"/>
              </a:rPr>
              <a:t> </a:t>
            </a:r>
            <a:r>
              <a:rPr lang="en-US" sz="2000" i="1" dirty="0" err="1">
                <a:solidFill>
                  <a:srgbClr val="00B0F0"/>
                </a:solidFill>
                <a:latin typeface="Times New Roman"/>
              </a:rPr>
              <a:t>lòng</a:t>
            </a:r>
            <a:r>
              <a:rPr lang="en-US" sz="2000" i="1" dirty="0">
                <a:solidFill>
                  <a:srgbClr val="00B0F0"/>
                </a:solidFill>
                <a:latin typeface="Times New Roman"/>
              </a:rPr>
              <a:t> </a:t>
            </a:r>
            <a:r>
              <a:rPr lang="en-US" sz="2000" i="1" dirty="0" err="1">
                <a:solidFill>
                  <a:srgbClr val="00B0F0"/>
                </a:solidFill>
                <a:latin typeface="Times New Roman"/>
              </a:rPr>
              <a:t>đất</a:t>
            </a:r>
            <a:r>
              <a:rPr lang="en-US" sz="2000" i="1" dirty="0">
                <a:solidFill>
                  <a:srgbClr val="00B0F0"/>
                </a:solidFill>
                <a:latin typeface="Times New Roman"/>
              </a:rPr>
              <a:t> , </a:t>
            </a:r>
            <a:r>
              <a:rPr lang="en-US" sz="2000" i="1" dirty="0" err="1">
                <a:solidFill>
                  <a:srgbClr val="00B0F0"/>
                </a:solidFill>
                <a:latin typeface="Times New Roman"/>
              </a:rPr>
              <a:t>đường</a:t>
            </a:r>
            <a:r>
              <a:rPr lang="en-US" sz="2000" i="1" dirty="0">
                <a:solidFill>
                  <a:srgbClr val="00B0F0"/>
                </a:solidFill>
                <a:latin typeface="Times New Roman"/>
              </a:rPr>
              <a:t> </a:t>
            </a:r>
            <a:r>
              <a:rPr lang="en-US" sz="2000" i="1" dirty="0" err="1">
                <a:solidFill>
                  <a:srgbClr val="00B0F0"/>
                </a:solidFill>
                <a:latin typeface="Times New Roman"/>
              </a:rPr>
              <a:t>hầm</a:t>
            </a:r>
            <a:r>
              <a:rPr lang="en-US" sz="2000" i="1" dirty="0">
                <a:solidFill>
                  <a:srgbClr val="00B0F0"/>
                </a:solidFill>
                <a:latin typeface="Times New Roman"/>
              </a:rPr>
              <a:t> </a:t>
            </a:r>
            <a:r>
              <a:rPr lang="en-US" sz="2000" i="1" dirty="0" err="1">
                <a:solidFill>
                  <a:srgbClr val="00B0F0"/>
                </a:solidFill>
                <a:latin typeface="Times New Roman"/>
              </a:rPr>
              <a:t>dài</a:t>
            </a:r>
            <a:r>
              <a:rPr lang="en-US" sz="2000" i="1" dirty="0">
                <a:solidFill>
                  <a:srgbClr val="00B0F0"/>
                </a:solidFill>
                <a:latin typeface="Times New Roman"/>
              </a:rPr>
              <a:t> </a:t>
            </a:r>
            <a:r>
              <a:rPr lang="en-US" sz="2000" i="1" dirty="0" err="1">
                <a:solidFill>
                  <a:srgbClr val="00B0F0"/>
                </a:solidFill>
                <a:latin typeface="Times New Roman"/>
              </a:rPr>
              <a:t>hơn</a:t>
            </a:r>
            <a:r>
              <a:rPr lang="en-US" sz="2000" i="1" dirty="0">
                <a:solidFill>
                  <a:srgbClr val="00B0F0"/>
                </a:solidFill>
                <a:latin typeface="Times New Roman"/>
              </a:rPr>
              <a:t> 800m.</a:t>
            </a:r>
            <a:r>
              <a:rPr lang="en-US" sz="2000" dirty="0">
                <a:solidFill>
                  <a:srgbClr val="00B0F0"/>
                </a:solidFill>
                <a:latin typeface="Times New Roman"/>
              </a:rPr>
              <a:t> </a:t>
            </a:r>
          </a:p>
          <a:p>
            <a:endParaRPr lang="en-US" dirty="0"/>
          </a:p>
        </p:txBody>
      </p:sp>
    </p:spTree>
    <p:extLst>
      <p:ext uri="{BB962C8B-B14F-4D97-AF65-F5344CB8AC3E}">
        <p14:creationId xmlns:p14="http://schemas.microsoft.com/office/powerpoint/2010/main" val="10246723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DA727554-72E9-4330-AAD8-603825E38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图片 6">
            <a:extLst>
              <a:ext uri="{FF2B5EF4-FFF2-40B4-BE49-F238E27FC236}">
                <a16:creationId xmlns:a16="http://schemas.microsoft.com/office/drawing/2014/main" id="{ACE2A1D6-D4A3-4436-A33F-C6CE71EF6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6" name="图片 7">
            <a:extLst>
              <a:ext uri="{FF2B5EF4-FFF2-40B4-BE49-F238E27FC236}">
                <a16:creationId xmlns:a16="http://schemas.microsoft.com/office/drawing/2014/main" id="{684AB3FC-D251-4FE6-BFDB-4735E9390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7" name="图片 8">
            <a:extLst>
              <a:ext uri="{FF2B5EF4-FFF2-40B4-BE49-F238E27FC236}">
                <a16:creationId xmlns:a16="http://schemas.microsoft.com/office/drawing/2014/main" id="{2430A5E0-FC2A-4F68-B7E2-2E2D860E5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8" name="图片 14">
            <a:extLst>
              <a:ext uri="{FF2B5EF4-FFF2-40B4-BE49-F238E27FC236}">
                <a16:creationId xmlns:a16="http://schemas.microsoft.com/office/drawing/2014/main" id="{450B7914-E3E2-4717-A584-77F49E9E9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9" name="图片 2">
            <a:extLst>
              <a:ext uri="{FF2B5EF4-FFF2-40B4-BE49-F238E27FC236}">
                <a16:creationId xmlns:a16="http://schemas.microsoft.com/office/drawing/2014/main" id="{B26A41F5-000A-4DCD-AF17-685D5C470F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2886" y="2503645"/>
            <a:ext cx="3959114" cy="4354355"/>
          </a:xfrm>
          <a:prstGeom prst="rect">
            <a:avLst/>
          </a:prstGeom>
        </p:spPr>
      </p:pic>
      <p:sp>
        <p:nvSpPr>
          <p:cNvPr id="10" name="Rectangle 9">
            <a:extLst>
              <a:ext uri="{FF2B5EF4-FFF2-40B4-BE49-F238E27FC236}">
                <a16:creationId xmlns:a16="http://schemas.microsoft.com/office/drawing/2014/main" id="{3D81A547-1C5B-46C1-AF03-6FE50CA27AA9}"/>
              </a:ext>
            </a:extLst>
          </p:cNvPr>
          <p:cNvSpPr/>
          <p:nvPr/>
        </p:nvSpPr>
        <p:spPr>
          <a:xfrm>
            <a:off x="2968066" y="1913249"/>
            <a:ext cx="6255868" cy="1619250"/>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dirty="0">
                <a:ln w="5715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KHỞI ĐỘNG</a:t>
            </a:r>
            <a:endParaRPr lang="en-US" sz="1600" b="1" cap="none" spc="0" dirty="0">
              <a:ln w="5715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spTree>
    <p:extLst>
      <p:ext uri="{BB962C8B-B14F-4D97-AF65-F5344CB8AC3E}">
        <p14:creationId xmlns:p14="http://schemas.microsoft.com/office/powerpoint/2010/main" val="9888433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childTnLst>
                          </p:cTn>
                        </p:par>
                        <p:par>
                          <p:cTn id="23" fill="hold">
                            <p:stCondLst>
                              <p:cond delay="75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anim calcmode="lin" valueType="num">
                                      <p:cBhvr>
                                        <p:cTn id="27" dur="750" fill="hold"/>
                                        <p:tgtEl>
                                          <p:spTgt spid="8"/>
                                        </p:tgtEl>
                                        <p:attrNameLst>
                                          <p:attrName>ppt_x</p:attrName>
                                        </p:attrNameLst>
                                      </p:cBhvr>
                                      <p:tavLst>
                                        <p:tav tm="0">
                                          <p:val>
                                            <p:strVal val="#ppt_x"/>
                                          </p:val>
                                        </p:tav>
                                        <p:tav tm="100000">
                                          <p:val>
                                            <p:strVal val="#ppt_x"/>
                                          </p:val>
                                        </p:tav>
                                      </p:tavLst>
                                    </p:anim>
                                    <p:anim calcmode="lin" valueType="num">
                                      <p:cBhvr>
                                        <p:cTn id="28" dur="75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26" presetClass="entr" presetSubtype="0" fill="hold" grpId="0" nodeType="with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wipe(down)">
                                      <p:cBhvr>
                                        <p:cTn id="35" dur="580">
                                          <p:stCondLst>
                                            <p:cond delay="0"/>
                                          </p:stCondLst>
                                        </p:cTn>
                                        <p:tgtEl>
                                          <p:spTgt spid="10">
                                            <p:txEl>
                                              <p:pRg st="0" end="0"/>
                                            </p:txEl>
                                          </p:spTgt>
                                        </p:tgtEl>
                                      </p:cBhvr>
                                    </p:animEffect>
                                    <p:anim calcmode="lin" valueType="num">
                                      <p:cBhvr>
                                        <p:cTn id="36" dur="1822" tmFilter="0,0; 0.14,0.36; 0.43,0.73; 0.71,0.91; 1.0,1.0">
                                          <p:stCondLst>
                                            <p:cond delay="0"/>
                                          </p:stCondLst>
                                        </p:cTn>
                                        <p:tgtEl>
                                          <p:spTgt spid="10">
                                            <p:txEl>
                                              <p:pRg st="0" end="0"/>
                                            </p:txEl>
                                          </p:spTgt>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xEl>
                                              <p:pRg st="0" end="0"/>
                                            </p:txEl>
                                          </p:spTgt>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xEl>
                                              <p:pRg st="0" end="0"/>
                                            </p:txEl>
                                          </p:spTgt>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xEl>
                                              <p:pRg st="0" end="0"/>
                                            </p:txEl>
                                          </p:spTgt>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xEl>
                                              <p:pRg st="0" end="0"/>
                                            </p:txEl>
                                          </p:spTgt>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xEl>
                                              <p:pRg st="0" end="0"/>
                                            </p:txEl>
                                          </p:spTgt>
                                        </p:tgtEl>
                                      </p:cBhvr>
                                      <p:to x="100000" y="60000"/>
                                    </p:animScale>
                                    <p:animScale>
                                      <p:cBhvr>
                                        <p:cTn id="42" dur="166" decel="50000">
                                          <p:stCondLst>
                                            <p:cond delay="676"/>
                                          </p:stCondLst>
                                        </p:cTn>
                                        <p:tgtEl>
                                          <p:spTgt spid="10">
                                            <p:txEl>
                                              <p:pRg st="0" end="0"/>
                                            </p:txEl>
                                          </p:spTgt>
                                        </p:tgtEl>
                                      </p:cBhvr>
                                      <p:to x="100000" y="100000"/>
                                    </p:animScale>
                                    <p:animScale>
                                      <p:cBhvr>
                                        <p:cTn id="43" dur="26">
                                          <p:stCondLst>
                                            <p:cond delay="1312"/>
                                          </p:stCondLst>
                                        </p:cTn>
                                        <p:tgtEl>
                                          <p:spTgt spid="10">
                                            <p:txEl>
                                              <p:pRg st="0" end="0"/>
                                            </p:txEl>
                                          </p:spTgt>
                                        </p:tgtEl>
                                      </p:cBhvr>
                                      <p:to x="100000" y="80000"/>
                                    </p:animScale>
                                    <p:animScale>
                                      <p:cBhvr>
                                        <p:cTn id="44" dur="166" decel="50000">
                                          <p:stCondLst>
                                            <p:cond delay="1338"/>
                                          </p:stCondLst>
                                        </p:cTn>
                                        <p:tgtEl>
                                          <p:spTgt spid="10">
                                            <p:txEl>
                                              <p:pRg st="0" end="0"/>
                                            </p:txEl>
                                          </p:spTgt>
                                        </p:tgtEl>
                                      </p:cBhvr>
                                      <p:to x="100000" y="100000"/>
                                    </p:animScale>
                                    <p:animScale>
                                      <p:cBhvr>
                                        <p:cTn id="45" dur="26">
                                          <p:stCondLst>
                                            <p:cond delay="1642"/>
                                          </p:stCondLst>
                                        </p:cTn>
                                        <p:tgtEl>
                                          <p:spTgt spid="10">
                                            <p:txEl>
                                              <p:pRg st="0" end="0"/>
                                            </p:txEl>
                                          </p:spTgt>
                                        </p:tgtEl>
                                      </p:cBhvr>
                                      <p:to x="100000" y="90000"/>
                                    </p:animScale>
                                    <p:animScale>
                                      <p:cBhvr>
                                        <p:cTn id="46" dur="166" decel="50000">
                                          <p:stCondLst>
                                            <p:cond delay="1668"/>
                                          </p:stCondLst>
                                        </p:cTn>
                                        <p:tgtEl>
                                          <p:spTgt spid="10">
                                            <p:txEl>
                                              <p:pRg st="0" end="0"/>
                                            </p:txEl>
                                          </p:spTgt>
                                        </p:tgtEl>
                                      </p:cBhvr>
                                      <p:to x="100000" y="100000"/>
                                    </p:animScale>
                                    <p:animScale>
                                      <p:cBhvr>
                                        <p:cTn id="47" dur="26">
                                          <p:stCondLst>
                                            <p:cond delay="1808"/>
                                          </p:stCondLst>
                                        </p:cTn>
                                        <p:tgtEl>
                                          <p:spTgt spid="10">
                                            <p:txEl>
                                              <p:pRg st="0" end="0"/>
                                            </p:txEl>
                                          </p:spTgt>
                                        </p:tgtEl>
                                      </p:cBhvr>
                                      <p:to x="100000" y="95000"/>
                                    </p:animScale>
                                    <p:animScale>
                                      <p:cBhvr>
                                        <p:cTn id="48" dur="166" decel="50000">
                                          <p:stCondLst>
                                            <p:cond delay="1834"/>
                                          </p:stCondLst>
                                        </p:cTn>
                                        <p:tgtEl>
                                          <p:spTgt spid="10">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16" name="Rectangle: Rounded Corners 15">
            <a:extLst>
              <a:ext uri="{FF2B5EF4-FFF2-40B4-BE49-F238E27FC236}">
                <a16:creationId xmlns:a16="http://schemas.microsoft.com/office/drawing/2014/main" id="{F4E0CC7F-B0BB-4BD1-A742-FC636FA19B50}"/>
              </a:ext>
            </a:extLst>
          </p:cNvPr>
          <p:cNvSpPr/>
          <p:nvPr/>
        </p:nvSpPr>
        <p:spPr>
          <a:xfrm>
            <a:off x="1003300" y="1758247"/>
            <a:ext cx="9939959" cy="39514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D3FB054-877A-44CB-9EBC-85FDB3E39888}"/>
              </a:ext>
            </a:extLst>
          </p:cNvPr>
          <p:cNvSpPr/>
          <p:nvPr/>
        </p:nvSpPr>
        <p:spPr>
          <a:xfrm>
            <a:off x="2943920" y="458676"/>
            <a:ext cx="6304159" cy="751583"/>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mj-lt"/>
              </a:rPr>
              <a:t>Nội dung bài đọc</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mj-lt"/>
            </a:endParaRPr>
          </a:p>
        </p:txBody>
      </p:sp>
      <p:sp>
        <p:nvSpPr>
          <p:cNvPr id="23" name="TextBox 22">
            <a:extLst>
              <a:ext uri="{FF2B5EF4-FFF2-40B4-BE49-F238E27FC236}">
                <a16:creationId xmlns:a16="http://schemas.microsoft.com/office/drawing/2014/main" id="{E7E643C6-BDF1-4E5B-B79A-848F9F0C7A77}"/>
              </a:ext>
            </a:extLst>
          </p:cNvPr>
          <p:cNvSpPr txBox="1"/>
          <p:nvPr/>
        </p:nvSpPr>
        <p:spPr>
          <a:xfrm>
            <a:off x="1137754" y="2456716"/>
            <a:ext cx="9671050" cy="2554545"/>
          </a:xfrm>
          <a:prstGeom prst="rect">
            <a:avLst/>
          </a:prstGeom>
          <a:noFill/>
        </p:spPr>
        <p:txBody>
          <a:bodyPr wrap="square">
            <a:spAutoFit/>
          </a:bodyPr>
          <a:lstStyle/>
          <a:p>
            <a:pPr algn="just"/>
            <a:r>
              <a:rPr lang="en-US" altLang="en-US" sz="4000" b="1">
                <a:solidFill>
                  <a:srgbClr val="0070C0"/>
                </a:solidFill>
                <a:latin typeface="Times New Roman" panose="02020603050405020304" pitchFamily="18" charset="0"/>
              </a:rPr>
              <a:t>Cảnh đẹp kì vĩ của công trường thủy điện sông Đà cùng với tiếng đàn ba-la-lai-ca trong ánh trăng và ước mơ về tương lai tươi đẹp khi công trình hoàn thành.</a:t>
            </a:r>
            <a:endParaRPr lang="en-US" altLang="en-US" sz="4000" b="1" dirty="0">
              <a:solidFill>
                <a:srgbClr val="0070C0"/>
              </a:solidFill>
              <a:latin typeface="Times New Roman" panose="02020603050405020304" pitchFamily="18" charset="0"/>
            </a:endParaRPr>
          </a:p>
        </p:txBody>
      </p:sp>
    </p:spTree>
    <p:extLst>
      <p:ext uri="{BB962C8B-B14F-4D97-AF65-F5344CB8AC3E}">
        <p14:creationId xmlns:p14="http://schemas.microsoft.com/office/powerpoint/2010/main" val="21386873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80">
                                          <p:stCondLst>
                                            <p:cond delay="0"/>
                                          </p:stCondLst>
                                        </p:cTn>
                                        <p:tgtEl>
                                          <p:spTgt spid="20">
                                            <p:txEl>
                                              <p:pRg st="0" end="0"/>
                                            </p:txEl>
                                          </p:spTgt>
                                        </p:tgtEl>
                                      </p:cBhvr>
                                    </p:animEffect>
                                    <p:anim calcmode="lin" valueType="num">
                                      <p:cBhvr>
                                        <p:cTn id="8" dur="1822" tmFilter="0,0; 0.14,0.36; 0.43,0.73; 0.71,0.91; 1.0,1.0">
                                          <p:stCondLst>
                                            <p:cond delay="0"/>
                                          </p:stCondLst>
                                        </p:cTn>
                                        <p:tgtEl>
                                          <p:spTgt spid="2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xEl>
                                              <p:pRg st="0" end="0"/>
                                            </p:txEl>
                                          </p:spTgt>
                                        </p:tgtEl>
                                      </p:cBhvr>
                                      <p:to x="100000" y="60000"/>
                                    </p:animScale>
                                    <p:animScale>
                                      <p:cBhvr>
                                        <p:cTn id="14" dur="166" decel="50000">
                                          <p:stCondLst>
                                            <p:cond delay="676"/>
                                          </p:stCondLst>
                                        </p:cTn>
                                        <p:tgtEl>
                                          <p:spTgt spid="20">
                                            <p:txEl>
                                              <p:pRg st="0" end="0"/>
                                            </p:txEl>
                                          </p:spTgt>
                                        </p:tgtEl>
                                      </p:cBhvr>
                                      <p:to x="100000" y="100000"/>
                                    </p:animScale>
                                    <p:animScale>
                                      <p:cBhvr>
                                        <p:cTn id="15" dur="26">
                                          <p:stCondLst>
                                            <p:cond delay="1312"/>
                                          </p:stCondLst>
                                        </p:cTn>
                                        <p:tgtEl>
                                          <p:spTgt spid="20">
                                            <p:txEl>
                                              <p:pRg st="0" end="0"/>
                                            </p:txEl>
                                          </p:spTgt>
                                        </p:tgtEl>
                                      </p:cBhvr>
                                      <p:to x="100000" y="80000"/>
                                    </p:animScale>
                                    <p:animScale>
                                      <p:cBhvr>
                                        <p:cTn id="16" dur="166" decel="50000">
                                          <p:stCondLst>
                                            <p:cond delay="1338"/>
                                          </p:stCondLst>
                                        </p:cTn>
                                        <p:tgtEl>
                                          <p:spTgt spid="20">
                                            <p:txEl>
                                              <p:pRg st="0" end="0"/>
                                            </p:txEl>
                                          </p:spTgt>
                                        </p:tgtEl>
                                      </p:cBhvr>
                                      <p:to x="100000" y="100000"/>
                                    </p:animScale>
                                    <p:animScale>
                                      <p:cBhvr>
                                        <p:cTn id="17" dur="26">
                                          <p:stCondLst>
                                            <p:cond delay="1642"/>
                                          </p:stCondLst>
                                        </p:cTn>
                                        <p:tgtEl>
                                          <p:spTgt spid="20">
                                            <p:txEl>
                                              <p:pRg st="0" end="0"/>
                                            </p:txEl>
                                          </p:spTgt>
                                        </p:tgtEl>
                                      </p:cBhvr>
                                      <p:to x="100000" y="90000"/>
                                    </p:animScale>
                                    <p:animScale>
                                      <p:cBhvr>
                                        <p:cTn id="18" dur="166" decel="50000">
                                          <p:stCondLst>
                                            <p:cond delay="1668"/>
                                          </p:stCondLst>
                                        </p:cTn>
                                        <p:tgtEl>
                                          <p:spTgt spid="20">
                                            <p:txEl>
                                              <p:pRg st="0" end="0"/>
                                            </p:txEl>
                                          </p:spTgt>
                                        </p:tgtEl>
                                      </p:cBhvr>
                                      <p:to x="100000" y="100000"/>
                                    </p:animScale>
                                    <p:animScale>
                                      <p:cBhvr>
                                        <p:cTn id="19" dur="26">
                                          <p:stCondLst>
                                            <p:cond delay="1808"/>
                                          </p:stCondLst>
                                        </p:cTn>
                                        <p:tgtEl>
                                          <p:spTgt spid="20">
                                            <p:txEl>
                                              <p:pRg st="0" end="0"/>
                                            </p:txEl>
                                          </p:spTgt>
                                        </p:tgtEl>
                                      </p:cBhvr>
                                      <p:to x="100000" y="95000"/>
                                    </p:animScale>
                                    <p:animScale>
                                      <p:cBhvr>
                                        <p:cTn id="20" dur="166" decel="50000">
                                          <p:stCondLst>
                                            <p:cond delay="1834"/>
                                          </p:stCondLst>
                                        </p:cTn>
                                        <p:tgtEl>
                                          <p:spTgt spid="20">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build="p"/>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3A8387F-0A63-4383-837F-906B0AD18E8F}"/>
              </a:ext>
            </a:extLst>
          </p:cNvPr>
          <p:cNvPicPr>
            <a:picLocks noChangeAspect="1"/>
          </p:cNvPicPr>
          <p:nvPr/>
        </p:nvPicPr>
        <p:blipFill>
          <a:blip r:embed="rId3"/>
          <a:stretch>
            <a:fillRect/>
          </a:stretch>
        </p:blipFill>
        <p:spPr>
          <a:xfrm flipH="1">
            <a:off x="0" y="0"/>
            <a:ext cx="12192000" cy="6858000"/>
          </a:xfrm>
          <a:prstGeom prst="rect">
            <a:avLst/>
          </a:prstGeom>
        </p:spPr>
      </p:pic>
      <p:sp>
        <p:nvSpPr>
          <p:cNvPr id="14" name="Rectangle 13">
            <a:extLst>
              <a:ext uri="{FF2B5EF4-FFF2-40B4-BE49-F238E27FC236}">
                <a16:creationId xmlns:a16="http://schemas.microsoft.com/office/drawing/2014/main" id="{C9DB415E-18E8-4335-A892-BECCE3CC15EA}"/>
              </a:ext>
            </a:extLst>
          </p:cNvPr>
          <p:cNvSpPr/>
          <p:nvPr/>
        </p:nvSpPr>
        <p:spPr>
          <a:xfrm>
            <a:off x="2778820" y="2222500"/>
            <a:ext cx="8714680" cy="1311859"/>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LUYỆN ĐỌC HAY</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spTree>
    <p:extLst>
      <p:ext uri="{BB962C8B-B14F-4D97-AF65-F5344CB8AC3E}">
        <p14:creationId xmlns:p14="http://schemas.microsoft.com/office/powerpoint/2010/main" val="13418015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80">
                                          <p:stCondLst>
                                            <p:cond delay="0"/>
                                          </p:stCondLst>
                                        </p:cTn>
                                        <p:tgtEl>
                                          <p:spTgt spid="14">
                                            <p:txEl>
                                              <p:pRg st="0" end="0"/>
                                            </p:txEl>
                                          </p:spTgt>
                                        </p:tgtEl>
                                      </p:cBhvr>
                                    </p:animEffect>
                                    <p:anim calcmode="lin" valueType="num">
                                      <p:cBhvr>
                                        <p:cTn id="8" dur="1822" tmFilter="0,0; 0.14,0.36; 0.43,0.73; 0.71,0.91; 1.0,1.0">
                                          <p:stCondLst>
                                            <p:cond delay="0"/>
                                          </p:stCondLst>
                                        </p:cTn>
                                        <p:tgtEl>
                                          <p:spTgt spid="1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xEl>
                                              <p:pRg st="0" end="0"/>
                                            </p:txEl>
                                          </p:spTgt>
                                        </p:tgtEl>
                                      </p:cBhvr>
                                      <p:to x="100000" y="60000"/>
                                    </p:animScale>
                                    <p:animScale>
                                      <p:cBhvr>
                                        <p:cTn id="14" dur="166" decel="50000">
                                          <p:stCondLst>
                                            <p:cond delay="676"/>
                                          </p:stCondLst>
                                        </p:cTn>
                                        <p:tgtEl>
                                          <p:spTgt spid="14">
                                            <p:txEl>
                                              <p:pRg st="0" end="0"/>
                                            </p:txEl>
                                          </p:spTgt>
                                        </p:tgtEl>
                                      </p:cBhvr>
                                      <p:to x="100000" y="100000"/>
                                    </p:animScale>
                                    <p:animScale>
                                      <p:cBhvr>
                                        <p:cTn id="15" dur="26">
                                          <p:stCondLst>
                                            <p:cond delay="1312"/>
                                          </p:stCondLst>
                                        </p:cTn>
                                        <p:tgtEl>
                                          <p:spTgt spid="14">
                                            <p:txEl>
                                              <p:pRg st="0" end="0"/>
                                            </p:txEl>
                                          </p:spTgt>
                                        </p:tgtEl>
                                      </p:cBhvr>
                                      <p:to x="100000" y="80000"/>
                                    </p:animScale>
                                    <p:animScale>
                                      <p:cBhvr>
                                        <p:cTn id="16" dur="166" decel="50000">
                                          <p:stCondLst>
                                            <p:cond delay="1338"/>
                                          </p:stCondLst>
                                        </p:cTn>
                                        <p:tgtEl>
                                          <p:spTgt spid="14">
                                            <p:txEl>
                                              <p:pRg st="0" end="0"/>
                                            </p:txEl>
                                          </p:spTgt>
                                        </p:tgtEl>
                                      </p:cBhvr>
                                      <p:to x="100000" y="100000"/>
                                    </p:animScale>
                                    <p:animScale>
                                      <p:cBhvr>
                                        <p:cTn id="17" dur="26">
                                          <p:stCondLst>
                                            <p:cond delay="1642"/>
                                          </p:stCondLst>
                                        </p:cTn>
                                        <p:tgtEl>
                                          <p:spTgt spid="14">
                                            <p:txEl>
                                              <p:pRg st="0" end="0"/>
                                            </p:txEl>
                                          </p:spTgt>
                                        </p:tgtEl>
                                      </p:cBhvr>
                                      <p:to x="100000" y="90000"/>
                                    </p:animScale>
                                    <p:animScale>
                                      <p:cBhvr>
                                        <p:cTn id="18" dur="166" decel="50000">
                                          <p:stCondLst>
                                            <p:cond delay="1668"/>
                                          </p:stCondLst>
                                        </p:cTn>
                                        <p:tgtEl>
                                          <p:spTgt spid="14">
                                            <p:txEl>
                                              <p:pRg st="0" end="0"/>
                                            </p:txEl>
                                          </p:spTgt>
                                        </p:tgtEl>
                                      </p:cBhvr>
                                      <p:to x="100000" y="100000"/>
                                    </p:animScale>
                                    <p:animScale>
                                      <p:cBhvr>
                                        <p:cTn id="19" dur="26">
                                          <p:stCondLst>
                                            <p:cond delay="1808"/>
                                          </p:stCondLst>
                                        </p:cTn>
                                        <p:tgtEl>
                                          <p:spTgt spid="14">
                                            <p:txEl>
                                              <p:pRg st="0" end="0"/>
                                            </p:txEl>
                                          </p:spTgt>
                                        </p:tgtEl>
                                      </p:cBhvr>
                                      <p:to x="100000" y="95000"/>
                                    </p:animScale>
                                    <p:animScale>
                                      <p:cBhvr>
                                        <p:cTn id="20" dur="166" decel="50000">
                                          <p:stCondLst>
                                            <p:cond delay="1834"/>
                                          </p:stCondLst>
                                        </p:cTn>
                                        <p:tgtEl>
                                          <p:spTgt spid="1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8163447" cy="5489022"/>
          </a:xfrm>
          <a:prstGeom prst="cloudCallout">
            <a:avLst>
              <a:gd name="adj1" fmla="val 13883"/>
              <a:gd name="adj2" fmla="val -288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Box 12">
            <a:extLst>
              <a:ext uri="{FF2B5EF4-FFF2-40B4-BE49-F238E27FC236}">
                <a16:creationId xmlns:a16="http://schemas.microsoft.com/office/drawing/2014/main" id="{2D02D7C8-27AA-4983-BF15-7C4FEDAF39B0}"/>
              </a:ext>
            </a:extLst>
          </p:cNvPr>
          <p:cNvSpPr txBox="1">
            <a:spLocks noChangeArrowheads="1"/>
          </p:cNvSpPr>
          <p:nvPr/>
        </p:nvSpPr>
        <p:spPr bwMode="auto">
          <a:xfrm>
            <a:off x="1086555" y="1205604"/>
            <a:ext cx="7543800" cy="923330"/>
          </a:xfrm>
          <a:prstGeom prst="rect">
            <a:avLst/>
          </a:prstGeom>
          <a:noFill/>
          <a:ln>
            <a:noFill/>
          </a:ln>
          <a:effectLst>
            <a:prstShdw prst="shdw17" dist="17961" dir="2700000">
              <a:srgbClr val="99993D"/>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000" b="1">
                <a:solidFill>
                  <a:srgbClr val="FF3300"/>
                </a:solidFill>
                <a:latin typeface="Times New Roman" panose="02020603050405020304" pitchFamily="18" charset="0"/>
              </a:rPr>
              <a:t>Nêu cách đọc diễn cảm bài thơ ?</a:t>
            </a:r>
            <a:r>
              <a:rPr lang="en-US" altLang="en-US" sz="5400">
                <a:solidFill>
                  <a:srgbClr val="0066FF"/>
                </a:solidFill>
                <a:latin typeface="Times New Roman" panose="02020603050405020304" pitchFamily="18" charset="0"/>
              </a:rPr>
              <a:t> </a:t>
            </a:r>
          </a:p>
        </p:txBody>
      </p:sp>
      <p:sp>
        <p:nvSpPr>
          <p:cNvPr id="13" name="Text Box 13">
            <a:extLst>
              <a:ext uri="{FF2B5EF4-FFF2-40B4-BE49-F238E27FC236}">
                <a16:creationId xmlns:a16="http://schemas.microsoft.com/office/drawing/2014/main" id="{91D13427-4751-43AC-B8C4-809E9B4106B6}"/>
              </a:ext>
            </a:extLst>
          </p:cNvPr>
          <p:cNvSpPr txBox="1">
            <a:spLocks noChangeArrowheads="1"/>
          </p:cNvSpPr>
          <p:nvPr/>
        </p:nvSpPr>
        <p:spPr bwMode="auto">
          <a:xfrm>
            <a:off x="974144" y="2357515"/>
            <a:ext cx="6883117" cy="2369880"/>
          </a:xfrm>
          <a:prstGeom prst="rect">
            <a:avLst/>
          </a:prstGeom>
          <a:noFill/>
          <a:ln>
            <a:noFill/>
          </a:ln>
          <a:effectLst>
            <a:prstShdw prst="shdw17" dist="17961" dir="2700000">
              <a:srgbClr val="99993D"/>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600" b="1" i="1">
                <a:solidFill>
                  <a:srgbClr val="0070C0"/>
                </a:solidFill>
                <a:latin typeface="Times New Roman" panose="02020603050405020304" pitchFamily="18" charset="0"/>
              </a:rPr>
              <a:t>Toàn bài đọc với giọng chậm rãi, ngân nga , thể hiện được niềm xúc động của tác giả khi nghe tiếng đàn trong đêm trăng.</a:t>
            </a:r>
          </a:p>
        </p:txBody>
      </p:sp>
    </p:spTree>
    <p:extLst>
      <p:ext uri="{BB962C8B-B14F-4D97-AF65-F5344CB8AC3E}">
        <p14:creationId xmlns:p14="http://schemas.microsoft.com/office/powerpoint/2010/main" val="18163056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16" name="Rectangle: Rounded Corners 15">
            <a:extLst>
              <a:ext uri="{FF2B5EF4-FFF2-40B4-BE49-F238E27FC236}">
                <a16:creationId xmlns:a16="http://schemas.microsoft.com/office/drawing/2014/main" id="{F4E0CC7F-B0BB-4BD1-A742-FC636FA19B50}"/>
              </a:ext>
            </a:extLst>
          </p:cNvPr>
          <p:cNvSpPr/>
          <p:nvPr/>
        </p:nvSpPr>
        <p:spPr>
          <a:xfrm>
            <a:off x="1003301" y="1471788"/>
            <a:ext cx="9939959" cy="50966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D3FB054-877A-44CB-9EBC-85FDB3E39888}"/>
              </a:ext>
            </a:extLst>
          </p:cNvPr>
          <p:cNvSpPr/>
          <p:nvPr/>
        </p:nvSpPr>
        <p:spPr>
          <a:xfrm>
            <a:off x="2943920" y="458676"/>
            <a:ext cx="6304159" cy="751583"/>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Luyện đọc hay</a:t>
            </a:r>
            <a:endParaRPr lang="en-US" sz="1600" b="1" cap="none" spc="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sp>
        <p:nvSpPr>
          <p:cNvPr id="10" name="Text Box 7">
            <a:extLst>
              <a:ext uri="{FF2B5EF4-FFF2-40B4-BE49-F238E27FC236}">
                <a16:creationId xmlns:a16="http://schemas.microsoft.com/office/drawing/2014/main" id="{6A6BF566-2A63-42BE-86AA-5FF6EAC12C8C}"/>
              </a:ext>
            </a:extLst>
          </p:cNvPr>
          <p:cNvSpPr txBox="1">
            <a:spLocks noChangeArrowheads="1"/>
          </p:cNvSpPr>
          <p:nvPr/>
        </p:nvSpPr>
        <p:spPr bwMode="auto">
          <a:xfrm>
            <a:off x="2442722" y="1573893"/>
            <a:ext cx="7848600" cy="529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0000FF"/>
                </a:solidFill>
                <a:latin typeface="Times New Roman" panose="02020603050405020304" pitchFamily="18" charset="0"/>
              </a:rPr>
              <a:t>Ngày mai </a:t>
            </a:r>
            <a:r>
              <a:rPr lang="en-US" altLang="en-US" sz="4400" b="1">
                <a:solidFill>
                  <a:srgbClr val="FF0000"/>
                </a:solidFill>
                <a:latin typeface="Times New Roman" panose="02020603050405020304" pitchFamily="18" charset="0"/>
              </a:rPr>
              <a:t>//</a:t>
            </a:r>
          </a:p>
          <a:p>
            <a:pPr eaLnBrk="1" hangingPunct="1">
              <a:spcBef>
                <a:spcPct val="50000"/>
              </a:spcBef>
            </a:pPr>
            <a:r>
              <a:rPr lang="en-US" altLang="en-US" sz="3200" b="1">
                <a:solidFill>
                  <a:srgbClr val="0000FF"/>
                </a:solidFill>
                <a:latin typeface="Times New Roman" panose="02020603050405020304" pitchFamily="18" charset="0"/>
              </a:rPr>
              <a:t>Chiếc đập lớn</a:t>
            </a:r>
            <a:r>
              <a:rPr lang="en-US" altLang="en-US" sz="4400" b="1">
                <a:solidFill>
                  <a:srgbClr val="FF0000"/>
                </a:solidFill>
                <a:latin typeface="Times New Roman" panose="02020603050405020304" pitchFamily="18" charset="0"/>
              </a:rPr>
              <a:t>/</a:t>
            </a:r>
            <a:r>
              <a:rPr lang="en-US" altLang="en-US" sz="4400" b="1">
                <a:solidFill>
                  <a:srgbClr val="0000FF"/>
                </a:solidFill>
                <a:latin typeface="Times New Roman" panose="02020603050405020304" pitchFamily="18" charset="0"/>
              </a:rPr>
              <a:t> </a:t>
            </a:r>
            <a:r>
              <a:rPr lang="en-US" altLang="en-US" sz="3200" b="1" u="sng">
                <a:solidFill>
                  <a:srgbClr val="FF0000"/>
                </a:solidFill>
                <a:latin typeface="Times New Roman" panose="02020603050405020304" pitchFamily="18" charset="0"/>
              </a:rPr>
              <a:t>nối liền</a:t>
            </a:r>
            <a:r>
              <a:rPr lang="en-US" altLang="en-US" sz="3200" b="1">
                <a:solidFill>
                  <a:srgbClr val="FF0000"/>
                </a:solidFill>
                <a:latin typeface="Times New Roman" panose="02020603050405020304" pitchFamily="18" charset="0"/>
              </a:rPr>
              <a:t> </a:t>
            </a:r>
            <a:r>
              <a:rPr lang="en-US" altLang="en-US" sz="3200" b="1">
                <a:solidFill>
                  <a:srgbClr val="0000FF"/>
                </a:solidFill>
                <a:latin typeface="Times New Roman" panose="02020603050405020304" pitchFamily="18" charset="0"/>
              </a:rPr>
              <a:t>hai khối núi</a:t>
            </a:r>
            <a:r>
              <a:rPr lang="en-US" altLang="en-US" sz="4400" b="1">
                <a:solidFill>
                  <a:srgbClr val="FF0000"/>
                </a:solidFill>
                <a:latin typeface="Times New Roman" panose="02020603050405020304" pitchFamily="18" charset="0"/>
              </a:rPr>
              <a:t>//</a:t>
            </a:r>
          </a:p>
          <a:p>
            <a:pPr eaLnBrk="1" hangingPunct="1">
              <a:spcBef>
                <a:spcPct val="50000"/>
              </a:spcBef>
            </a:pPr>
            <a:r>
              <a:rPr lang="en-US" altLang="en-US" sz="3200" b="1">
                <a:solidFill>
                  <a:srgbClr val="0000FF"/>
                </a:solidFill>
                <a:latin typeface="Times New Roman" panose="02020603050405020304" pitchFamily="18" charset="0"/>
              </a:rPr>
              <a:t>Biển sẽ nằm</a:t>
            </a:r>
            <a:r>
              <a:rPr lang="en-US" altLang="en-US" sz="4400" b="1">
                <a:solidFill>
                  <a:srgbClr val="FF0000"/>
                </a:solidFill>
                <a:latin typeface="Times New Roman" panose="02020603050405020304" pitchFamily="18" charset="0"/>
              </a:rPr>
              <a:t>/</a:t>
            </a:r>
            <a:r>
              <a:rPr lang="en-US" altLang="en-US" sz="3200" b="1">
                <a:solidFill>
                  <a:srgbClr val="0000FF"/>
                </a:solidFill>
                <a:latin typeface="Times New Roman" panose="02020603050405020304" pitchFamily="18" charset="0"/>
              </a:rPr>
              <a:t> </a:t>
            </a:r>
            <a:r>
              <a:rPr lang="en-US" altLang="en-US" sz="3200" b="1" u="sng">
                <a:solidFill>
                  <a:srgbClr val="FF0000"/>
                </a:solidFill>
                <a:latin typeface="Times New Roman" panose="02020603050405020304" pitchFamily="18" charset="0"/>
              </a:rPr>
              <a:t>bỡ ngỡ</a:t>
            </a:r>
            <a:r>
              <a:rPr lang="en-US" altLang="en-US" sz="3200" b="1">
                <a:solidFill>
                  <a:srgbClr val="FF0000"/>
                </a:solidFill>
                <a:latin typeface="Times New Roman" panose="02020603050405020304" pitchFamily="18" charset="0"/>
              </a:rPr>
              <a:t> </a:t>
            </a:r>
            <a:r>
              <a:rPr lang="en-US" altLang="en-US" sz="3200" b="1">
                <a:solidFill>
                  <a:srgbClr val="0000FF"/>
                </a:solidFill>
                <a:latin typeface="Times New Roman" panose="02020603050405020304" pitchFamily="18" charset="0"/>
              </a:rPr>
              <a:t>giữa cao nguyên</a:t>
            </a:r>
            <a:r>
              <a:rPr lang="en-US" altLang="en-US" sz="4400" b="1">
                <a:solidFill>
                  <a:srgbClr val="FF0000"/>
                </a:solidFill>
                <a:latin typeface="Times New Roman" panose="02020603050405020304" pitchFamily="18" charset="0"/>
              </a:rPr>
              <a:t>//</a:t>
            </a:r>
          </a:p>
          <a:p>
            <a:pPr eaLnBrk="1" hangingPunct="1">
              <a:spcBef>
                <a:spcPct val="50000"/>
              </a:spcBef>
            </a:pPr>
            <a:r>
              <a:rPr lang="en-US" altLang="en-US" sz="3200" b="1">
                <a:solidFill>
                  <a:srgbClr val="0000FF"/>
                </a:solidFill>
                <a:latin typeface="Times New Roman" panose="02020603050405020304" pitchFamily="18" charset="0"/>
              </a:rPr>
              <a:t>Sông Đà</a:t>
            </a:r>
            <a:r>
              <a:rPr lang="en-US" altLang="en-US" sz="4400" b="1">
                <a:solidFill>
                  <a:srgbClr val="FF0000"/>
                </a:solidFill>
                <a:latin typeface="Times New Roman" panose="02020603050405020304" pitchFamily="18" charset="0"/>
              </a:rPr>
              <a:t>/</a:t>
            </a:r>
            <a:r>
              <a:rPr lang="en-US" altLang="en-US" sz="4400" b="1">
                <a:solidFill>
                  <a:srgbClr val="0000FF"/>
                </a:solidFill>
                <a:latin typeface="Times New Roman" panose="02020603050405020304" pitchFamily="18" charset="0"/>
              </a:rPr>
              <a:t> </a:t>
            </a:r>
            <a:r>
              <a:rPr lang="en-US" altLang="en-US" sz="3200" b="1" u="sng">
                <a:solidFill>
                  <a:srgbClr val="FF0000"/>
                </a:solidFill>
                <a:latin typeface="Times New Roman" panose="02020603050405020304" pitchFamily="18" charset="0"/>
              </a:rPr>
              <a:t>chia</a:t>
            </a:r>
            <a:r>
              <a:rPr lang="en-US" altLang="en-US" sz="3200" b="1">
                <a:solidFill>
                  <a:srgbClr val="0000FF"/>
                </a:solidFill>
                <a:latin typeface="Times New Roman" panose="02020603050405020304" pitchFamily="18" charset="0"/>
              </a:rPr>
              <a:t> ánh sáng đi muôn ngả</a:t>
            </a:r>
            <a:r>
              <a:rPr lang="en-US" altLang="en-US" sz="4400" b="1">
                <a:solidFill>
                  <a:srgbClr val="FF0000"/>
                </a:solidFill>
                <a:latin typeface="Times New Roman" panose="02020603050405020304" pitchFamily="18" charset="0"/>
              </a:rPr>
              <a:t>//</a:t>
            </a:r>
          </a:p>
          <a:p>
            <a:pPr eaLnBrk="1" hangingPunct="1">
              <a:spcBef>
                <a:spcPct val="50000"/>
              </a:spcBef>
            </a:pPr>
            <a:r>
              <a:rPr lang="en-US" altLang="en-US" sz="3200" b="1">
                <a:solidFill>
                  <a:srgbClr val="0000FF"/>
                </a:solidFill>
                <a:latin typeface="Times New Roman" panose="02020603050405020304" pitchFamily="18" charset="0"/>
              </a:rPr>
              <a:t>Từ công trình </a:t>
            </a:r>
            <a:r>
              <a:rPr lang="en-US" altLang="en-US" sz="4400" b="1">
                <a:solidFill>
                  <a:srgbClr val="FF0000"/>
                </a:solidFill>
                <a:latin typeface="Times New Roman" panose="02020603050405020304" pitchFamily="18" charset="0"/>
              </a:rPr>
              <a:t>/</a:t>
            </a:r>
            <a:r>
              <a:rPr lang="en-US" altLang="en-US" sz="3200" b="1">
                <a:solidFill>
                  <a:srgbClr val="0000FF"/>
                </a:solidFill>
                <a:latin typeface="Times New Roman" panose="02020603050405020304" pitchFamily="18" charset="0"/>
              </a:rPr>
              <a:t>thủy điện </a:t>
            </a:r>
            <a:r>
              <a:rPr lang="en-US" altLang="en-US" sz="3200" b="1" u="sng">
                <a:solidFill>
                  <a:srgbClr val="FF0000"/>
                </a:solidFill>
                <a:latin typeface="Times New Roman" panose="02020603050405020304" pitchFamily="18" charset="0"/>
              </a:rPr>
              <a:t>lớn</a:t>
            </a:r>
            <a:r>
              <a:rPr lang="en-US" altLang="en-US" sz="3200" b="1">
                <a:solidFill>
                  <a:srgbClr val="0000FF"/>
                </a:solidFill>
                <a:latin typeface="Times New Roman" panose="02020603050405020304" pitchFamily="18" charset="0"/>
              </a:rPr>
              <a:t> đầu tiên.</a:t>
            </a:r>
            <a:r>
              <a:rPr lang="en-US" altLang="en-US" sz="4400" b="1">
                <a:solidFill>
                  <a:srgbClr val="FF0000"/>
                </a:solidFill>
                <a:latin typeface="Times New Roman" panose="02020603050405020304" pitchFamily="18" charset="0"/>
              </a:rPr>
              <a:t>//</a:t>
            </a:r>
          </a:p>
          <a:p>
            <a:pPr eaLnBrk="1" hangingPunct="1">
              <a:spcBef>
                <a:spcPct val="50000"/>
              </a:spcBef>
            </a:pPr>
            <a:endParaRPr lang="en-US" altLang="en-US" sz="2000" b="1">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40635101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80">
                                          <p:stCondLst>
                                            <p:cond delay="0"/>
                                          </p:stCondLst>
                                        </p:cTn>
                                        <p:tgtEl>
                                          <p:spTgt spid="20">
                                            <p:txEl>
                                              <p:pRg st="0" end="0"/>
                                            </p:txEl>
                                          </p:spTgt>
                                        </p:tgtEl>
                                      </p:cBhvr>
                                    </p:animEffect>
                                    <p:anim calcmode="lin" valueType="num">
                                      <p:cBhvr>
                                        <p:cTn id="8" dur="1822" tmFilter="0,0; 0.14,0.36; 0.43,0.73; 0.71,0.91; 1.0,1.0">
                                          <p:stCondLst>
                                            <p:cond delay="0"/>
                                          </p:stCondLst>
                                        </p:cTn>
                                        <p:tgtEl>
                                          <p:spTgt spid="2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xEl>
                                              <p:pRg st="0" end="0"/>
                                            </p:txEl>
                                          </p:spTgt>
                                        </p:tgtEl>
                                      </p:cBhvr>
                                      <p:to x="100000" y="60000"/>
                                    </p:animScale>
                                    <p:animScale>
                                      <p:cBhvr>
                                        <p:cTn id="14" dur="166" decel="50000">
                                          <p:stCondLst>
                                            <p:cond delay="676"/>
                                          </p:stCondLst>
                                        </p:cTn>
                                        <p:tgtEl>
                                          <p:spTgt spid="20">
                                            <p:txEl>
                                              <p:pRg st="0" end="0"/>
                                            </p:txEl>
                                          </p:spTgt>
                                        </p:tgtEl>
                                      </p:cBhvr>
                                      <p:to x="100000" y="100000"/>
                                    </p:animScale>
                                    <p:animScale>
                                      <p:cBhvr>
                                        <p:cTn id="15" dur="26">
                                          <p:stCondLst>
                                            <p:cond delay="1312"/>
                                          </p:stCondLst>
                                        </p:cTn>
                                        <p:tgtEl>
                                          <p:spTgt spid="20">
                                            <p:txEl>
                                              <p:pRg st="0" end="0"/>
                                            </p:txEl>
                                          </p:spTgt>
                                        </p:tgtEl>
                                      </p:cBhvr>
                                      <p:to x="100000" y="80000"/>
                                    </p:animScale>
                                    <p:animScale>
                                      <p:cBhvr>
                                        <p:cTn id="16" dur="166" decel="50000">
                                          <p:stCondLst>
                                            <p:cond delay="1338"/>
                                          </p:stCondLst>
                                        </p:cTn>
                                        <p:tgtEl>
                                          <p:spTgt spid="20">
                                            <p:txEl>
                                              <p:pRg st="0" end="0"/>
                                            </p:txEl>
                                          </p:spTgt>
                                        </p:tgtEl>
                                      </p:cBhvr>
                                      <p:to x="100000" y="100000"/>
                                    </p:animScale>
                                    <p:animScale>
                                      <p:cBhvr>
                                        <p:cTn id="17" dur="26">
                                          <p:stCondLst>
                                            <p:cond delay="1642"/>
                                          </p:stCondLst>
                                        </p:cTn>
                                        <p:tgtEl>
                                          <p:spTgt spid="20">
                                            <p:txEl>
                                              <p:pRg st="0" end="0"/>
                                            </p:txEl>
                                          </p:spTgt>
                                        </p:tgtEl>
                                      </p:cBhvr>
                                      <p:to x="100000" y="90000"/>
                                    </p:animScale>
                                    <p:animScale>
                                      <p:cBhvr>
                                        <p:cTn id="18" dur="166" decel="50000">
                                          <p:stCondLst>
                                            <p:cond delay="1668"/>
                                          </p:stCondLst>
                                        </p:cTn>
                                        <p:tgtEl>
                                          <p:spTgt spid="20">
                                            <p:txEl>
                                              <p:pRg st="0" end="0"/>
                                            </p:txEl>
                                          </p:spTgt>
                                        </p:tgtEl>
                                      </p:cBhvr>
                                      <p:to x="100000" y="100000"/>
                                    </p:animScale>
                                    <p:animScale>
                                      <p:cBhvr>
                                        <p:cTn id="19" dur="26">
                                          <p:stCondLst>
                                            <p:cond delay="1808"/>
                                          </p:stCondLst>
                                        </p:cTn>
                                        <p:tgtEl>
                                          <p:spTgt spid="20">
                                            <p:txEl>
                                              <p:pRg st="0" end="0"/>
                                            </p:txEl>
                                          </p:spTgt>
                                        </p:tgtEl>
                                      </p:cBhvr>
                                      <p:to x="100000" y="95000"/>
                                    </p:animScale>
                                    <p:animScale>
                                      <p:cBhvr>
                                        <p:cTn id="20" dur="166" decel="50000">
                                          <p:stCondLst>
                                            <p:cond delay="1834"/>
                                          </p:stCondLst>
                                        </p:cTn>
                                        <p:tgtEl>
                                          <p:spTgt spid="20">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build="p"/>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图片 37">
            <a:extLst>
              <a:ext uri="{FF2B5EF4-FFF2-40B4-BE49-F238E27FC236}">
                <a16:creationId xmlns:a16="http://schemas.microsoft.com/office/drawing/2014/main" id="{A20D2F31-2488-4E2B-A5B1-339AA843A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WordArt 5"/>
          <p:cNvSpPr>
            <a:spLocks noChangeArrowheads="1" noChangeShapeType="1" noTextEdit="1"/>
          </p:cNvSpPr>
          <p:nvPr/>
        </p:nvSpPr>
        <p:spPr bwMode="auto">
          <a:xfrm>
            <a:off x="2400300" y="147508"/>
            <a:ext cx="7391400" cy="2681287"/>
          </a:xfrm>
          <a:prstGeom prst="rect">
            <a:avLst/>
          </a:prstGeom>
        </p:spPr>
        <p:txBody>
          <a:bodyPr wrap="none" numCol="1" fromWordArt="1">
            <a:prstTxWarp prst="textCurveDown">
              <a:avLst>
                <a:gd name="adj" fmla="val 43477"/>
              </a:avLst>
            </a:prstTxWarp>
            <a:scene3d>
              <a:camera prst="legacyPerspectiveFront">
                <a:rot lat="20519958" lon="1080000" rev="0"/>
              </a:camera>
              <a:lightRig rig="legacyHarsh2" dir="b"/>
            </a:scene3d>
            <a:sp3d extrusionH="430200" prstMaterial="legacyMatte">
              <a:extrusionClr>
                <a:srgbClr val="FF6600"/>
              </a:extrusionClr>
            </a:sp3d>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3600" b="1" kern="10" dirty="0" err="1">
                <a:ln w="9525">
                  <a:round/>
                  <a:headEnd/>
                  <a:tailEnd/>
                </a:ln>
                <a:solidFill>
                  <a:srgbClr val="00FF00"/>
                </a:solidFill>
                <a:latin typeface="Times New Roman"/>
                <a:cs typeface="Times New Roman"/>
              </a:rPr>
              <a:t>Đọc</a:t>
            </a:r>
            <a:r>
              <a:rPr lang="en-US" sz="3600" b="1" kern="10" dirty="0">
                <a:ln w="9525">
                  <a:round/>
                  <a:headEnd/>
                  <a:tailEnd/>
                </a:ln>
                <a:solidFill>
                  <a:srgbClr val="00FF00"/>
                </a:solidFill>
                <a:latin typeface="Times New Roman"/>
                <a:cs typeface="Times New Roman"/>
              </a:rPr>
              <a:t> </a:t>
            </a:r>
            <a:r>
              <a:rPr lang="en-US" sz="3600" b="1" kern="10" dirty="0" err="1">
                <a:ln w="9525">
                  <a:round/>
                  <a:headEnd/>
                  <a:tailEnd/>
                </a:ln>
                <a:solidFill>
                  <a:srgbClr val="00FF00"/>
                </a:solidFill>
                <a:latin typeface="Times New Roman"/>
                <a:cs typeface="Times New Roman"/>
              </a:rPr>
              <a:t>thuộc</a:t>
            </a:r>
            <a:r>
              <a:rPr lang="en-US" sz="3600" b="1" kern="10" dirty="0">
                <a:ln w="9525">
                  <a:round/>
                  <a:headEnd/>
                  <a:tailEnd/>
                </a:ln>
                <a:solidFill>
                  <a:srgbClr val="00FF00"/>
                </a:solidFill>
                <a:latin typeface="Times New Roman"/>
                <a:cs typeface="Times New Roman"/>
              </a:rPr>
              <a:t> </a:t>
            </a:r>
            <a:r>
              <a:rPr lang="en-US" sz="3600" b="1" kern="10" dirty="0" err="1">
                <a:ln w="9525">
                  <a:round/>
                  <a:headEnd/>
                  <a:tailEnd/>
                </a:ln>
                <a:solidFill>
                  <a:srgbClr val="00FF00"/>
                </a:solidFill>
                <a:latin typeface="Times New Roman"/>
                <a:cs typeface="Times New Roman"/>
              </a:rPr>
              <a:t>lòng</a:t>
            </a:r>
            <a:r>
              <a:rPr lang="en-US" sz="3600" b="1" kern="10" dirty="0">
                <a:ln w="9525">
                  <a:round/>
                  <a:headEnd/>
                  <a:tailEnd/>
                </a:ln>
                <a:solidFill>
                  <a:srgbClr val="00FF00"/>
                </a:solidFill>
                <a:latin typeface="Times New Roman"/>
                <a:cs typeface="Times New Roman"/>
              </a:rPr>
              <a:t>.</a:t>
            </a:r>
          </a:p>
        </p:txBody>
      </p:sp>
      <p:sp>
        <p:nvSpPr>
          <p:cNvPr id="6" name="Cloud 5"/>
          <p:cNvSpPr/>
          <p:nvPr/>
        </p:nvSpPr>
        <p:spPr>
          <a:xfrm>
            <a:off x="717679" y="3532398"/>
            <a:ext cx="4419600" cy="259238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3600" dirty="0" err="1">
                <a:latin typeface="Times New Roman" pitchFamily="18" charset="0"/>
                <a:cs typeface="Times New Roman" pitchFamily="18" charset="0"/>
              </a:rPr>
              <a:t>Trò</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chơi</a:t>
            </a:r>
            <a:r>
              <a:rPr lang="en-US" sz="3600" dirty="0">
                <a:latin typeface="Times New Roman" pitchFamily="18" charset="0"/>
                <a:cs typeface="Times New Roman" pitchFamily="18" charset="0"/>
              </a:rPr>
              <a:t> “ </a:t>
            </a:r>
            <a:r>
              <a:rPr lang="en-US" sz="3600" dirty="0" err="1">
                <a:latin typeface="Times New Roman" pitchFamily="18" charset="0"/>
                <a:cs typeface="Times New Roman" pitchFamily="18" charset="0"/>
              </a:rPr>
              <a:t>Truyền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điện</a:t>
            </a:r>
            <a:r>
              <a:rPr lang="en-US" sz="3600" dirty="0">
                <a:latin typeface="Times New Roman" pitchFamily="18" charset="0"/>
                <a:cs typeface="Times New Roman" pitchFamily="18" charset="0"/>
              </a:rPr>
              <a:t>”</a:t>
            </a:r>
          </a:p>
        </p:txBody>
      </p:sp>
      <p:sp>
        <p:nvSpPr>
          <p:cNvPr id="7" name="TextBox 4"/>
          <p:cNvSpPr txBox="1">
            <a:spLocks noChangeArrowheads="1"/>
          </p:cNvSpPr>
          <p:nvPr/>
        </p:nvSpPr>
        <p:spPr bwMode="auto">
          <a:xfrm>
            <a:off x="6368921" y="4989560"/>
            <a:ext cx="5562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altLang="en-US" sz="3600" b="1" dirty="0" err="1">
                <a:solidFill>
                  <a:schemeClr val="bg1"/>
                </a:solidFill>
                <a:latin typeface="Times New Roman" pitchFamily="18" charset="0"/>
                <a:cs typeface="Times New Roman" pitchFamily="18" charset="0"/>
              </a:rPr>
              <a:t>Đọc</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thuộc</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lòng</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từng</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khổ</a:t>
            </a:r>
            <a:r>
              <a:rPr lang="en-US" altLang="en-US" sz="3600" b="1" dirty="0">
                <a:solidFill>
                  <a:schemeClr val="bg1"/>
                </a:solidFill>
                <a:latin typeface="Times New Roman" pitchFamily="18" charset="0"/>
                <a:cs typeface="Times New Roman" pitchFamily="18" charset="0"/>
              </a:rPr>
              <a:t> </a:t>
            </a:r>
            <a:r>
              <a:rPr lang="en-US" altLang="en-US" sz="3600" b="1" dirty="0" err="1">
                <a:solidFill>
                  <a:schemeClr val="bg1"/>
                </a:solidFill>
                <a:latin typeface="Times New Roman" pitchFamily="18" charset="0"/>
                <a:cs typeface="Times New Roman" pitchFamily="18" charset="0"/>
              </a:rPr>
              <a:t>thơ</a:t>
            </a:r>
            <a:endParaRPr lang="en-US" altLang="en-US" sz="36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3647638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3644900" y="487363"/>
            <a:ext cx="1647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b="1">
                <a:solidFill>
                  <a:schemeClr val="accent2"/>
                </a:solidFill>
                <a:latin typeface="Times New Roman" pitchFamily="18" charset="0"/>
              </a:rPr>
              <a:t>Trên sông Đà</a:t>
            </a:r>
          </a:p>
        </p:txBody>
      </p:sp>
      <p:sp>
        <p:nvSpPr>
          <p:cNvPr id="75779" name="Text Box 3"/>
          <p:cNvSpPr txBox="1">
            <a:spLocks noChangeArrowheads="1"/>
          </p:cNvSpPr>
          <p:nvPr/>
        </p:nvSpPr>
        <p:spPr bwMode="auto">
          <a:xfrm>
            <a:off x="3644900" y="792163"/>
            <a:ext cx="2749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b="1">
                <a:solidFill>
                  <a:schemeClr val="accent2"/>
                </a:solidFill>
                <a:latin typeface="Times New Roman" pitchFamily="18" charset="0"/>
                <a:cs typeface="Times New Roman" pitchFamily="18" charset="0"/>
              </a:rPr>
              <a:t>Một đêm trăng chơi vơi</a:t>
            </a:r>
          </a:p>
        </p:txBody>
      </p:sp>
      <p:sp>
        <p:nvSpPr>
          <p:cNvPr id="75780" name="Text Box 4"/>
          <p:cNvSpPr txBox="1">
            <a:spLocks noChangeArrowheads="1"/>
          </p:cNvSpPr>
          <p:nvPr/>
        </p:nvSpPr>
        <p:spPr bwMode="auto">
          <a:xfrm>
            <a:off x="3644900" y="1173163"/>
            <a:ext cx="3386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b="1">
                <a:solidFill>
                  <a:schemeClr val="accent2"/>
                </a:solidFill>
                <a:latin typeface="Times New Roman" pitchFamily="18" charset="0"/>
              </a:rPr>
              <a:t>Tôi đã nghe tiếng ba-la-lai-ca</a:t>
            </a:r>
          </a:p>
        </p:txBody>
      </p:sp>
      <p:sp>
        <p:nvSpPr>
          <p:cNvPr id="58373" name="Text Box 5"/>
          <p:cNvSpPr txBox="1">
            <a:spLocks noChangeArrowheads="1"/>
          </p:cNvSpPr>
          <p:nvPr/>
        </p:nvSpPr>
        <p:spPr bwMode="auto">
          <a:xfrm>
            <a:off x="3644900" y="1847850"/>
            <a:ext cx="2444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700" b="1">
                <a:solidFill>
                  <a:srgbClr val="0000CC"/>
                </a:solidFill>
                <a:latin typeface="Times New Roman" pitchFamily="18" charset="0"/>
              </a:rPr>
              <a:t> </a:t>
            </a:r>
          </a:p>
        </p:txBody>
      </p:sp>
      <p:sp>
        <p:nvSpPr>
          <p:cNvPr id="75782" name="Text Box 6"/>
          <p:cNvSpPr txBox="1">
            <a:spLocks noChangeArrowheads="1"/>
          </p:cNvSpPr>
          <p:nvPr/>
        </p:nvSpPr>
        <p:spPr bwMode="auto">
          <a:xfrm>
            <a:off x="3644900" y="1554163"/>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b="1">
                <a:solidFill>
                  <a:schemeClr val="accent2"/>
                </a:solidFill>
                <a:latin typeface="Times New Roman" pitchFamily="18" charset="0"/>
                <a:cs typeface="Times New Roman" pitchFamily="18" charset="0"/>
              </a:rPr>
              <a:t>Một cô gái Nga mái tóc màu hạt dẻ</a:t>
            </a:r>
          </a:p>
        </p:txBody>
      </p:sp>
      <p:sp>
        <p:nvSpPr>
          <p:cNvPr id="75783" name="Text Box 7"/>
          <p:cNvSpPr txBox="1">
            <a:spLocks noChangeArrowheads="1"/>
          </p:cNvSpPr>
          <p:nvPr/>
        </p:nvSpPr>
        <p:spPr bwMode="auto">
          <a:xfrm>
            <a:off x="3644900" y="1935163"/>
            <a:ext cx="44148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b="1">
                <a:solidFill>
                  <a:schemeClr val="accent2"/>
                </a:solidFill>
                <a:latin typeface="Times New Roman" pitchFamily="18" charset="0"/>
                <a:cs typeface="Times New Roman" pitchFamily="18" charset="0"/>
              </a:rPr>
              <a:t>Ngón tay đan trên những sợi dây đồng.</a:t>
            </a:r>
          </a:p>
        </p:txBody>
      </p:sp>
      <p:sp>
        <p:nvSpPr>
          <p:cNvPr id="58376" name="Text Box 8"/>
          <p:cNvSpPr txBox="1">
            <a:spLocks noChangeArrowheads="1"/>
          </p:cNvSpPr>
          <p:nvPr/>
        </p:nvSpPr>
        <p:spPr bwMode="auto">
          <a:xfrm>
            <a:off x="3644900" y="2362200"/>
            <a:ext cx="925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b="1">
                <a:solidFill>
                  <a:srgbClr val="0000CC"/>
                </a:solidFill>
                <a:latin typeface="Times New Roman" pitchFamily="18" charset="0"/>
                <a:cs typeface="Times New Roman" pitchFamily="18" charset="0"/>
              </a:rPr>
              <a:t>Lúc ấy</a:t>
            </a:r>
          </a:p>
        </p:txBody>
      </p:sp>
      <p:sp>
        <p:nvSpPr>
          <p:cNvPr id="75785" name="Text Box 9"/>
          <p:cNvSpPr txBox="1">
            <a:spLocks noChangeArrowheads="1"/>
          </p:cNvSpPr>
          <p:nvPr/>
        </p:nvSpPr>
        <p:spPr bwMode="auto">
          <a:xfrm>
            <a:off x="3644900" y="2667000"/>
            <a:ext cx="452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b="1">
                <a:solidFill>
                  <a:srgbClr val="0000CC"/>
                </a:solidFill>
                <a:latin typeface="Times New Roman" pitchFamily="18" charset="0"/>
                <a:cs typeface="Times New Roman" pitchFamily="18" charset="0"/>
              </a:rPr>
              <a:t>Cả công trường say ngủ cạnh dòng sông</a:t>
            </a:r>
          </a:p>
        </p:txBody>
      </p:sp>
      <p:sp>
        <p:nvSpPr>
          <p:cNvPr id="75786" name="Text Box 10"/>
          <p:cNvSpPr txBox="1">
            <a:spLocks noChangeArrowheads="1"/>
          </p:cNvSpPr>
          <p:nvPr/>
        </p:nvSpPr>
        <p:spPr bwMode="auto">
          <a:xfrm>
            <a:off x="3644900" y="3048000"/>
            <a:ext cx="4773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b="1">
                <a:solidFill>
                  <a:srgbClr val="0000CC"/>
                </a:solidFill>
                <a:latin typeface="Times New Roman" pitchFamily="18" charset="0"/>
                <a:cs typeface="Times New Roman" pitchFamily="18" charset="0"/>
              </a:rPr>
              <a:t>Những tháp khoan nhô lên trời ngẫm nghĩ</a:t>
            </a:r>
          </a:p>
        </p:txBody>
      </p:sp>
      <p:sp>
        <p:nvSpPr>
          <p:cNvPr id="75787" name="Text Box 11"/>
          <p:cNvSpPr txBox="1">
            <a:spLocks noChangeArrowheads="1"/>
          </p:cNvSpPr>
          <p:nvPr/>
        </p:nvSpPr>
        <p:spPr bwMode="auto">
          <a:xfrm>
            <a:off x="3657600" y="3429000"/>
            <a:ext cx="497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b="1">
                <a:solidFill>
                  <a:srgbClr val="0000CC"/>
                </a:solidFill>
                <a:latin typeface="Times New Roman" pitchFamily="18" charset="0"/>
                <a:cs typeface="Times New Roman" pitchFamily="18" charset="0"/>
              </a:rPr>
              <a:t>Những xe ủi, xe ben sóng vai nhau nằm nghĩ</a:t>
            </a:r>
          </a:p>
        </p:txBody>
      </p:sp>
      <p:sp>
        <p:nvSpPr>
          <p:cNvPr id="75788" name="Text Box 12"/>
          <p:cNvSpPr txBox="1">
            <a:spLocks noChangeArrowheads="1"/>
          </p:cNvSpPr>
          <p:nvPr/>
        </p:nvSpPr>
        <p:spPr bwMode="auto">
          <a:xfrm>
            <a:off x="3644900" y="3810000"/>
            <a:ext cx="31543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b="1">
                <a:solidFill>
                  <a:srgbClr val="0000CC"/>
                </a:solidFill>
                <a:latin typeface="Times New Roman" pitchFamily="18" charset="0"/>
                <a:cs typeface="Times New Roman" pitchFamily="18" charset="0"/>
              </a:rPr>
              <a:t>Chỉ còn tiếng đàn ngân nga</a:t>
            </a:r>
          </a:p>
        </p:txBody>
      </p:sp>
      <p:sp>
        <p:nvSpPr>
          <p:cNvPr id="75789" name="Text Box 13"/>
          <p:cNvSpPr txBox="1">
            <a:spLocks noChangeArrowheads="1"/>
          </p:cNvSpPr>
          <p:nvPr/>
        </p:nvSpPr>
        <p:spPr bwMode="auto">
          <a:xfrm>
            <a:off x="3644900" y="4241800"/>
            <a:ext cx="4373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b="1">
                <a:solidFill>
                  <a:srgbClr val="0000CC"/>
                </a:solidFill>
                <a:latin typeface="Times New Roman" pitchFamily="18" charset="0"/>
                <a:cs typeface="Times New Roman" pitchFamily="18" charset="0"/>
              </a:rPr>
              <a:t>Với một dòng trăng lấp loáng sông Đà.</a:t>
            </a:r>
          </a:p>
        </p:txBody>
      </p:sp>
      <p:sp>
        <p:nvSpPr>
          <p:cNvPr id="58382" name="Text Box 14"/>
          <p:cNvSpPr txBox="1">
            <a:spLocks noChangeArrowheads="1"/>
          </p:cNvSpPr>
          <p:nvPr/>
        </p:nvSpPr>
        <p:spPr bwMode="auto">
          <a:xfrm>
            <a:off x="3644900" y="4705350"/>
            <a:ext cx="1231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b="1">
                <a:solidFill>
                  <a:srgbClr val="008000"/>
                </a:solidFill>
                <a:latin typeface="Times New Roman" pitchFamily="18" charset="0"/>
              </a:rPr>
              <a:t>Ngày mai</a:t>
            </a:r>
          </a:p>
        </p:txBody>
      </p:sp>
      <p:sp>
        <p:nvSpPr>
          <p:cNvPr id="75791" name="Text Box 15"/>
          <p:cNvSpPr txBox="1">
            <a:spLocks noChangeArrowheads="1"/>
          </p:cNvSpPr>
          <p:nvPr/>
        </p:nvSpPr>
        <p:spPr bwMode="auto">
          <a:xfrm>
            <a:off x="3644900" y="5105400"/>
            <a:ext cx="3913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b="1">
                <a:solidFill>
                  <a:srgbClr val="008000"/>
                </a:solidFill>
                <a:latin typeface="Times New Roman" pitchFamily="18" charset="0"/>
                <a:cs typeface="Times New Roman" pitchFamily="18" charset="0"/>
              </a:rPr>
              <a:t>Chiếc đập lớn nối liền hai khối núi</a:t>
            </a:r>
          </a:p>
        </p:txBody>
      </p:sp>
      <p:sp>
        <p:nvSpPr>
          <p:cNvPr id="75792" name="Text Box 16"/>
          <p:cNvSpPr txBox="1">
            <a:spLocks noChangeArrowheads="1"/>
          </p:cNvSpPr>
          <p:nvPr/>
        </p:nvSpPr>
        <p:spPr bwMode="auto">
          <a:xfrm>
            <a:off x="3644900" y="5514975"/>
            <a:ext cx="4138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b="1">
                <a:solidFill>
                  <a:srgbClr val="008000"/>
                </a:solidFill>
                <a:latin typeface="Times New Roman" pitchFamily="18" charset="0"/>
                <a:cs typeface="Times New Roman" pitchFamily="18" charset="0"/>
              </a:rPr>
              <a:t>Biển sẽ nằm bỡ ngỡ giữa cao nguyên</a:t>
            </a:r>
          </a:p>
        </p:txBody>
      </p:sp>
      <p:sp>
        <p:nvSpPr>
          <p:cNvPr id="75793" name="Text Box 17"/>
          <p:cNvSpPr txBox="1">
            <a:spLocks noChangeArrowheads="1"/>
          </p:cNvSpPr>
          <p:nvPr/>
        </p:nvSpPr>
        <p:spPr bwMode="auto">
          <a:xfrm>
            <a:off x="3644900" y="6248400"/>
            <a:ext cx="4200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b="1">
                <a:solidFill>
                  <a:srgbClr val="008000"/>
                </a:solidFill>
                <a:latin typeface="Times New Roman" pitchFamily="18" charset="0"/>
                <a:cs typeface="Times New Roman" pitchFamily="18" charset="0"/>
              </a:rPr>
              <a:t>Từ công trình thủy điện lớn đầu tiên</a:t>
            </a:r>
            <a:r>
              <a:rPr lang="en-US" altLang="en-US" sz="2000" b="1">
                <a:solidFill>
                  <a:srgbClr val="0000CC"/>
                </a:solidFill>
                <a:latin typeface="Times New Roman" pitchFamily="18" charset="0"/>
                <a:cs typeface="Times New Roman" pitchFamily="18" charset="0"/>
              </a:rPr>
              <a:t>.</a:t>
            </a:r>
          </a:p>
        </p:txBody>
      </p:sp>
      <p:sp>
        <p:nvSpPr>
          <p:cNvPr id="75794" name="Text Box 18"/>
          <p:cNvSpPr txBox="1">
            <a:spLocks noChangeArrowheads="1"/>
          </p:cNvSpPr>
          <p:nvPr/>
        </p:nvSpPr>
        <p:spPr bwMode="auto">
          <a:xfrm>
            <a:off x="3644900" y="5881688"/>
            <a:ext cx="405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b="1">
                <a:solidFill>
                  <a:srgbClr val="008000"/>
                </a:solidFill>
                <a:latin typeface="Times New Roman" pitchFamily="18" charset="0"/>
                <a:cs typeface="Times New Roman" pitchFamily="18" charset="0"/>
              </a:rPr>
              <a:t>Sông Đà chia ánh sáng đi muôn ngả</a:t>
            </a:r>
          </a:p>
        </p:txBody>
      </p:sp>
      <p:sp>
        <p:nvSpPr>
          <p:cNvPr id="34836" name="WordArt 20"/>
          <p:cNvSpPr>
            <a:spLocks noChangeArrowheads="1" noChangeShapeType="1" noTextEdit="1"/>
          </p:cNvSpPr>
          <p:nvPr/>
        </p:nvSpPr>
        <p:spPr bwMode="auto">
          <a:xfrm>
            <a:off x="2667000" y="1"/>
            <a:ext cx="7162800" cy="523875"/>
          </a:xfrm>
          <a:prstGeom prst="rect">
            <a:avLst/>
          </a:prstGeom>
          <a:scene3d>
            <a:camera prst="orthographicFront"/>
            <a:lightRig rig="threePt" dir="t"/>
          </a:scene3d>
          <a:sp3d>
            <a:bevelT w="44450"/>
          </a:sp3d>
        </p:spPr>
        <p:txBody>
          <a:bodyPr wrap="none"/>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defRPr/>
            </a:pPr>
            <a:r>
              <a:rPr lang="vi-VN" sz="2800" b="1">
                <a:solidFill>
                  <a:srgbClr val="FF0000"/>
                </a:solidFill>
                <a:latin typeface="Times New Roman" pitchFamily="18" charset="0"/>
                <a:cs typeface="Times New Roman" pitchFamily="18" charset="0"/>
              </a:rPr>
              <a:t>Tiếng đàn ba-la-lai-ca trên sông Đà</a:t>
            </a:r>
            <a:endParaRPr lang="en-US" sz="2800" b="1">
              <a:solidFill>
                <a:srgbClr val="FF0000"/>
              </a:solidFill>
              <a:latin typeface="Times New Roman" pitchFamily="18" charset="0"/>
              <a:cs typeface="Times New Roman" pitchFamily="18" charset="0"/>
            </a:endParaRPr>
          </a:p>
        </p:txBody>
      </p:sp>
      <p:pic>
        <p:nvPicPr>
          <p:cNvPr id="58390" name="Picture 3" descr="HB2"/>
          <p:cNvPicPr>
            <a:picLocks noChangeAspect="1" noChangeArrowheads="1"/>
          </p:cNvPicPr>
          <p:nvPr/>
        </p:nvPicPr>
        <p:blipFill>
          <a:blip r:embed="rId2">
            <a:extLst>
              <a:ext uri="{28A0092B-C50C-407E-A947-70E740481C1C}">
                <a14:useLocalDpi xmlns:a14="http://schemas.microsoft.com/office/drawing/2010/main" val="0"/>
              </a:ext>
            </a:extLst>
          </a:blip>
          <a:srcRect l="8696" t="13252" r="17390" b="26506"/>
          <a:stretch>
            <a:fillRect/>
          </a:stretch>
        </p:blipFill>
        <p:spPr bwMode="auto">
          <a:xfrm>
            <a:off x="228600" y="762000"/>
            <a:ext cx="3352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1" name="Picture 6" descr="2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839200" y="609600"/>
            <a:ext cx="3200400" cy="29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2" name="Picture 8" descr="IMG_008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9200" y="3657600"/>
            <a:ext cx="3124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509257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xit" presetSubtype="16" fill="hold" nodeType="clickEffect">
                                  <p:stCondLst>
                                    <p:cond delay="0"/>
                                  </p:stCondLst>
                                  <p:childTnLst>
                                    <p:animEffect transition="out" filter="diamond(in)">
                                      <p:cBhvr>
                                        <p:cTn id="6" dur="2000"/>
                                        <p:tgtEl>
                                          <p:spTgt spid="75779"/>
                                        </p:tgtEl>
                                      </p:cBhvr>
                                    </p:animEffect>
                                    <p:set>
                                      <p:cBhvr>
                                        <p:cTn id="7" dur="1" fill="hold">
                                          <p:stCondLst>
                                            <p:cond delay="1999"/>
                                          </p:stCondLst>
                                        </p:cTn>
                                        <p:tgtEl>
                                          <p:spTgt spid="75779"/>
                                        </p:tgtEl>
                                        <p:attrNameLst>
                                          <p:attrName>style.visibility</p:attrName>
                                        </p:attrNameLst>
                                      </p:cBhvr>
                                      <p:to>
                                        <p:strVal val="hidden"/>
                                      </p:to>
                                    </p:set>
                                  </p:childTnLst>
                                </p:cTn>
                              </p:par>
                              <p:par>
                                <p:cTn id="8" presetID="8" presetClass="exit" presetSubtype="16" fill="hold" nodeType="withEffect">
                                  <p:stCondLst>
                                    <p:cond delay="0"/>
                                  </p:stCondLst>
                                  <p:childTnLst>
                                    <p:animEffect transition="out" filter="diamond(in)">
                                      <p:cBhvr>
                                        <p:cTn id="9" dur="2000"/>
                                        <p:tgtEl>
                                          <p:spTgt spid="75780"/>
                                        </p:tgtEl>
                                      </p:cBhvr>
                                    </p:animEffect>
                                    <p:set>
                                      <p:cBhvr>
                                        <p:cTn id="10" dur="1" fill="hold">
                                          <p:stCondLst>
                                            <p:cond delay="1999"/>
                                          </p:stCondLst>
                                        </p:cTn>
                                        <p:tgtEl>
                                          <p:spTgt spid="75780"/>
                                        </p:tgtEl>
                                        <p:attrNameLst>
                                          <p:attrName>style.visibility</p:attrName>
                                        </p:attrNameLst>
                                      </p:cBhvr>
                                      <p:to>
                                        <p:strVal val="hidden"/>
                                      </p:to>
                                    </p:set>
                                  </p:childTnLst>
                                </p:cTn>
                              </p:par>
                              <p:par>
                                <p:cTn id="11" presetID="8" presetClass="exit" presetSubtype="16" fill="hold" nodeType="withEffect">
                                  <p:stCondLst>
                                    <p:cond delay="0"/>
                                  </p:stCondLst>
                                  <p:childTnLst>
                                    <p:animEffect transition="out" filter="diamond(in)">
                                      <p:cBhvr>
                                        <p:cTn id="12" dur="1000"/>
                                        <p:tgtEl>
                                          <p:spTgt spid="75782"/>
                                        </p:tgtEl>
                                      </p:cBhvr>
                                    </p:animEffect>
                                    <p:set>
                                      <p:cBhvr>
                                        <p:cTn id="13" dur="1" fill="hold">
                                          <p:stCondLst>
                                            <p:cond delay="999"/>
                                          </p:stCondLst>
                                        </p:cTn>
                                        <p:tgtEl>
                                          <p:spTgt spid="75782"/>
                                        </p:tgtEl>
                                        <p:attrNameLst>
                                          <p:attrName>style.visibility</p:attrName>
                                        </p:attrNameLst>
                                      </p:cBhvr>
                                      <p:to>
                                        <p:strVal val="hidden"/>
                                      </p:to>
                                    </p:set>
                                  </p:childTnLst>
                                </p:cTn>
                              </p:par>
                              <p:par>
                                <p:cTn id="14" presetID="8" presetClass="exit" presetSubtype="16" fill="hold" nodeType="withEffect">
                                  <p:stCondLst>
                                    <p:cond delay="0"/>
                                  </p:stCondLst>
                                  <p:childTnLst>
                                    <p:animEffect transition="out" filter="diamond(in)">
                                      <p:cBhvr>
                                        <p:cTn id="15" dur="1000"/>
                                        <p:tgtEl>
                                          <p:spTgt spid="75783"/>
                                        </p:tgtEl>
                                      </p:cBhvr>
                                    </p:animEffect>
                                    <p:set>
                                      <p:cBhvr>
                                        <p:cTn id="16" dur="1" fill="hold">
                                          <p:stCondLst>
                                            <p:cond delay="999"/>
                                          </p:stCondLst>
                                        </p:cTn>
                                        <p:tgtEl>
                                          <p:spTgt spid="75783"/>
                                        </p:tgtEl>
                                        <p:attrNameLst>
                                          <p:attrName>style.visibility</p:attrName>
                                        </p:attrNameLst>
                                      </p:cBhvr>
                                      <p:to>
                                        <p:strVal val="hidden"/>
                                      </p:to>
                                    </p:set>
                                  </p:childTnLst>
                                </p:cTn>
                              </p:par>
                              <p:par>
                                <p:cTn id="17" presetID="5" presetClass="exit" presetSubtype="10" fill="hold" nodeType="withEffect">
                                  <p:stCondLst>
                                    <p:cond delay="0"/>
                                  </p:stCondLst>
                                  <p:childTnLst>
                                    <p:animEffect transition="out" filter="checkerboard(across)">
                                      <p:cBhvr>
                                        <p:cTn id="18" dur="1000"/>
                                        <p:tgtEl>
                                          <p:spTgt spid="75785"/>
                                        </p:tgtEl>
                                      </p:cBhvr>
                                    </p:animEffect>
                                    <p:set>
                                      <p:cBhvr>
                                        <p:cTn id="19" dur="1" fill="hold">
                                          <p:stCondLst>
                                            <p:cond delay="999"/>
                                          </p:stCondLst>
                                        </p:cTn>
                                        <p:tgtEl>
                                          <p:spTgt spid="75785"/>
                                        </p:tgtEl>
                                        <p:attrNameLst>
                                          <p:attrName>style.visibility</p:attrName>
                                        </p:attrNameLst>
                                      </p:cBhvr>
                                      <p:to>
                                        <p:strVal val="hidden"/>
                                      </p:to>
                                    </p:set>
                                  </p:childTnLst>
                                </p:cTn>
                              </p:par>
                              <p:par>
                                <p:cTn id="20" presetID="5" presetClass="exit" presetSubtype="10" fill="hold" nodeType="withEffect">
                                  <p:stCondLst>
                                    <p:cond delay="0"/>
                                  </p:stCondLst>
                                  <p:childTnLst>
                                    <p:animEffect transition="out" filter="checkerboard(across)">
                                      <p:cBhvr>
                                        <p:cTn id="21" dur="1000"/>
                                        <p:tgtEl>
                                          <p:spTgt spid="75786"/>
                                        </p:tgtEl>
                                      </p:cBhvr>
                                    </p:animEffect>
                                    <p:set>
                                      <p:cBhvr>
                                        <p:cTn id="22" dur="1" fill="hold">
                                          <p:stCondLst>
                                            <p:cond delay="999"/>
                                          </p:stCondLst>
                                        </p:cTn>
                                        <p:tgtEl>
                                          <p:spTgt spid="75786"/>
                                        </p:tgtEl>
                                        <p:attrNameLst>
                                          <p:attrName>style.visibility</p:attrName>
                                        </p:attrNameLst>
                                      </p:cBhvr>
                                      <p:to>
                                        <p:strVal val="hidden"/>
                                      </p:to>
                                    </p:set>
                                  </p:childTnLst>
                                </p:cTn>
                              </p:par>
                              <p:par>
                                <p:cTn id="23" presetID="5" presetClass="exit" presetSubtype="10" fill="hold" nodeType="withEffect">
                                  <p:stCondLst>
                                    <p:cond delay="0"/>
                                  </p:stCondLst>
                                  <p:childTnLst>
                                    <p:animEffect transition="out" filter="checkerboard(across)">
                                      <p:cBhvr>
                                        <p:cTn id="24" dur="1000"/>
                                        <p:tgtEl>
                                          <p:spTgt spid="75787"/>
                                        </p:tgtEl>
                                      </p:cBhvr>
                                    </p:animEffect>
                                    <p:set>
                                      <p:cBhvr>
                                        <p:cTn id="25" dur="1" fill="hold">
                                          <p:stCondLst>
                                            <p:cond delay="999"/>
                                          </p:stCondLst>
                                        </p:cTn>
                                        <p:tgtEl>
                                          <p:spTgt spid="75787"/>
                                        </p:tgtEl>
                                        <p:attrNameLst>
                                          <p:attrName>style.visibility</p:attrName>
                                        </p:attrNameLst>
                                      </p:cBhvr>
                                      <p:to>
                                        <p:strVal val="hidden"/>
                                      </p:to>
                                    </p:set>
                                  </p:childTnLst>
                                </p:cTn>
                              </p:par>
                              <p:par>
                                <p:cTn id="26" presetID="5" presetClass="exit" presetSubtype="10" fill="hold" nodeType="withEffect">
                                  <p:stCondLst>
                                    <p:cond delay="0"/>
                                  </p:stCondLst>
                                  <p:childTnLst>
                                    <p:animEffect transition="out" filter="checkerboard(across)">
                                      <p:cBhvr>
                                        <p:cTn id="27" dur="1000"/>
                                        <p:tgtEl>
                                          <p:spTgt spid="75788"/>
                                        </p:tgtEl>
                                      </p:cBhvr>
                                    </p:animEffect>
                                    <p:set>
                                      <p:cBhvr>
                                        <p:cTn id="28" dur="1" fill="hold">
                                          <p:stCondLst>
                                            <p:cond delay="999"/>
                                          </p:stCondLst>
                                        </p:cTn>
                                        <p:tgtEl>
                                          <p:spTgt spid="75788"/>
                                        </p:tgtEl>
                                        <p:attrNameLst>
                                          <p:attrName>style.visibility</p:attrName>
                                        </p:attrNameLst>
                                      </p:cBhvr>
                                      <p:to>
                                        <p:strVal val="hidden"/>
                                      </p:to>
                                    </p:set>
                                  </p:childTnLst>
                                </p:cTn>
                              </p:par>
                              <p:par>
                                <p:cTn id="29" presetID="5" presetClass="exit" presetSubtype="10" fill="hold" nodeType="withEffect">
                                  <p:stCondLst>
                                    <p:cond delay="0"/>
                                  </p:stCondLst>
                                  <p:childTnLst>
                                    <p:animEffect transition="out" filter="checkerboard(across)">
                                      <p:cBhvr>
                                        <p:cTn id="30" dur="1000"/>
                                        <p:tgtEl>
                                          <p:spTgt spid="75789"/>
                                        </p:tgtEl>
                                      </p:cBhvr>
                                    </p:animEffect>
                                    <p:set>
                                      <p:cBhvr>
                                        <p:cTn id="31" dur="1" fill="hold">
                                          <p:stCondLst>
                                            <p:cond delay="999"/>
                                          </p:stCondLst>
                                        </p:cTn>
                                        <p:tgtEl>
                                          <p:spTgt spid="75789"/>
                                        </p:tgtEl>
                                        <p:attrNameLst>
                                          <p:attrName>style.visibility</p:attrName>
                                        </p:attrNameLst>
                                      </p:cBhvr>
                                      <p:to>
                                        <p:strVal val="hidden"/>
                                      </p:to>
                                    </p:set>
                                  </p:childTnLst>
                                </p:cTn>
                              </p:par>
                              <p:par>
                                <p:cTn id="32" presetID="14" presetClass="exit" presetSubtype="10" fill="hold" nodeType="withEffect">
                                  <p:stCondLst>
                                    <p:cond delay="0"/>
                                  </p:stCondLst>
                                  <p:childTnLst>
                                    <p:animEffect transition="out" filter="randombar(horizontal)">
                                      <p:cBhvr>
                                        <p:cTn id="33" dur="1000"/>
                                        <p:tgtEl>
                                          <p:spTgt spid="75791"/>
                                        </p:tgtEl>
                                      </p:cBhvr>
                                    </p:animEffect>
                                    <p:set>
                                      <p:cBhvr>
                                        <p:cTn id="34" dur="1" fill="hold">
                                          <p:stCondLst>
                                            <p:cond delay="999"/>
                                          </p:stCondLst>
                                        </p:cTn>
                                        <p:tgtEl>
                                          <p:spTgt spid="75791"/>
                                        </p:tgtEl>
                                        <p:attrNameLst>
                                          <p:attrName>style.visibility</p:attrName>
                                        </p:attrNameLst>
                                      </p:cBhvr>
                                      <p:to>
                                        <p:strVal val="hidden"/>
                                      </p:to>
                                    </p:set>
                                  </p:childTnLst>
                                </p:cTn>
                              </p:par>
                              <p:par>
                                <p:cTn id="35" presetID="14" presetClass="exit" presetSubtype="10" fill="hold" nodeType="withEffect">
                                  <p:stCondLst>
                                    <p:cond delay="0"/>
                                  </p:stCondLst>
                                  <p:childTnLst>
                                    <p:animEffect transition="out" filter="randombar(horizontal)">
                                      <p:cBhvr>
                                        <p:cTn id="36" dur="1000"/>
                                        <p:tgtEl>
                                          <p:spTgt spid="75792"/>
                                        </p:tgtEl>
                                      </p:cBhvr>
                                    </p:animEffect>
                                    <p:set>
                                      <p:cBhvr>
                                        <p:cTn id="37" dur="1" fill="hold">
                                          <p:stCondLst>
                                            <p:cond delay="999"/>
                                          </p:stCondLst>
                                        </p:cTn>
                                        <p:tgtEl>
                                          <p:spTgt spid="75792"/>
                                        </p:tgtEl>
                                        <p:attrNameLst>
                                          <p:attrName>style.visibility</p:attrName>
                                        </p:attrNameLst>
                                      </p:cBhvr>
                                      <p:to>
                                        <p:strVal val="hidden"/>
                                      </p:to>
                                    </p:set>
                                  </p:childTnLst>
                                </p:cTn>
                              </p:par>
                              <p:par>
                                <p:cTn id="38" presetID="14" presetClass="exit" presetSubtype="10" fill="hold" nodeType="withEffect">
                                  <p:stCondLst>
                                    <p:cond delay="0"/>
                                  </p:stCondLst>
                                  <p:childTnLst>
                                    <p:animEffect transition="out" filter="randombar(horizontal)">
                                      <p:cBhvr>
                                        <p:cTn id="39" dur="1000"/>
                                        <p:tgtEl>
                                          <p:spTgt spid="75794"/>
                                        </p:tgtEl>
                                      </p:cBhvr>
                                    </p:animEffect>
                                    <p:set>
                                      <p:cBhvr>
                                        <p:cTn id="40" dur="1" fill="hold">
                                          <p:stCondLst>
                                            <p:cond delay="999"/>
                                          </p:stCondLst>
                                        </p:cTn>
                                        <p:tgtEl>
                                          <p:spTgt spid="75794"/>
                                        </p:tgtEl>
                                        <p:attrNameLst>
                                          <p:attrName>style.visibility</p:attrName>
                                        </p:attrNameLst>
                                      </p:cBhvr>
                                      <p:to>
                                        <p:strVal val="hidden"/>
                                      </p:to>
                                    </p:set>
                                  </p:childTnLst>
                                </p:cTn>
                              </p:par>
                              <p:par>
                                <p:cTn id="41" presetID="14" presetClass="exit" presetSubtype="10" fill="hold" nodeType="withEffect">
                                  <p:stCondLst>
                                    <p:cond delay="0"/>
                                  </p:stCondLst>
                                  <p:childTnLst>
                                    <p:animEffect transition="out" filter="randombar(horizontal)">
                                      <p:cBhvr>
                                        <p:cTn id="42" dur="1000"/>
                                        <p:tgtEl>
                                          <p:spTgt spid="75793"/>
                                        </p:tgtEl>
                                      </p:cBhvr>
                                    </p:animEffect>
                                    <p:set>
                                      <p:cBhvr>
                                        <p:cTn id="43" dur="1" fill="hold">
                                          <p:stCondLst>
                                            <p:cond delay="999"/>
                                          </p:stCondLst>
                                        </p:cTn>
                                        <p:tgtEl>
                                          <p:spTgt spid="757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p:bldP spid="75780" grpId="0"/>
      <p:bldP spid="75782" grpId="0"/>
      <p:bldP spid="75783" grpId="0"/>
      <p:bldP spid="75785" grpId="0"/>
      <p:bldP spid="75786" grpId="0"/>
      <p:bldP spid="75787" grpId="0"/>
      <p:bldP spid="75788" grpId="0"/>
      <p:bldP spid="75789" grpId="0"/>
      <p:bldP spid="75791" grpId="0"/>
      <p:bldP spid="75792" grpId="0"/>
      <p:bldP spid="75793" grpId="0"/>
      <p:bldP spid="7579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id="{A20D2F31-2488-4E2B-A5B1-339AA843A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8" name="图片 7">
            <a:extLst>
              <a:ext uri="{FF2B5EF4-FFF2-40B4-BE49-F238E27FC236}">
                <a16:creationId xmlns:a16="http://schemas.microsoft.com/office/drawing/2014/main" id="{80ED433D-061C-4F0D-AA58-98FF82DE3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06664">
            <a:off x="9724174" y="-8027"/>
            <a:ext cx="2057479" cy="2057479"/>
          </a:xfrm>
          <a:prstGeom prst="rect">
            <a:avLst/>
          </a:prstGeom>
        </p:spPr>
      </p:pic>
      <p:pic>
        <p:nvPicPr>
          <p:cNvPr id="3074" name="Picture 2" descr="Cuộc thi vẽ tranh thiếu nhi quốc tế “Em vẽ Việt Nam – Em vẽ nước Nga” lần  thứ sáu">
            <a:extLst>
              <a:ext uri="{FF2B5EF4-FFF2-40B4-BE49-F238E27FC236}">
                <a16:creationId xmlns:a16="http://schemas.microsoft.com/office/drawing/2014/main" id="{365A6856-7943-470E-80AE-9F4ABBD727B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25270" y="1360716"/>
            <a:ext cx="6079043" cy="42799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EAE6F39D-3208-4FED-A637-F3F7F44F7B04}"/>
              </a:ext>
            </a:extLst>
          </p:cNvPr>
          <p:cNvSpPr/>
          <p:nvPr/>
        </p:nvSpPr>
        <p:spPr>
          <a:xfrm>
            <a:off x="7329582" y="2298700"/>
            <a:ext cx="4428934" cy="2501900"/>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1600" b="1" dirty="0" smtClean="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VẬN DỤNG</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pic>
        <p:nvPicPr>
          <p:cNvPr id="40" name="图片 6">
            <a:extLst>
              <a:ext uri="{FF2B5EF4-FFF2-40B4-BE49-F238E27FC236}">
                <a16:creationId xmlns:a16="http://schemas.microsoft.com/office/drawing/2014/main" id="{FC854DCF-A6A3-4446-AFCD-59037BF291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326" y="-1"/>
            <a:ext cx="1108257" cy="1108257"/>
          </a:xfrm>
          <a:prstGeom prst="rect">
            <a:avLst/>
          </a:prstGeom>
        </p:spPr>
      </p:pic>
      <p:pic>
        <p:nvPicPr>
          <p:cNvPr id="41" name="图片 7">
            <a:extLst>
              <a:ext uri="{FF2B5EF4-FFF2-40B4-BE49-F238E27FC236}">
                <a16:creationId xmlns:a16="http://schemas.microsoft.com/office/drawing/2014/main" id="{32A7F06A-18A2-44B6-8A80-D0CD578E63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3140" y="252460"/>
            <a:ext cx="899535" cy="899535"/>
          </a:xfrm>
          <a:prstGeom prst="rect">
            <a:avLst/>
          </a:prstGeom>
        </p:spPr>
      </p:pic>
      <p:pic>
        <p:nvPicPr>
          <p:cNvPr id="42" name="图片 8">
            <a:extLst>
              <a:ext uri="{FF2B5EF4-FFF2-40B4-BE49-F238E27FC236}">
                <a16:creationId xmlns:a16="http://schemas.microsoft.com/office/drawing/2014/main" id="{3BD61DBE-CA51-45D4-A8EA-95399357BC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799388"/>
            <a:ext cx="654652" cy="654652"/>
          </a:xfrm>
          <a:prstGeom prst="rect">
            <a:avLst/>
          </a:prstGeom>
        </p:spPr>
      </p:pic>
    </p:spTree>
    <p:extLst>
      <p:ext uri="{BB962C8B-B14F-4D97-AF65-F5344CB8AC3E}">
        <p14:creationId xmlns:p14="http://schemas.microsoft.com/office/powerpoint/2010/main" val="25305141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74"/>
                                        </p:tgtEl>
                                        <p:attrNameLst>
                                          <p:attrName>style.visibility</p:attrName>
                                        </p:attrNameLst>
                                      </p:cBhvr>
                                      <p:to>
                                        <p:strVal val="visible"/>
                                      </p:to>
                                    </p:set>
                                    <p:animEffect transition="in" filter="barn(inVertical)">
                                      <p:cBhvr>
                                        <p:cTn id="29" dur="500"/>
                                        <p:tgtEl>
                                          <p:spTgt spid="3074"/>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randombar(horizontal)">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0" name="Rectangle 19">
            <a:extLst>
              <a:ext uri="{FF2B5EF4-FFF2-40B4-BE49-F238E27FC236}">
                <a16:creationId xmlns:a16="http://schemas.microsoft.com/office/drawing/2014/main" id="{3D3FB054-877A-44CB-9EBC-85FDB3E39888}"/>
              </a:ext>
            </a:extLst>
          </p:cNvPr>
          <p:cNvSpPr/>
          <p:nvPr/>
        </p:nvSpPr>
        <p:spPr>
          <a:xfrm>
            <a:off x="1638300" y="458676"/>
            <a:ext cx="8225796" cy="751583"/>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Mối quan hệ Việt Nam – Liên bang Nga</a:t>
            </a:r>
            <a:endParaRPr lang="en-US" sz="1600" b="1" cap="none" spc="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pic>
        <p:nvPicPr>
          <p:cNvPr id="11" name="Picture 10" descr="NGA 2.jpg">
            <a:extLst>
              <a:ext uri="{FF2B5EF4-FFF2-40B4-BE49-F238E27FC236}">
                <a16:creationId xmlns:a16="http://schemas.microsoft.com/office/drawing/2014/main" id="{716C6CA5-EB13-4677-81BE-7000DB884A79}"/>
              </a:ext>
            </a:extLst>
          </p:cNvPr>
          <p:cNvPicPr>
            <a:picLocks noChangeAspect="1"/>
          </p:cNvPicPr>
          <p:nvPr/>
        </p:nvPicPr>
        <p:blipFill>
          <a:blip r:embed="rId7"/>
          <a:stretch>
            <a:fillRect/>
          </a:stretch>
        </p:blipFill>
        <p:spPr>
          <a:xfrm>
            <a:off x="1760543" y="1498765"/>
            <a:ext cx="3672515" cy="22309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NGA 3.jpg">
            <a:extLst>
              <a:ext uri="{FF2B5EF4-FFF2-40B4-BE49-F238E27FC236}">
                <a16:creationId xmlns:a16="http://schemas.microsoft.com/office/drawing/2014/main" id="{4780EE19-EC79-45D7-941C-E66DAFFA64B8}"/>
              </a:ext>
            </a:extLst>
          </p:cNvPr>
          <p:cNvPicPr>
            <a:picLocks noChangeAspect="1"/>
          </p:cNvPicPr>
          <p:nvPr/>
        </p:nvPicPr>
        <p:blipFill>
          <a:blip r:embed="rId8"/>
          <a:stretch>
            <a:fillRect/>
          </a:stretch>
        </p:blipFill>
        <p:spPr>
          <a:xfrm>
            <a:off x="6207370" y="1498765"/>
            <a:ext cx="3656726" cy="22309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2">
            <a:extLst>
              <a:ext uri="{FF2B5EF4-FFF2-40B4-BE49-F238E27FC236}">
                <a16:creationId xmlns:a16="http://schemas.microsoft.com/office/drawing/2014/main" id="{C49C3862-0466-4FF5-B7A6-BE6866FFE54D}"/>
              </a:ext>
            </a:extLst>
          </p:cNvPr>
          <p:cNvPicPr>
            <a:picLocks noChangeAspect="1" noChangeArrowheads="1"/>
          </p:cNvPicPr>
          <p:nvPr/>
        </p:nvPicPr>
        <p:blipFill>
          <a:blip r:embed="rId9"/>
          <a:srcRect/>
          <a:stretch>
            <a:fillRect/>
          </a:stretch>
        </p:blipFill>
        <p:spPr bwMode="auto">
          <a:xfrm>
            <a:off x="1765095" y="4075682"/>
            <a:ext cx="3667963" cy="23529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3">
            <a:extLst>
              <a:ext uri="{FF2B5EF4-FFF2-40B4-BE49-F238E27FC236}">
                <a16:creationId xmlns:a16="http://schemas.microsoft.com/office/drawing/2014/main" id="{6F4D6078-553C-4164-8A2F-00D3E208B984}"/>
              </a:ext>
            </a:extLst>
          </p:cNvPr>
          <p:cNvPicPr>
            <a:picLocks noChangeAspect="1" noChangeArrowheads="1"/>
          </p:cNvPicPr>
          <p:nvPr/>
        </p:nvPicPr>
        <p:blipFill>
          <a:blip r:embed="rId10"/>
          <a:srcRect/>
          <a:stretch>
            <a:fillRect/>
          </a:stretch>
        </p:blipFill>
        <p:spPr bwMode="auto">
          <a:xfrm>
            <a:off x="6196133" y="4075684"/>
            <a:ext cx="3667963" cy="2352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6789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80">
                                          <p:stCondLst>
                                            <p:cond delay="0"/>
                                          </p:stCondLst>
                                        </p:cTn>
                                        <p:tgtEl>
                                          <p:spTgt spid="20">
                                            <p:txEl>
                                              <p:pRg st="0" end="0"/>
                                            </p:txEl>
                                          </p:spTgt>
                                        </p:tgtEl>
                                      </p:cBhvr>
                                    </p:animEffect>
                                    <p:anim calcmode="lin" valueType="num">
                                      <p:cBhvr>
                                        <p:cTn id="8" dur="1822" tmFilter="0,0; 0.14,0.36; 0.43,0.73; 0.71,0.91; 1.0,1.0">
                                          <p:stCondLst>
                                            <p:cond delay="0"/>
                                          </p:stCondLst>
                                        </p:cTn>
                                        <p:tgtEl>
                                          <p:spTgt spid="2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xEl>
                                              <p:pRg st="0" end="0"/>
                                            </p:txEl>
                                          </p:spTgt>
                                        </p:tgtEl>
                                      </p:cBhvr>
                                      <p:to x="100000" y="60000"/>
                                    </p:animScale>
                                    <p:animScale>
                                      <p:cBhvr>
                                        <p:cTn id="14" dur="166" decel="50000">
                                          <p:stCondLst>
                                            <p:cond delay="676"/>
                                          </p:stCondLst>
                                        </p:cTn>
                                        <p:tgtEl>
                                          <p:spTgt spid="20">
                                            <p:txEl>
                                              <p:pRg st="0" end="0"/>
                                            </p:txEl>
                                          </p:spTgt>
                                        </p:tgtEl>
                                      </p:cBhvr>
                                      <p:to x="100000" y="100000"/>
                                    </p:animScale>
                                    <p:animScale>
                                      <p:cBhvr>
                                        <p:cTn id="15" dur="26">
                                          <p:stCondLst>
                                            <p:cond delay="1312"/>
                                          </p:stCondLst>
                                        </p:cTn>
                                        <p:tgtEl>
                                          <p:spTgt spid="20">
                                            <p:txEl>
                                              <p:pRg st="0" end="0"/>
                                            </p:txEl>
                                          </p:spTgt>
                                        </p:tgtEl>
                                      </p:cBhvr>
                                      <p:to x="100000" y="80000"/>
                                    </p:animScale>
                                    <p:animScale>
                                      <p:cBhvr>
                                        <p:cTn id="16" dur="166" decel="50000">
                                          <p:stCondLst>
                                            <p:cond delay="1338"/>
                                          </p:stCondLst>
                                        </p:cTn>
                                        <p:tgtEl>
                                          <p:spTgt spid="20">
                                            <p:txEl>
                                              <p:pRg st="0" end="0"/>
                                            </p:txEl>
                                          </p:spTgt>
                                        </p:tgtEl>
                                      </p:cBhvr>
                                      <p:to x="100000" y="100000"/>
                                    </p:animScale>
                                    <p:animScale>
                                      <p:cBhvr>
                                        <p:cTn id="17" dur="26">
                                          <p:stCondLst>
                                            <p:cond delay="1642"/>
                                          </p:stCondLst>
                                        </p:cTn>
                                        <p:tgtEl>
                                          <p:spTgt spid="20">
                                            <p:txEl>
                                              <p:pRg st="0" end="0"/>
                                            </p:txEl>
                                          </p:spTgt>
                                        </p:tgtEl>
                                      </p:cBhvr>
                                      <p:to x="100000" y="90000"/>
                                    </p:animScale>
                                    <p:animScale>
                                      <p:cBhvr>
                                        <p:cTn id="18" dur="166" decel="50000">
                                          <p:stCondLst>
                                            <p:cond delay="1668"/>
                                          </p:stCondLst>
                                        </p:cTn>
                                        <p:tgtEl>
                                          <p:spTgt spid="20">
                                            <p:txEl>
                                              <p:pRg st="0" end="0"/>
                                            </p:txEl>
                                          </p:spTgt>
                                        </p:tgtEl>
                                      </p:cBhvr>
                                      <p:to x="100000" y="100000"/>
                                    </p:animScale>
                                    <p:animScale>
                                      <p:cBhvr>
                                        <p:cTn id="19" dur="26">
                                          <p:stCondLst>
                                            <p:cond delay="1808"/>
                                          </p:stCondLst>
                                        </p:cTn>
                                        <p:tgtEl>
                                          <p:spTgt spid="20">
                                            <p:txEl>
                                              <p:pRg st="0" end="0"/>
                                            </p:txEl>
                                          </p:spTgt>
                                        </p:tgtEl>
                                      </p:cBhvr>
                                      <p:to x="100000" y="95000"/>
                                    </p:animScale>
                                    <p:animScale>
                                      <p:cBhvr>
                                        <p:cTn id="20" dur="166" decel="50000">
                                          <p:stCondLst>
                                            <p:cond delay="1834"/>
                                          </p:stCondLst>
                                        </p:cTn>
                                        <p:tgtEl>
                                          <p:spTgt spid="20">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par>
                                <p:cTn id="33" presetID="53" presetClass="entr" presetSubtype="16"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par>
                                <p:cTn id="38" presetID="53" presetClass="entr" presetSubtype="16"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98FC17B-78AE-46F4-89B5-9B9DD9547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3">
            <a:extLst>
              <a:ext uri="{FF2B5EF4-FFF2-40B4-BE49-F238E27FC236}">
                <a16:creationId xmlns:a16="http://schemas.microsoft.com/office/drawing/2014/main" id="{D2C29C4D-317E-44C9-AA11-049DE582E410}"/>
              </a:ext>
            </a:extLst>
          </p:cNvPr>
          <p:cNvSpPr>
            <a:spLocks noChangeArrowheads="1"/>
          </p:cNvSpPr>
          <p:nvPr/>
        </p:nvSpPr>
        <p:spPr bwMode="auto">
          <a:xfrm>
            <a:off x="3060553" y="183125"/>
            <a:ext cx="60708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000" b="1">
                <a:solidFill>
                  <a:schemeClr val="bg1"/>
                </a:solidFill>
                <a:latin typeface="Times New Roman" panose="02020603050405020304" pitchFamily="18" charset="0"/>
              </a:rPr>
              <a:t>Nhà máy thuỷ điện </a:t>
            </a:r>
            <a:r>
              <a:rPr lang="vi-VN" altLang="en-US" sz="4000" b="1">
                <a:solidFill>
                  <a:schemeClr val="bg1"/>
                </a:solidFill>
                <a:latin typeface="Times New Roman" panose="02020603050405020304" pitchFamily="18" charset="0"/>
              </a:rPr>
              <a:t>Sơn La</a:t>
            </a:r>
            <a:endParaRPr lang="en-US" altLang="en-US" sz="4000" b="1">
              <a:solidFill>
                <a:schemeClr val="bg1"/>
              </a:solidFill>
              <a:latin typeface="Times New Roman" panose="02020603050405020304" pitchFamily="18" charset="0"/>
            </a:endParaRPr>
          </a:p>
        </p:txBody>
      </p:sp>
      <p:pic>
        <p:nvPicPr>
          <p:cNvPr id="5" name="Picture 6" descr="http://www.songda207.vn/Content/Uploads/Avatars/2012/7/cdd581fd-6827-4e60-91f4-6df055d57694.jpg">
            <a:extLst>
              <a:ext uri="{FF2B5EF4-FFF2-40B4-BE49-F238E27FC236}">
                <a16:creationId xmlns:a16="http://schemas.microsoft.com/office/drawing/2014/main" id="{628445DE-F224-4DF6-9EF0-3370A49500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49" y="1074136"/>
            <a:ext cx="7632700" cy="52474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图片 6">
            <a:extLst>
              <a:ext uri="{FF2B5EF4-FFF2-40B4-BE49-F238E27FC236}">
                <a16:creationId xmlns:a16="http://schemas.microsoft.com/office/drawing/2014/main" id="{458857CA-DD50-4244-A247-298D2ED683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9" name="图片 7">
            <a:extLst>
              <a:ext uri="{FF2B5EF4-FFF2-40B4-BE49-F238E27FC236}">
                <a16:creationId xmlns:a16="http://schemas.microsoft.com/office/drawing/2014/main" id="{908584AD-C75F-4EC2-8161-FBE1210522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10" name="图片 8">
            <a:extLst>
              <a:ext uri="{FF2B5EF4-FFF2-40B4-BE49-F238E27FC236}">
                <a16:creationId xmlns:a16="http://schemas.microsoft.com/office/drawing/2014/main" id="{D3357664-2401-4E60-B7B9-6EDA32E371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11" name="图片 14">
            <a:extLst>
              <a:ext uri="{FF2B5EF4-FFF2-40B4-BE49-F238E27FC236}">
                <a16:creationId xmlns:a16="http://schemas.microsoft.com/office/drawing/2014/main" id="{AEA50F5E-8DF0-4821-B7D3-50A6A7E7D1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Tree>
    <p:extLst>
      <p:ext uri="{BB962C8B-B14F-4D97-AF65-F5344CB8AC3E}">
        <p14:creationId xmlns:p14="http://schemas.microsoft.com/office/powerpoint/2010/main" val="21433575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98FC17B-78AE-46F4-89B5-9B9DD9547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3">
            <a:extLst>
              <a:ext uri="{FF2B5EF4-FFF2-40B4-BE49-F238E27FC236}">
                <a16:creationId xmlns:a16="http://schemas.microsoft.com/office/drawing/2014/main" id="{D2C29C4D-317E-44C9-AA11-049DE582E410}"/>
              </a:ext>
            </a:extLst>
          </p:cNvPr>
          <p:cNvSpPr>
            <a:spLocks noChangeArrowheads="1"/>
          </p:cNvSpPr>
          <p:nvPr/>
        </p:nvSpPr>
        <p:spPr bwMode="auto">
          <a:xfrm>
            <a:off x="3060553" y="183125"/>
            <a:ext cx="61141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000" b="1">
                <a:solidFill>
                  <a:schemeClr val="bg1"/>
                </a:solidFill>
                <a:latin typeface="Times New Roman" panose="02020603050405020304" pitchFamily="18" charset="0"/>
              </a:rPr>
              <a:t>Nhà máy thuỷ điện </a:t>
            </a:r>
            <a:r>
              <a:rPr lang="vi-VN" altLang="en-US" sz="4000" b="1">
                <a:solidFill>
                  <a:schemeClr val="bg1"/>
                </a:solidFill>
                <a:latin typeface="Times New Roman" panose="02020603050405020304" pitchFamily="18" charset="0"/>
              </a:rPr>
              <a:t>Trị An</a:t>
            </a:r>
            <a:endParaRPr lang="en-US" altLang="en-US" sz="4000" b="1">
              <a:solidFill>
                <a:schemeClr val="bg1"/>
              </a:solidFill>
              <a:latin typeface="Times New Roman" panose="02020603050405020304" pitchFamily="18" charset="0"/>
            </a:endParaRPr>
          </a:p>
        </p:txBody>
      </p:sp>
      <p:pic>
        <p:nvPicPr>
          <p:cNvPr id="8" name="图片 6">
            <a:extLst>
              <a:ext uri="{FF2B5EF4-FFF2-40B4-BE49-F238E27FC236}">
                <a16:creationId xmlns:a16="http://schemas.microsoft.com/office/drawing/2014/main" id="{2AA6B8D8-889A-4243-838A-7A2408FB56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9" name="图片 7">
            <a:extLst>
              <a:ext uri="{FF2B5EF4-FFF2-40B4-BE49-F238E27FC236}">
                <a16:creationId xmlns:a16="http://schemas.microsoft.com/office/drawing/2014/main" id="{AAD1CFAF-BD7E-4387-800B-7C95EABDB1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10" name="图片 8">
            <a:extLst>
              <a:ext uri="{FF2B5EF4-FFF2-40B4-BE49-F238E27FC236}">
                <a16:creationId xmlns:a16="http://schemas.microsoft.com/office/drawing/2014/main" id="{33943214-14BB-4C7D-9AE9-84BC3EE242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11" name="图片 14">
            <a:extLst>
              <a:ext uri="{FF2B5EF4-FFF2-40B4-BE49-F238E27FC236}">
                <a16:creationId xmlns:a16="http://schemas.microsoft.com/office/drawing/2014/main" id="{076D8C24-91C9-4272-8BFD-E07AF50E9F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12" name="Picture 2" descr="http://static.panoramio.com/photos/large/5486165.jpg">
            <a:extLst>
              <a:ext uri="{FF2B5EF4-FFF2-40B4-BE49-F238E27FC236}">
                <a16:creationId xmlns:a16="http://schemas.microsoft.com/office/drawing/2014/main" id="{4F0487D8-A58C-46A9-982C-1519853D31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9646" y="1287374"/>
            <a:ext cx="7612708" cy="51742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4295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8DA76F-9E55-46CB-A2D3-19475A025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C37B909A-C6B7-4712-B062-A65E2F4AD2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94712"/>
            <a:ext cx="4833257" cy="6763288"/>
          </a:xfrm>
          <a:prstGeom prst="rect">
            <a:avLst/>
          </a:prstGeom>
        </p:spPr>
      </p:pic>
      <p:pic>
        <p:nvPicPr>
          <p:cNvPr id="7" name="图片 6">
            <a:extLst>
              <a:ext uri="{FF2B5EF4-FFF2-40B4-BE49-F238E27FC236}">
                <a16:creationId xmlns:a16="http://schemas.microsoft.com/office/drawing/2014/main" id="{B9686592-6C52-4A48-B857-7AF92E8EF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06664">
            <a:off x="9724174" y="-8027"/>
            <a:ext cx="2057479" cy="2057479"/>
          </a:xfrm>
          <a:prstGeom prst="rect">
            <a:avLst/>
          </a:prstGeom>
        </p:spPr>
      </p:pic>
      <p:sp>
        <p:nvSpPr>
          <p:cNvPr id="42" name="Rectangle 41">
            <a:extLst>
              <a:ext uri="{FF2B5EF4-FFF2-40B4-BE49-F238E27FC236}">
                <a16:creationId xmlns:a16="http://schemas.microsoft.com/office/drawing/2014/main" id="{251D3315-2C88-4BF0-AC8A-9C6FFC6052C2}"/>
              </a:ext>
            </a:extLst>
          </p:cNvPr>
          <p:cNvSpPr/>
          <p:nvPr/>
        </p:nvSpPr>
        <p:spPr>
          <a:xfrm>
            <a:off x="2122938" y="459435"/>
            <a:ext cx="3817468" cy="771525"/>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dirty="0">
                <a:ln w="38100">
                  <a:solidFill>
                    <a:srgbClr val="00B0F0"/>
                  </a:solidFill>
                </a:ln>
                <a:solidFill>
                  <a:schemeClr val="bg1"/>
                </a:solidFill>
                <a:effectLst>
                  <a:outerShdw blurRad="38100" dist="25400" dir="5400000" algn="ctr" rotWithShape="0">
                    <a:srgbClr val="6E747A">
                      <a:alpha val="43000"/>
                    </a:srgbClr>
                  </a:outerShdw>
                </a:effectLst>
                <a:latin typeface="iCiel Cadena" panose="02000503000000020004" pitchFamily="2" charset="0"/>
              </a:rPr>
              <a:t>TRÒ CHƠI</a:t>
            </a:r>
            <a:endParaRPr lang="en-US" sz="1600" b="1" cap="none" spc="0" dirty="0">
              <a:ln w="38100">
                <a:solidFill>
                  <a:srgbClr val="00B0F0"/>
                </a:solidFill>
              </a:ln>
              <a:solidFill>
                <a:schemeClr val="bg1"/>
              </a:solidFill>
              <a:effectLst>
                <a:outerShdw blurRad="38100" dist="25400" dir="5400000" algn="ctr" rotWithShape="0">
                  <a:srgbClr val="6E747A">
                    <a:alpha val="43000"/>
                  </a:srgbClr>
                </a:outerShdw>
              </a:effectLst>
              <a:latin typeface="iCiel Cadena" panose="02000503000000020004" pitchFamily="2" charset="0"/>
            </a:endParaRPr>
          </a:p>
        </p:txBody>
      </p:sp>
      <p:sp>
        <p:nvSpPr>
          <p:cNvPr id="43" name="Rectangle 42">
            <a:extLst>
              <a:ext uri="{FF2B5EF4-FFF2-40B4-BE49-F238E27FC236}">
                <a16:creationId xmlns:a16="http://schemas.microsoft.com/office/drawing/2014/main" id="{3B397D14-275E-43ED-B95C-9C457D9C6C94}"/>
              </a:ext>
            </a:extLst>
          </p:cNvPr>
          <p:cNvSpPr/>
          <p:nvPr/>
        </p:nvSpPr>
        <p:spPr>
          <a:xfrm>
            <a:off x="1039357" y="1519224"/>
            <a:ext cx="6414154" cy="2120949"/>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dirty="0">
                <a:ln w="762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HÁI SAO</a:t>
            </a:r>
            <a:endParaRPr lang="en-US" sz="1600" b="1" cap="none" spc="0" dirty="0">
              <a:ln w="762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pic>
        <p:nvPicPr>
          <p:cNvPr id="51" name="Picture 50">
            <a:hlinkClick r:id="rId6" action="ppaction://hlinksldjump"/>
            <a:extLst>
              <a:ext uri="{FF2B5EF4-FFF2-40B4-BE49-F238E27FC236}">
                <a16:creationId xmlns:a16="http://schemas.microsoft.com/office/drawing/2014/main" id="{EFA444E2-8327-4DF4-96DA-148C5A0254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186" y="3429000"/>
            <a:ext cx="3371380" cy="3377477"/>
          </a:xfrm>
          <a:prstGeom prst="rect">
            <a:avLst/>
          </a:prstGeom>
        </p:spPr>
      </p:pic>
      <p:pic>
        <p:nvPicPr>
          <p:cNvPr id="53" name="Picture 52">
            <a:hlinkClick r:id="rId8" action="ppaction://hlinksldjump"/>
            <a:extLst>
              <a:ext uri="{FF2B5EF4-FFF2-40B4-BE49-F238E27FC236}">
                <a16:creationId xmlns:a16="http://schemas.microsoft.com/office/drawing/2014/main" id="{E0DC1242-AADD-4A10-B039-F9C56C8E6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0678" y="3947761"/>
            <a:ext cx="2444708" cy="2450804"/>
          </a:xfrm>
          <a:prstGeom prst="rect">
            <a:avLst/>
          </a:prstGeom>
        </p:spPr>
      </p:pic>
      <p:pic>
        <p:nvPicPr>
          <p:cNvPr id="55" name="Picture 54">
            <a:hlinkClick r:id="rId10" action="ppaction://hlinksldjump"/>
            <a:extLst>
              <a:ext uri="{FF2B5EF4-FFF2-40B4-BE49-F238E27FC236}">
                <a16:creationId xmlns:a16="http://schemas.microsoft.com/office/drawing/2014/main" id="{EA98C30B-570F-4696-BE3A-804FA3E066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4031" y="3484425"/>
            <a:ext cx="3371380" cy="3377477"/>
          </a:xfrm>
          <a:prstGeom prst="rect">
            <a:avLst/>
          </a:prstGeom>
        </p:spPr>
      </p:pic>
      <p:pic>
        <p:nvPicPr>
          <p:cNvPr id="10" name="Picture 4" descr="卡通箭頭繪製箭頭箭頭創意箭頭矢量和png | How to draw hands, Hand drawn arrows, Arrow drawing">
            <a:hlinkClick r:id="rId12" action="ppaction://hlinksldjump"/>
            <a:extLst>
              <a:ext uri="{FF2B5EF4-FFF2-40B4-BE49-F238E27FC236}">
                <a16:creationId xmlns:a16="http://schemas.microsoft.com/office/drawing/2014/main" id="{5E2DA6A4-21E0-44C1-86DF-CAD4869AF13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21426705">
            <a:off x="10559657" y="5254452"/>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9740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wipe(down)">
                                      <p:cBhvr>
                                        <p:cTn id="7" dur="580">
                                          <p:stCondLst>
                                            <p:cond delay="0"/>
                                          </p:stCondLst>
                                        </p:cTn>
                                        <p:tgtEl>
                                          <p:spTgt spid="42">
                                            <p:txEl>
                                              <p:pRg st="0" end="0"/>
                                            </p:txEl>
                                          </p:spTgt>
                                        </p:tgtEl>
                                      </p:cBhvr>
                                    </p:animEffect>
                                    <p:anim calcmode="lin" valueType="num">
                                      <p:cBhvr>
                                        <p:cTn id="8" dur="1822" tmFilter="0,0; 0.14,0.36; 0.43,0.73; 0.71,0.91; 1.0,1.0">
                                          <p:stCondLst>
                                            <p:cond delay="0"/>
                                          </p:stCondLst>
                                        </p:cTn>
                                        <p:tgtEl>
                                          <p:spTgt spid="42">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2">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2">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2">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2">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2">
                                            <p:txEl>
                                              <p:pRg st="0" end="0"/>
                                            </p:txEl>
                                          </p:spTgt>
                                        </p:tgtEl>
                                      </p:cBhvr>
                                      <p:to x="100000" y="60000"/>
                                    </p:animScale>
                                    <p:animScale>
                                      <p:cBhvr>
                                        <p:cTn id="14" dur="166" decel="50000">
                                          <p:stCondLst>
                                            <p:cond delay="676"/>
                                          </p:stCondLst>
                                        </p:cTn>
                                        <p:tgtEl>
                                          <p:spTgt spid="42">
                                            <p:txEl>
                                              <p:pRg st="0" end="0"/>
                                            </p:txEl>
                                          </p:spTgt>
                                        </p:tgtEl>
                                      </p:cBhvr>
                                      <p:to x="100000" y="100000"/>
                                    </p:animScale>
                                    <p:animScale>
                                      <p:cBhvr>
                                        <p:cTn id="15" dur="26">
                                          <p:stCondLst>
                                            <p:cond delay="1312"/>
                                          </p:stCondLst>
                                        </p:cTn>
                                        <p:tgtEl>
                                          <p:spTgt spid="42">
                                            <p:txEl>
                                              <p:pRg st="0" end="0"/>
                                            </p:txEl>
                                          </p:spTgt>
                                        </p:tgtEl>
                                      </p:cBhvr>
                                      <p:to x="100000" y="80000"/>
                                    </p:animScale>
                                    <p:animScale>
                                      <p:cBhvr>
                                        <p:cTn id="16" dur="166" decel="50000">
                                          <p:stCondLst>
                                            <p:cond delay="1338"/>
                                          </p:stCondLst>
                                        </p:cTn>
                                        <p:tgtEl>
                                          <p:spTgt spid="42">
                                            <p:txEl>
                                              <p:pRg st="0" end="0"/>
                                            </p:txEl>
                                          </p:spTgt>
                                        </p:tgtEl>
                                      </p:cBhvr>
                                      <p:to x="100000" y="100000"/>
                                    </p:animScale>
                                    <p:animScale>
                                      <p:cBhvr>
                                        <p:cTn id="17" dur="26">
                                          <p:stCondLst>
                                            <p:cond delay="1642"/>
                                          </p:stCondLst>
                                        </p:cTn>
                                        <p:tgtEl>
                                          <p:spTgt spid="42">
                                            <p:txEl>
                                              <p:pRg st="0" end="0"/>
                                            </p:txEl>
                                          </p:spTgt>
                                        </p:tgtEl>
                                      </p:cBhvr>
                                      <p:to x="100000" y="90000"/>
                                    </p:animScale>
                                    <p:animScale>
                                      <p:cBhvr>
                                        <p:cTn id="18" dur="166" decel="50000">
                                          <p:stCondLst>
                                            <p:cond delay="1668"/>
                                          </p:stCondLst>
                                        </p:cTn>
                                        <p:tgtEl>
                                          <p:spTgt spid="42">
                                            <p:txEl>
                                              <p:pRg st="0" end="0"/>
                                            </p:txEl>
                                          </p:spTgt>
                                        </p:tgtEl>
                                      </p:cBhvr>
                                      <p:to x="100000" y="100000"/>
                                    </p:animScale>
                                    <p:animScale>
                                      <p:cBhvr>
                                        <p:cTn id="19" dur="26">
                                          <p:stCondLst>
                                            <p:cond delay="1808"/>
                                          </p:stCondLst>
                                        </p:cTn>
                                        <p:tgtEl>
                                          <p:spTgt spid="42">
                                            <p:txEl>
                                              <p:pRg st="0" end="0"/>
                                            </p:txEl>
                                          </p:spTgt>
                                        </p:tgtEl>
                                      </p:cBhvr>
                                      <p:to x="100000" y="95000"/>
                                    </p:animScale>
                                    <p:animScale>
                                      <p:cBhvr>
                                        <p:cTn id="20" dur="166" decel="50000">
                                          <p:stCondLst>
                                            <p:cond delay="1834"/>
                                          </p:stCondLst>
                                        </p:cTn>
                                        <p:tgtEl>
                                          <p:spTgt spid="42">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3">
                                            <p:txEl>
                                              <p:pRg st="0" end="0"/>
                                            </p:txEl>
                                          </p:spTgt>
                                        </p:tgtEl>
                                        <p:attrNameLst>
                                          <p:attrName>style.visibility</p:attrName>
                                        </p:attrNameLst>
                                      </p:cBhvr>
                                      <p:to>
                                        <p:strVal val="visible"/>
                                      </p:to>
                                    </p:set>
                                    <p:animEffect transition="in" filter="wipe(down)">
                                      <p:cBhvr>
                                        <p:cTn id="23" dur="580">
                                          <p:stCondLst>
                                            <p:cond delay="0"/>
                                          </p:stCondLst>
                                        </p:cTn>
                                        <p:tgtEl>
                                          <p:spTgt spid="43">
                                            <p:txEl>
                                              <p:pRg st="0" end="0"/>
                                            </p:txEl>
                                          </p:spTgt>
                                        </p:tgtEl>
                                      </p:cBhvr>
                                    </p:animEffect>
                                    <p:anim calcmode="lin" valueType="num">
                                      <p:cBhvr>
                                        <p:cTn id="24" dur="1822" tmFilter="0,0; 0.14,0.36; 0.43,0.73; 0.71,0.91; 1.0,1.0">
                                          <p:stCondLst>
                                            <p:cond delay="0"/>
                                          </p:stCondLst>
                                        </p:cTn>
                                        <p:tgtEl>
                                          <p:spTgt spid="43">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3">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3">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3">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3">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43">
                                            <p:txEl>
                                              <p:pRg st="0" end="0"/>
                                            </p:txEl>
                                          </p:spTgt>
                                        </p:tgtEl>
                                      </p:cBhvr>
                                      <p:to x="100000" y="60000"/>
                                    </p:animScale>
                                    <p:animScale>
                                      <p:cBhvr>
                                        <p:cTn id="30" dur="166" decel="50000">
                                          <p:stCondLst>
                                            <p:cond delay="676"/>
                                          </p:stCondLst>
                                        </p:cTn>
                                        <p:tgtEl>
                                          <p:spTgt spid="43">
                                            <p:txEl>
                                              <p:pRg st="0" end="0"/>
                                            </p:txEl>
                                          </p:spTgt>
                                        </p:tgtEl>
                                      </p:cBhvr>
                                      <p:to x="100000" y="100000"/>
                                    </p:animScale>
                                    <p:animScale>
                                      <p:cBhvr>
                                        <p:cTn id="31" dur="26">
                                          <p:stCondLst>
                                            <p:cond delay="1312"/>
                                          </p:stCondLst>
                                        </p:cTn>
                                        <p:tgtEl>
                                          <p:spTgt spid="43">
                                            <p:txEl>
                                              <p:pRg st="0" end="0"/>
                                            </p:txEl>
                                          </p:spTgt>
                                        </p:tgtEl>
                                      </p:cBhvr>
                                      <p:to x="100000" y="80000"/>
                                    </p:animScale>
                                    <p:animScale>
                                      <p:cBhvr>
                                        <p:cTn id="32" dur="166" decel="50000">
                                          <p:stCondLst>
                                            <p:cond delay="1338"/>
                                          </p:stCondLst>
                                        </p:cTn>
                                        <p:tgtEl>
                                          <p:spTgt spid="43">
                                            <p:txEl>
                                              <p:pRg st="0" end="0"/>
                                            </p:txEl>
                                          </p:spTgt>
                                        </p:tgtEl>
                                      </p:cBhvr>
                                      <p:to x="100000" y="100000"/>
                                    </p:animScale>
                                    <p:animScale>
                                      <p:cBhvr>
                                        <p:cTn id="33" dur="26">
                                          <p:stCondLst>
                                            <p:cond delay="1642"/>
                                          </p:stCondLst>
                                        </p:cTn>
                                        <p:tgtEl>
                                          <p:spTgt spid="43">
                                            <p:txEl>
                                              <p:pRg st="0" end="0"/>
                                            </p:txEl>
                                          </p:spTgt>
                                        </p:tgtEl>
                                      </p:cBhvr>
                                      <p:to x="100000" y="90000"/>
                                    </p:animScale>
                                    <p:animScale>
                                      <p:cBhvr>
                                        <p:cTn id="34" dur="166" decel="50000">
                                          <p:stCondLst>
                                            <p:cond delay="1668"/>
                                          </p:stCondLst>
                                        </p:cTn>
                                        <p:tgtEl>
                                          <p:spTgt spid="43">
                                            <p:txEl>
                                              <p:pRg st="0" end="0"/>
                                            </p:txEl>
                                          </p:spTgt>
                                        </p:tgtEl>
                                      </p:cBhvr>
                                      <p:to x="100000" y="100000"/>
                                    </p:animScale>
                                    <p:animScale>
                                      <p:cBhvr>
                                        <p:cTn id="35" dur="26">
                                          <p:stCondLst>
                                            <p:cond delay="1808"/>
                                          </p:stCondLst>
                                        </p:cTn>
                                        <p:tgtEl>
                                          <p:spTgt spid="43">
                                            <p:txEl>
                                              <p:pRg st="0" end="0"/>
                                            </p:txEl>
                                          </p:spTgt>
                                        </p:tgtEl>
                                      </p:cBhvr>
                                      <p:to x="100000" y="95000"/>
                                    </p:animScale>
                                    <p:animScale>
                                      <p:cBhvr>
                                        <p:cTn id="36" dur="166" decel="50000">
                                          <p:stCondLst>
                                            <p:cond delay="1834"/>
                                          </p:stCondLst>
                                        </p:cTn>
                                        <p:tgtEl>
                                          <p:spTgt spid="43">
                                            <p:txEl>
                                              <p:pRg st="0" end="0"/>
                                            </p:txEl>
                                          </p:spTgt>
                                        </p:tgtEl>
                                      </p:cBhvr>
                                      <p:to x="100000" y="100000"/>
                                    </p:animScale>
                                  </p:childTnLst>
                                </p:cTn>
                              </p:par>
                            </p:childTnLst>
                          </p:cTn>
                        </p:par>
                        <p:par>
                          <p:cTn id="37" fill="hold">
                            <p:stCondLst>
                              <p:cond delay="2000"/>
                            </p:stCondLst>
                            <p:childTnLst>
                              <p:par>
                                <p:cTn id="38" presetID="26" presetClass="entr" presetSubtype="0" fill="hold" nodeType="after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wipe(down)">
                                      <p:cBhvr>
                                        <p:cTn id="40" dur="580">
                                          <p:stCondLst>
                                            <p:cond delay="0"/>
                                          </p:stCondLst>
                                        </p:cTn>
                                        <p:tgtEl>
                                          <p:spTgt spid="51"/>
                                        </p:tgtEl>
                                      </p:cBhvr>
                                    </p:animEffect>
                                    <p:anim calcmode="lin" valueType="num">
                                      <p:cBhvr>
                                        <p:cTn id="41"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46" dur="26">
                                          <p:stCondLst>
                                            <p:cond delay="650"/>
                                          </p:stCondLst>
                                        </p:cTn>
                                        <p:tgtEl>
                                          <p:spTgt spid="51"/>
                                        </p:tgtEl>
                                      </p:cBhvr>
                                      <p:to x="100000" y="60000"/>
                                    </p:animScale>
                                    <p:animScale>
                                      <p:cBhvr>
                                        <p:cTn id="47" dur="166" decel="50000">
                                          <p:stCondLst>
                                            <p:cond delay="676"/>
                                          </p:stCondLst>
                                        </p:cTn>
                                        <p:tgtEl>
                                          <p:spTgt spid="51"/>
                                        </p:tgtEl>
                                      </p:cBhvr>
                                      <p:to x="100000" y="100000"/>
                                    </p:animScale>
                                    <p:animScale>
                                      <p:cBhvr>
                                        <p:cTn id="48" dur="26">
                                          <p:stCondLst>
                                            <p:cond delay="1312"/>
                                          </p:stCondLst>
                                        </p:cTn>
                                        <p:tgtEl>
                                          <p:spTgt spid="51"/>
                                        </p:tgtEl>
                                      </p:cBhvr>
                                      <p:to x="100000" y="80000"/>
                                    </p:animScale>
                                    <p:animScale>
                                      <p:cBhvr>
                                        <p:cTn id="49" dur="166" decel="50000">
                                          <p:stCondLst>
                                            <p:cond delay="1338"/>
                                          </p:stCondLst>
                                        </p:cTn>
                                        <p:tgtEl>
                                          <p:spTgt spid="51"/>
                                        </p:tgtEl>
                                      </p:cBhvr>
                                      <p:to x="100000" y="100000"/>
                                    </p:animScale>
                                    <p:animScale>
                                      <p:cBhvr>
                                        <p:cTn id="50" dur="26">
                                          <p:stCondLst>
                                            <p:cond delay="1642"/>
                                          </p:stCondLst>
                                        </p:cTn>
                                        <p:tgtEl>
                                          <p:spTgt spid="51"/>
                                        </p:tgtEl>
                                      </p:cBhvr>
                                      <p:to x="100000" y="90000"/>
                                    </p:animScale>
                                    <p:animScale>
                                      <p:cBhvr>
                                        <p:cTn id="51" dur="166" decel="50000">
                                          <p:stCondLst>
                                            <p:cond delay="1668"/>
                                          </p:stCondLst>
                                        </p:cTn>
                                        <p:tgtEl>
                                          <p:spTgt spid="51"/>
                                        </p:tgtEl>
                                      </p:cBhvr>
                                      <p:to x="100000" y="100000"/>
                                    </p:animScale>
                                    <p:animScale>
                                      <p:cBhvr>
                                        <p:cTn id="52" dur="26">
                                          <p:stCondLst>
                                            <p:cond delay="1808"/>
                                          </p:stCondLst>
                                        </p:cTn>
                                        <p:tgtEl>
                                          <p:spTgt spid="51"/>
                                        </p:tgtEl>
                                      </p:cBhvr>
                                      <p:to x="100000" y="95000"/>
                                    </p:animScale>
                                    <p:animScale>
                                      <p:cBhvr>
                                        <p:cTn id="53" dur="166" decel="50000">
                                          <p:stCondLst>
                                            <p:cond delay="1834"/>
                                          </p:stCondLst>
                                        </p:cTn>
                                        <p:tgtEl>
                                          <p:spTgt spid="51"/>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wipe(down)">
                                      <p:cBhvr>
                                        <p:cTn id="56" dur="580">
                                          <p:stCondLst>
                                            <p:cond delay="0"/>
                                          </p:stCondLst>
                                        </p:cTn>
                                        <p:tgtEl>
                                          <p:spTgt spid="53"/>
                                        </p:tgtEl>
                                      </p:cBhvr>
                                    </p:animEffect>
                                    <p:anim calcmode="lin" valueType="num">
                                      <p:cBhvr>
                                        <p:cTn id="57"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2" dur="26">
                                          <p:stCondLst>
                                            <p:cond delay="650"/>
                                          </p:stCondLst>
                                        </p:cTn>
                                        <p:tgtEl>
                                          <p:spTgt spid="53"/>
                                        </p:tgtEl>
                                      </p:cBhvr>
                                      <p:to x="100000" y="60000"/>
                                    </p:animScale>
                                    <p:animScale>
                                      <p:cBhvr>
                                        <p:cTn id="63" dur="166" decel="50000">
                                          <p:stCondLst>
                                            <p:cond delay="676"/>
                                          </p:stCondLst>
                                        </p:cTn>
                                        <p:tgtEl>
                                          <p:spTgt spid="53"/>
                                        </p:tgtEl>
                                      </p:cBhvr>
                                      <p:to x="100000" y="100000"/>
                                    </p:animScale>
                                    <p:animScale>
                                      <p:cBhvr>
                                        <p:cTn id="64" dur="26">
                                          <p:stCondLst>
                                            <p:cond delay="1312"/>
                                          </p:stCondLst>
                                        </p:cTn>
                                        <p:tgtEl>
                                          <p:spTgt spid="53"/>
                                        </p:tgtEl>
                                      </p:cBhvr>
                                      <p:to x="100000" y="80000"/>
                                    </p:animScale>
                                    <p:animScale>
                                      <p:cBhvr>
                                        <p:cTn id="65" dur="166" decel="50000">
                                          <p:stCondLst>
                                            <p:cond delay="1338"/>
                                          </p:stCondLst>
                                        </p:cTn>
                                        <p:tgtEl>
                                          <p:spTgt spid="53"/>
                                        </p:tgtEl>
                                      </p:cBhvr>
                                      <p:to x="100000" y="100000"/>
                                    </p:animScale>
                                    <p:animScale>
                                      <p:cBhvr>
                                        <p:cTn id="66" dur="26">
                                          <p:stCondLst>
                                            <p:cond delay="1642"/>
                                          </p:stCondLst>
                                        </p:cTn>
                                        <p:tgtEl>
                                          <p:spTgt spid="53"/>
                                        </p:tgtEl>
                                      </p:cBhvr>
                                      <p:to x="100000" y="90000"/>
                                    </p:animScale>
                                    <p:animScale>
                                      <p:cBhvr>
                                        <p:cTn id="67" dur="166" decel="50000">
                                          <p:stCondLst>
                                            <p:cond delay="1668"/>
                                          </p:stCondLst>
                                        </p:cTn>
                                        <p:tgtEl>
                                          <p:spTgt spid="53"/>
                                        </p:tgtEl>
                                      </p:cBhvr>
                                      <p:to x="100000" y="100000"/>
                                    </p:animScale>
                                    <p:animScale>
                                      <p:cBhvr>
                                        <p:cTn id="68" dur="26">
                                          <p:stCondLst>
                                            <p:cond delay="1808"/>
                                          </p:stCondLst>
                                        </p:cTn>
                                        <p:tgtEl>
                                          <p:spTgt spid="53"/>
                                        </p:tgtEl>
                                      </p:cBhvr>
                                      <p:to x="100000" y="95000"/>
                                    </p:animScale>
                                    <p:animScale>
                                      <p:cBhvr>
                                        <p:cTn id="69" dur="166" decel="50000">
                                          <p:stCondLst>
                                            <p:cond delay="1834"/>
                                          </p:stCondLst>
                                        </p:cTn>
                                        <p:tgtEl>
                                          <p:spTgt spid="53"/>
                                        </p:tgtEl>
                                      </p:cBhvr>
                                      <p:to x="100000" y="100000"/>
                                    </p:animScale>
                                  </p:childTnLst>
                                </p:cTn>
                              </p:par>
                              <p:par>
                                <p:cTn id="70" presetID="26" presetClass="entr" presetSubtype="0" fill="hold" nodeType="with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wipe(down)">
                                      <p:cBhvr>
                                        <p:cTn id="72" dur="580">
                                          <p:stCondLst>
                                            <p:cond delay="0"/>
                                          </p:stCondLst>
                                        </p:cTn>
                                        <p:tgtEl>
                                          <p:spTgt spid="55"/>
                                        </p:tgtEl>
                                      </p:cBhvr>
                                    </p:animEffect>
                                    <p:anim calcmode="lin" valueType="num">
                                      <p:cBhvr>
                                        <p:cTn id="73"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8" dur="26">
                                          <p:stCondLst>
                                            <p:cond delay="650"/>
                                          </p:stCondLst>
                                        </p:cTn>
                                        <p:tgtEl>
                                          <p:spTgt spid="55"/>
                                        </p:tgtEl>
                                      </p:cBhvr>
                                      <p:to x="100000" y="60000"/>
                                    </p:animScale>
                                    <p:animScale>
                                      <p:cBhvr>
                                        <p:cTn id="79" dur="166" decel="50000">
                                          <p:stCondLst>
                                            <p:cond delay="676"/>
                                          </p:stCondLst>
                                        </p:cTn>
                                        <p:tgtEl>
                                          <p:spTgt spid="55"/>
                                        </p:tgtEl>
                                      </p:cBhvr>
                                      <p:to x="100000" y="100000"/>
                                    </p:animScale>
                                    <p:animScale>
                                      <p:cBhvr>
                                        <p:cTn id="80" dur="26">
                                          <p:stCondLst>
                                            <p:cond delay="1312"/>
                                          </p:stCondLst>
                                        </p:cTn>
                                        <p:tgtEl>
                                          <p:spTgt spid="55"/>
                                        </p:tgtEl>
                                      </p:cBhvr>
                                      <p:to x="100000" y="80000"/>
                                    </p:animScale>
                                    <p:animScale>
                                      <p:cBhvr>
                                        <p:cTn id="81" dur="166" decel="50000">
                                          <p:stCondLst>
                                            <p:cond delay="1338"/>
                                          </p:stCondLst>
                                        </p:cTn>
                                        <p:tgtEl>
                                          <p:spTgt spid="55"/>
                                        </p:tgtEl>
                                      </p:cBhvr>
                                      <p:to x="100000" y="100000"/>
                                    </p:animScale>
                                    <p:animScale>
                                      <p:cBhvr>
                                        <p:cTn id="82" dur="26">
                                          <p:stCondLst>
                                            <p:cond delay="1642"/>
                                          </p:stCondLst>
                                        </p:cTn>
                                        <p:tgtEl>
                                          <p:spTgt spid="55"/>
                                        </p:tgtEl>
                                      </p:cBhvr>
                                      <p:to x="100000" y="90000"/>
                                    </p:animScale>
                                    <p:animScale>
                                      <p:cBhvr>
                                        <p:cTn id="83" dur="166" decel="50000">
                                          <p:stCondLst>
                                            <p:cond delay="1668"/>
                                          </p:stCondLst>
                                        </p:cTn>
                                        <p:tgtEl>
                                          <p:spTgt spid="55"/>
                                        </p:tgtEl>
                                      </p:cBhvr>
                                      <p:to x="100000" y="100000"/>
                                    </p:animScale>
                                    <p:animScale>
                                      <p:cBhvr>
                                        <p:cTn id="84" dur="26">
                                          <p:stCondLst>
                                            <p:cond delay="1808"/>
                                          </p:stCondLst>
                                        </p:cTn>
                                        <p:tgtEl>
                                          <p:spTgt spid="55"/>
                                        </p:tgtEl>
                                      </p:cBhvr>
                                      <p:to x="100000" y="95000"/>
                                    </p:animScale>
                                    <p:animScale>
                                      <p:cBhvr>
                                        <p:cTn id="85" dur="166" decel="50000">
                                          <p:stCondLst>
                                            <p:cond delay="1834"/>
                                          </p:stCondLst>
                                        </p:cTn>
                                        <p:tgtEl>
                                          <p:spTgt spid="5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6" restart="whenNotActive" fill="hold" evtFilter="cancelBubble" nodeType="interactiveSeq">
                <p:stCondLst>
                  <p:cond evt="onClick" delay="0">
                    <p:tgtEl>
                      <p:spTgt spid="5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51"/>
                                        </p:tgtEl>
                                      </p:cBhvr>
                                    </p:animEffect>
                                    <p:set>
                                      <p:cBhvr>
                                        <p:cTn id="91"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92" restart="whenNotActive" fill="hold" evtFilter="cancelBubble" nodeType="interactiveSeq">
                <p:stCondLst>
                  <p:cond evt="onClick" delay="0">
                    <p:tgtEl>
                      <p:spTgt spid="53"/>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53"/>
                                        </p:tgtEl>
                                      </p:cBhvr>
                                    </p:animEffect>
                                    <p:set>
                                      <p:cBhvr>
                                        <p:cTn id="9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98" restart="whenNotActive" fill="hold" evtFilter="cancelBubble" nodeType="interactiveSeq">
                <p:stCondLst>
                  <p:cond evt="onClick" delay="0">
                    <p:tgtEl>
                      <p:spTgt spid="55"/>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55"/>
                                        </p:tgtEl>
                                      </p:cBhvr>
                                    </p:animEffect>
                                    <p:set>
                                      <p:cBhvr>
                                        <p:cTn id="10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bldLst>
      <p:bldP spid="42" grpId="0" build="p"/>
      <p:bldP spid="4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98FC17B-78AE-46F4-89B5-9B9DD9547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3">
            <a:extLst>
              <a:ext uri="{FF2B5EF4-FFF2-40B4-BE49-F238E27FC236}">
                <a16:creationId xmlns:a16="http://schemas.microsoft.com/office/drawing/2014/main" id="{D2C29C4D-317E-44C9-AA11-049DE582E410}"/>
              </a:ext>
            </a:extLst>
          </p:cNvPr>
          <p:cNvSpPr>
            <a:spLocks noChangeArrowheads="1"/>
          </p:cNvSpPr>
          <p:nvPr/>
        </p:nvSpPr>
        <p:spPr bwMode="auto">
          <a:xfrm>
            <a:off x="3060553" y="183125"/>
            <a:ext cx="64700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000" b="1">
                <a:solidFill>
                  <a:schemeClr val="bg1"/>
                </a:solidFill>
                <a:latin typeface="Times New Roman" panose="02020603050405020304" pitchFamily="18" charset="0"/>
              </a:rPr>
              <a:t>Nhà máy thuỷ điện </a:t>
            </a:r>
            <a:r>
              <a:rPr lang="vi-VN" altLang="en-US" sz="4000" b="1">
                <a:solidFill>
                  <a:schemeClr val="bg1"/>
                </a:solidFill>
                <a:latin typeface="Times New Roman" panose="02020603050405020304" pitchFamily="18" charset="0"/>
              </a:rPr>
              <a:t>Thác Mơ</a:t>
            </a:r>
            <a:endParaRPr lang="en-US" altLang="en-US" sz="4000" b="1">
              <a:solidFill>
                <a:schemeClr val="bg1"/>
              </a:solidFill>
              <a:latin typeface="Times New Roman" panose="02020603050405020304" pitchFamily="18" charset="0"/>
            </a:endParaRPr>
          </a:p>
        </p:txBody>
      </p:sp>
      <p:pic>
        <p:nvPicPr>
          <p:cNvPr id="6" name="Picture 2" descr="http://www.songda.vn/info/Portals/1/2011/5/Nh%C3%A0%20m%C3%A1y%20th%E1%BB%A7y%20%C4%91i%E1%BB%87n%20Th%C3%A1c%20B%C3%A0%20n%C4%83m%202007.JPG">
            <a:extLst>
              <a:ext uri="{FF2B5EF4-FFF2-40B4-BE49-F238E27FC236}">
                <a16:creationId xmlns:a16="http://schemas.microsoft.com/office/drawing/2014/main" id="{C2A422FD-59B4-4138-BF60-9280315624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2277" y="1175736"/>
            <a:ext cx="7607446" cy="52301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图片 6">
            <a:extLst>
              <a:ext uri="{FF2B5EF4-FFF2-40B4-BE49-F238E27FC236}">
                <a16:creationId xmlns:a16="http://schemas.microsoft.com/office/drawing/2014/main" id="{2AA6B8D8-889A-4243-838A-7A2408FB56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9" name="图片 7">
            <a:extLst>
              <a:ext uri="{FF2B5EF4-FFF2-40B4-BE49-F238E27FC236}">
                <a16:creationId xmlns:a16="http://schemas.microsoft.com/office/drawing/2014/main" id="{AAD1CFAF-BD7E-4387-800B-7C95EABDB1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10" name="图片 8">
            <a:extLst>
              <a:ext uri="{FF2B5EF4-FFF2-40B4-BE49-F238E27FC236}">
                <a16:creationId xmlns:a16="http://schemas.microsoft.com/office/drawing/2014/main" id="{33943214-14BB-4C7D-9AE9-84BC3EE242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11" name="图片 14">
            <a:extLst>
              <a:ext uri="{FF2B5EF4-FFF2-40B4-BE49-F238E27FC236}">
                <a16:creationId xmlns:a16="http://schemas.microsoft.com/office/drawing/2014/main" id="{076D8C24-91C9-4272-8BFD-E07AF50E9F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Tree>
    <p:extLst>
      <p:ext uri="{BB962C8B-B14F-4D97-AF65-F5344CB8AC3E}">
        <p14:creationId xmlns:p14="http://schemas.microsoft.com/office/powerpoint/2010/main" val="31188784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98FC17B-78AE-46F4-89B5-9B9DD9547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3">
            <a:extLst>
              <a:ext uri="{FF2B5EF4-FFF2-40B4-BE49-F238E27FC236}">
                <a16:creationId xmlns:a16="http://schemas.microsoft.com/office/drawing/2014/main" id="{D2C29C4D-317E-44C9-AA11-049DE582E410}"/>
              </a:ext>
            </a:extLst>
          </p:cNvPr>
          <p:cNvSpPr>
            <a:spLocks noChangeArrowheads="1"/>
          </p:cNvSpPr>
          <p:nvPr/>
        </p:nvSpPr>
        <p:spPr bwMode="auto">
          <a:xfrm>
            <a:off x="3060553" y="183125"/>
            <a:ext cx="635141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000" b="1">
                <a:solidFill>
                  <a:schemeClr val="bg1"/>
                </a:solidFill>
                <a:latin typeface="Times New Roman" panose="02020603050405020304" pitchFamily="18" charset="0"/>
              </a:rPr>
              <a:t>Nhà máy thuỷ điện </a:t>
            </a:r>
            <a:r>
              <a:rPr lang="vi-VN" altLang="en-US" sz="4000" b="1">
                <a:solidFill>
                  <a:schemeClr val="bg1"/>
                </a:solidFill>
                <a:latin typeface="Times New Roman" panose="02020603050405020304" pitchFamily="18" charset="0"/>
              </a:rPr>
              <a:t>Cửa Đạt</a:t>
            </a:r>
            <a:endParaRPr lang="en-US" altLang="en-US" sz="4000" b="1">
              <a:solidFill>
                <a:schemeClr val="bg1"/>
              </a:solidFill>
              <a:latin typeface="Times New Roman" panose="02020603050405020304" pitchFamily="18" charset="0"/>
            </a:endParaRPr>
          </a:p>
        </p:txBody>
      </p:sp>
      <p:pic>
        <p:nvPicPr>
          <p:cNvPr id="8" name="图片 6">
            <a:extLst>
              <a:ext uri="{FF2B5EF4-FFF2-40B4-BE49-F238E27FC236}">
                <a16:creationId xmlns:a16="http://schemas.microsoft.com/office/drawing/2014/main" id="{2AA6B8D8-889A-4243-838A-7A2408FB56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9" name="图片 7">
            <a:extLst>
              <a:ext uri="{FF2B5EF4-FFF2-40B4-BE49-F238E27FC236}">
                <a16:creationId xmlns:a16="http://schemas.microsoft.com/office/drawing/2014/main" id="{AAD1CFAF-BD7E-4387-800B-7C95EABDB1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10" name="图片 8">
            <a:extLst>
              <a:ext uri="{FF2B5EF4-FFF2-40B4-BE49-F238E27FC236}">
                <a16:creationId xmlns:a16="http://schemas.microsoft.com/office/drawing/2014/main" id="{33943214-14BB-4C7D-9AE9-84BC3EE242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11" name="图片 14">
            <a:extLst>
              <a:ext uri="{FF2B5EF4-FFF2-40B4-BE49-F238E27FC236}">
                <a16:creationId xmlns:a16="http://schemas.microsoft.com/office/drawing/2014/main" id="{076D8C24-91C9-4272-8BFD-E07AF50E9F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13" name="Picture 5">
            <a:extLst>
              <a:ext uri="{FF2B5EF4-FFF2-40B4-BE49-F238E27FC236}">
                <a16:creationId xmlns:a16="http://schemas.microsoft.com/office/drawing/2014/main" id="{BC090946-F35A-4A43-A354-CE6130B9B5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6750" y="1308480"/>
            <a:ext cx="8135938" cy="47893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1843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98FC17B-78AE-46F4-89B5-9B9DD9547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3">
            <a:extLst>
              <a:ext uri="{FF2B5EF4-FFF2-40B4-BE49-F238E27FC236}">
                <a16:creationId xmlns:a16="http://schemas.microsoft.com/office/drawing/2014/main" id="{D2C29C4D-317E-44C9-AA11-049DE582E410}"/>
              </a:ext>
            </a:extLst>
          </p:cNvPr>
          <p:cNvSpPr>
            <a:spLocks noChangeArrowheads="1"/>
          </p:cNvSpPr>
          <p:nvPr/>
        </p:nvSpPr>
        <p:spPr bwMode="auto">
          <a:xfrm>
            <a:off x="1285089" y="183125"/>
            <a:ext cx="104751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000" b="1" dirty="0" err="1">
                <a:solidFill>
                  <a:schemeClr val="bg1"/>
                </a:solidFill>
                <a:latin typeface="Times New Roman" panose="02020603050405020304" pitchFamily="18" charset="0"/>
              </a:rPr>
              <a:t>Nhà</a:t>
            </a:r>
            <a:r>
              <a:rPr lang="en-US" altLang="en-US" sz="4000" b="1" dirty="0">
                <a:solidFill>
                  <a:schemeClr val="bg1"/>
                </a:solidFill>
                <a:latin typeface="Times New Roman" panose="02020603050405020304" pitchFamily="18" charset="0"/>
              </a:rPr>
              <a:t> </a:t>
            </a:r>
            <a:r>
              <a:rPr lang="en-US" altLang="en-US" sz="4000" b="1" dirty="0" err="1">
                <a:solidFill>
                  <a:schemeClr val="bg1"/>
                </a:solidFill>
                <a:latin typeface="Times New Roman" panose="02020603050405020304" pitchFamily="18" charset="0"/>
              </a:rPr>
              <a:t>máy</a:t>
            </a:r>
            <a:r>
              <a:rPr lang="en-US" altLang="en-US" sz="4000" b="1" dirty="0">
                <a:solidFill>
                  <a:schemeClr val="bg1"/>
                </a:solidFill>
                <a:latin typeface="Times New Roman" panose="02020603050405020304" pitchFamily="18" charset="0"/>
              </a:rPr>
              <a:t> </a:t>
            </a:r>
            <a:r>
              <a:rPr lang="en-US" altLang="en-US" sz="4000" b="1" dirty="0" err="1">
                <a:solidFill>
                  <a:schemeClr val="bg1"/>
                </a:solidFill>
                <a:latin typeface="Times New Roman" panose="02020603050405020304" pitchFamily="18" charset="0"/>
              </a:rPr>
              <a:t>thuỷ</a:t>
            </a:r>
            <a:r>
              <a:rPr lang="en-US" altLang="en-US" sz="4000" b="1" dirty="0">
                <a:solidFill>
                  <a:schemeClr val="bg1"/>
                </a:solidFill>
                <a:latin typeface="Times New Roman" panose="02020603050405020304" pitchFamily="18" charset="0"/>
              </a:rPr>
              <a:t> </a:t>
            </a:r>
            <a:r>
              <a:rPr lang="en-US" altLang="en-US" sz="4000" b="1" dirty="0" err="1">
                <a:solidFill>
                  <a:schemeClr val="bg1"/>
                </a:solidFill>
                <a:latin typeface="Times New Roman" panose="02020603050405020304" pitchFamily="18" charset="0"/>
              </a:rPr>
              <a:t>điện</a:t>
            </a:r>
            <a:r>
              <a:rPr lang="en-US" altLang="en-US" sz="4000" b="1" dirty="0">
                <a:solidFill>
                  <a:schemeClr val="bg1"/>
                </a:solidFill>
                <a:latin typeface="Times New Roman" panose="02020603050405020304" pitchFamily="18" charset="0"/>
              </a:rPr>
              <a:t> </a:t>
            </a:r>
            <a:r>
              <a:rPr lang="en-US" altLang="en-US" sz="4000" b="1" dirty="0" err="1" smtClean="0">
                <a:solidFill>
                  <a:schemeClr val="bg1"/>
                </a:solidFill>
                <a:latin typeface="Times New Roman" panose="02020603050405020304" pitchFamily="18" charset="0"/>
              </a:rPr>
              <a:t>Yaly</a:t>
            </a:r>
            <a:r>
              <a:rPr lang="en-US" altLang="en-US" sz="4000" b="1" dirty="0" smtClean="0">
                <a:solidFill>
                  <a:schemeClr val="bg1"/>
                </a:solidFill>
                <a:latin typeface="Times New Roman" panose="02020603050405020304" pitchFamily="18" charset="0"/>
              </a:rPr>
              <a:t> </a:t>
            </a:r>
            <a:r>
              <a:rPr lang="en-US" altLang="en-US" sz="4000" b="1" dirty="0">
                <a:solidFill>
                  <a:srgbClr val="FF0000"/>
                </a:solidFill>
                <a:latin typeface="Times New Roman" pitchFamily="18" charset="0"/>
                <a:cs typeface="Times New Roman" pitchFamily="18" charset="0"/>
              </a:rPr>
              <a:t>(</a:t>
            </a:r>
            <a:r>
              <a:rPr lang="en-US" altLang="en-US" sz="4000" b="1" dirty="0" err="1">
                <a:solidFill>
                  <a:srgbClr val="FF0000"/>
                </a:solidFill>
                <a:latin typeface="Times New Roman" pitchFamily="18" charset="0"/>
                <a:cs typeface="Times New Roman" pitchFamily="18" charset="0"/>
              </a:rPr>
              <a:t>thuộc</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tỉnh</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Kon</a:t>
            </a:r>
            <a:r>
              <a:rPr lang="en-US" altLang="en-US" sz="4000" b="1" dirty="0">
                <a:solidFill>
                  <a:srgbClr val="FF0000"/>
                </a:solidFill>
                <a:latin typeface="Times New Roman" pitchFamily="18" charset="0"/>
                <a:cs typeface="Times New Roman" pitchFamily="18" charset="0"/>
              </a:rPr>
              <a:t> Tum) </a:t>
            </a:r>
            <a:endParaRPr lang="en-US" altLang="en-US" sz="4000" b="1" dirty="0">
              <a:solidFill>
                <a:srgbClr val="FF0000"/>
              </a:solidFill>
              <a:latin typeface="Times New Roman" panose="02020603050405020304" pitchFamily="18" charset="0"/>
            </a:endParaRPr>
          </a:p>
        </p:txBody>
      </p:sp>
      <p:pic>
        <p:nvPicPr>
          <p:cNvPr id="8" name="图片 6">
            <a:extLst>
              <a:ext uri="{FF2B5EF4-FFF2-40B4-BE49-F238E27FC236}">
                <a16:creationId xmlns:a16="http://schemas.microsoft.com/office/drawing/2014/main" id="{2AA6B8D8-889A-4243-838A-7A2408FB56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9" name="图片 7">
            <a:extLst>
              <a:ext uri="{FF2B5EF4-FFF2-40B4-BE49-F238E27FC236}">
                <a16:creationId xmlns:a16="http://schemas.microsoft.com/office/drawing/2014/main" id="{AAD1CFAF-BD7E-4387-800B-7C95EABDB1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10" name="图片 8">
            <a:extLst>
              <a:ext uri="{FF2B5EF4-FFF2-40B4-BE49-F238E27FC236}">
                <a16:creationId xmlns:a16="http://schemas.microsoft.com/office/drawing/2014/main" id="{33943214-14BB-4C7D-9AE9-84BC3EE242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11" name="图片 14">
            <a:extLst>
              <a:ext uri="{FF2B5EF4-FFF2-40B4-BE49-F238E27FC236}">
                <a16:creationId xmlns:a16="http://schemas.microsoft.com/office/drawing/2014/main" id="{076D8C24-91C9-4272-8BFD-E07AF50E9F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12" name="Picture 11" descr="C:\Users\Administrator\Pictures\toan-canh-thuy-dien-yaly.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095375"/>
            <a:ext cx="1219200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
          <p:cNvSpPr txBox="1">
            <a:spLocks noChangeArrowheads="1"/>
          </p:cNvSpPr>
          <p:nvPr/>
        </p:nvSpPr>
        <p:spPr bwMode="auto">
          <a:xfrm>
            <a:off x="0" y="1095375"/>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altLang="en-US" sz="2400" b="1" dirty="0" err="1" smtClean="0">
                <a:solidFill>
                  <a:srgbClr val="002060"/>
                </a:solidFill>
                <a:latin typeface="Times New Roman" pitchFamily="18" charset="0"/>
                <a:cs typeface="Times New Roman" pitchFamily="18" charset="0"/>
              </a:rPr>
              <a:t>Nhà</a:t>
            </a:r>
            <a:r>
              <a:rPr lang="en-US" altLang="en-US" sz="2400" b="1" dirty="0" smtClean="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máy</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thủy</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điện</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Yaly</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được</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đánh</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giá</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là</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nhà</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máy</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thủy</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điện</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lớn</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bậc</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nhất</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tại</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các</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tỉnh</a:t>
            </a:r>
            <a:r>
              <a:rPr lang="en-US" altLang="en-US" sz="2400" b="1" dirty="0">
                <a:solidFill>
                  <a:srgbClr val="002060"/>
                </a:solidFill>
                <a:latin typeface="Times New Roman" pitchFamily="18" charset="0"/>
                <a:cs typeface="Times New Roman" pitchFamily="18" charset="0"/>
              </a:rPr>
              <a:t> </a:t>
            </a:r>
            <a:r>
              <a:rPr lang="en-US" altLang="en-US" sz="2400" b="1" dirty="0" err="1" smtClean="0">
                <a:solidFill>
                  <a:srgbClr val="002060"/>
                </a:solidFill>
                <a:latin typeface="Times New Roman" pitchFamily="18" charset="0"/>
                <a:cs typeface="Times New Roman" pitchFamily="18" charset="0"/>
              </a:rPr>
              <a:t>Tây</a:t>
            </a:r>
            <a:r>
              <a:rPr lang="en-US" altLang="en-US" sz="2400" b="1" dirty="0" smtClean="0">
                <a:solidFill>
                  <a:srgbClr val="002060"/>
                </a:solidFill>
                <a:latin typeface="Times New Roman" pitchFamily="18" charset="0"/>
                <a:cs typeface="Times New Roman" pitchFamily="18" charset="0"/>
              </a:rPr>
              <a:t> </a:t>
            </a:r>
            <a:r>
              <a:rPr lang="en-US" altLang="en-US" sz="2400" b="1" dirty="0" err="1" smtClean="0">
                <a:solidFill>
                  <a:srgbClr val="002060"/>
                </a:solidFill>
                <a:latin typeface="Times New Roman" pitchFamily="18" charset="0"/>
                <a:cs typeface="Times New Roman" pitchFamily="18" charset="0"/>
              </a:rPr>
              <a:t>Nguyên</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Công</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trình</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nằm</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trên</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lưu</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vực</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sông</a:t>
            </a:r>
            <a:r>
              <a:rPr lang="en-US" altLang="en-US" sz="2400" b="1" dirty="0">
                <a:solidFill>
                  <a:srgbClr val="002060"/>
                </a:solidFill>
                <a:latin typeface="Times New Roman" pitchFamily="18" charset="0"/>
                <a:cs typeface="Times New Roman" pitchFamily="18" charset="0"/>
              </a:rPr>
              <a:t> </a:t>
            </a:r>
            <a:r>
              <a:rPr lang="en-US" altLang="en-US" sz="2400" b="1" dirty="0" err="1">
                <a:solidFill>
                  <a:srgbClr val="002060"/>
                </a:solidFill>
                <a:latin typeface="Times New Roman" pitchFamily="18" charset="0"/>
                <a:cs typeface="Times New Roman" pitchFamily="18" charset="0"/>
              </a:rPr>
              <a:t>Sê</a:t>
            </a:r>
            <a:r>
              <a:rPr lang="en-US" altLang="en-US" sz="2400" b="1" dirty="0">
                <a:solidFill>
                  <a:srgbClr val="002060"/>
                </a:solidFill>
                <a:latin typeface="Times New Roman" pitchFamily="18" charset="0"/>
                <a:cs typeface="Times New Roman" pitchFamily="18" charset="0"/>
              </a:rPr>
              <a:t> San </a:t>
            </a:r>
          </a:p>
        </p:txBody>
      </p:sp>
    </p:spTree>
    <p:extLst>
      <p:ext uri="{BB962C8B-B14F-4D97-AF65-F5344CB8AC3E}">
        <p14:creationId xmlns:p14="http://schemas.microsoft.com/office/powerpoint/2010/main" val="35948790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0" name="Rectangle 19">
            <a:extLst>
              <a:ext uri="{FF2B5EF4-FFF2-40B4-BE49-F238E27FC236}">
                <a16:creationId xmlns:a16="http://schemas.microsoft.com/office/drawing/2014/main" id="{3D3FB054-877A-44CB-9EBC-85FDB3E39888}"/>
              </a:ext>
            </a:extLst>
          </p:cNvPr>
          <p:cNvSpPr/>
          <p:nvPr/>
        </p:nvSpPr>
        <p:spPr>
          <a:xfrm>
            <a:off x="5021975" y="678552"/>
            <a:ext cx="4472879" cy="1108257"/>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Dặn dò:</a:t>
            </a:r>
            <a:endParaRPr lang="en-US" sz="1600" b="1" cap="none" spc="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grpSp>
        <p:nvGrpSpPr>
          <p:cNvPr id="3" name="Group 2">
            <a:extLst>
              <a:ext uri="{FF2B5EF4-FFF2-40B4-BE49-F238E27FC236}">
                <a16:creationId xmlns:a16="http://schemas.microsoft.com/office/drawing/2014/main" id="{4CE6D698-DBFF-425F-A695-F34BBFB259D2}"/>
              </a:ext>
            </a:extLst>
          </p:cNvPr>
          <p:cNvGrpSpPr/>
          <p:nvPr/>
        </p:nvGrpSpPr>
        <p:grpSpPr>
          <a:xfrm>
            <a:off x="3633501" y="2039665"/>
            <a:ext cx="6837311" cy="2503312"/>
            <a:chOff x="3633501" y="2039665"/>
            <a:chExt cx="6837311" cy="2503312"/>
          </a:xfrm>
        </p:grpSpPr>
        <p:sp>
          <p:nvSpPr>
            <p:cNvPr id="16" name="Rectangle: Rounded Corners 15">
              <a:extLst>
                <a:ext uri="{FF2B5EF4-FFF2-40B4-BE49-F238E27FC236}">
                  <a16:creationId xmlns:a16="http://schemas.microsoft.com/office/drawing/2014/main" id="{F4E0CC7F-B0BB-4BD1-A742-FC636FA19B50}"/>
                </a:ext>
              </a:extLst>
            </p:cNvPr>
            <p:cNvSpPr/>
            <p:nvPr/>
          </p:nvSpPr>
          <p:spPr>
            <a:xfrm>
              <a:off x="3633501" y="2039665"/>
              <a:ext cx="6837311" cy="25033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BC650BA-9411-4054-BAEB-DAE1FD0E6A01}"/>
                </a:ext>
              </a:extLst>
            </p:cNvPr>
            <p:cNvSpPr txBox="1"/>
            <p:nvPr/>
          </p:nvSpPr>
          <p:spPr>
            <a:xfrm>
              <a:off x="3987176" y="2465361"/>
              <a:ext cx="6129960" cy="1569660"/>
            </a:xfrm>
            <a:prstGeom prst="rect">
              <a:avLst/>
            </a:prstGeom>
            <a:noFill/>
          </p:spPr>
          <p:txBody>
            <a:bodyPr wrap="square">
              <a:spAutoFit/>
            </a:bodyPr>
            <a:lstStyle/>
            <a:p>
              <a:pPr marL="457200" indent="-457200" algn="just">
                <a:buFontTx/>
                <a:buChar char="-"/>
              </a:pPr>
              <a:r>
                <a:rPr lang="en-US" sz="3200" b="1">
                  <a:ln w="0"/>
                  <a:solidFill>
                    <a:schemeClr val="tx1"/>
                  </a:solidFill>
                  <a:latin typeface="Times New Roman" panose="02020603050405020304" pitchFamily="18" charset="0"/>
                  <a:cs typeface="Times New Roman" panose="02020603050405020304" pitchFamily="18" charset="0"/>
                </a:rPr>
                <a:t>Luyện đọc diễn cảm bài thơ.</a:t>
              </a:r>
            </a:p>
            <a:p>
              <a:pPr marL="457200" indent="-457200" algn="just">
                <a:buFontTx/>
                <a:buChar char="-"/>
              </a:pPr>
              <a:r>
                <a:rPr lang="en-US" sz="3200" b="1">
                  <a:latin typeface="Times New Roman" panose="02020603050405020304" charset="0"/>
                  <a:cs typeface="Times New Roman" panose="02020603050405020304" charset="0"/>
                </a:rPr>
                <a:t>Chuẩn bị: Bài “Kì  diệu rừng xanh”  trang 75.</a:t>
              </a:r>
              <a:endParaRPr lang="en-US" sz="3200" b="1" dirty="0">
                <a:latin typeface="Times New Roman" panose="02020603050405020304" charset="0"/>
                <a:cs typeface="Times New Roman" panose="02020603050405020304" charset="0"/>
              </a:endParaRPr>
            </a:p>
          </p:txBody>
        </p:sp>
      </p:grpSp>
      <p:pic>
        <p:nvPicPr>
          <p:cNvPr id="12" name="图片 1">
            <a:extLst>
              <a:ext uri="{FF2B5EF4-FFF2-40B4-BE49-F238E27FC236}">
                <a16:creationId xmlns:a16="http://schemas.microsoft.com/office/drawing/2014/main" id="{B5980FE2-89A4-4514-8B1E-D89073C08646}"/>
              </a:ext>
            </a:extLst>
          </p:cNvPr>
          <p:cNvPicPr>
            <a:picLocks noChangeAspect="1"/>
          </p:cNvPicPr>
          <p:nvPr/>
        </p:nvPicPr>
        <p:blipFill>
          <a:blip r:embed="rId7"/>
          <a:stretch>
            <a:fillRect/>
          </a:stretch>
        </p:blipFill>
        <p:spPr>
          <a:xfrm flipH="1">
            <a:off x="176244" y="1883346"/>
            <a:ext cx="2892324" cy="4412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881652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80">
                                          <p:stCondLst>
                                            <p:cond delay="0"/>
                                          </p:stCondLst>
                                        </p:cTn>
                                        <p:tgtEl>
                                          <p:spTgt spid="20">
                                            <p:txEl>
                                              <p:pRg st="0" end="0"/>
                                            </p:txEl>
                                          </p:spTgt>
                                        </p:tgtEl>
                                      </p:cBhvr>
                                    </p:animEffect>
                                    <p:anim calcmode="lin" valueType="num">
                                      <p:cBhvr>
                                        <p:cTn id="8" dur="1822" tmFilter="0,0; 0.14,0.36; 0.43,0.73; 0.71,0.91; 1.0,1.0">
                                          <p:stCondLst>
                                            <p:cond delay="0"/>
                                          </p:stCondLst>
                                        </p:cTn>
                                        <p:tgtEl>
                                          <p:spTgt spid="2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xEl>
                                              <p:pRg st="0" end="0"/>
                                            </p:txEl>
                                          </p:spTgt>
                                        </p:tgtEl>
                                      </p:cBhvr>
                                      <p:to x="100000" y="60000"/>
                                    </p:animScale>
                                    <p:animScale>
                                      <p:cBhvr>
                                        <p:cTn id="14" dur="166" decel="50000">
                                          <p:stCondLst>
                                            <p:cond delay="676"/>
                                          </p:stCondLst>
                                        </p:cTn>
                                        <p:tgtEl>
                                          <p:spTgt spid="20">
                                            <p:txEl>
                                              <p:pRg st="0" end="0"/>
                                            </p:txEl>
                                          </p:spTgt>
                                        </p:tgtEl>
                                      </p:cBhvr>
                                      <p:to x="100000" y="100000"/>
                                    </p:animScale>
                                    <p:animScale>
                                      <p:cBhvr>
                                        <p:cTn id="15" dur="26">
                                          <p:stCondLst>
                                            <p:cond delay="1312"/>
                                          </p:stCondLst>
                                        </p:cTn>
                                        <p:tgtEl>
                                          <p:spTgt spid="20">
                                            <p:txEl>
                                              <p:pRg st="0" end="0"/>
                                            </p:txEl>
                                          </p:spTgt>
                                        </p:tgtEl>
                                      </p:cBhvr>
                                      <p:to x="100000" y="80000"/>
                                    </p:animScale>
                                    <p:animScale>
                                      <p:cBhvr>
                                        <p:cTn id="16" dur="166" decel="50000">
                                          <p:stCondLst>
                                            <p:cond delay="1338"/>
                                          </p:stCondLst>
                                        </p:cTn>
                                        <p:tgtEl>
                                          <p:spTgt spid="20">
                                            <p:txEl>
                                              <p:pRg st="0" end="0"/>
                                            </p:txEl>
                                          </p:spTgt>
                                        </p:tgtEl>
                                      </p:cBhvr>
                                      <p:to x="100000" y="100000"/>
                                    </p:animScale>
                                    <p:animScale>
                                      <p:cBhvr>
                                        <p:cTn id="17" dur="26">
                                          <p:stCondLst>
                                            <p:cond delay="1642"/>
                                          </p:stCondLst>
                                        </p:cTn>
                                        <p:tgtEl>
                                          <p:spTgt spid="20">
                                            <p:txEl>
                                              <p:pRg st="0" end="0"/>
                                            </p:txEl>
                                          </p:spTgt>
                                        </p:tgtEl>
                                      </p:cBhvr>
                                      <p:to x="100000" y="90000"/>
                                    </p:animScale>
                                    <p:animScale>
                                      <p:cBhvr>
                                        <p:cTn id="18" dur="166" decel="50000">
                                          <p:stCondLst>
                                            <p:cond delay="1668"/>
                                          </p:stCondLst>
                                        </p:cTn>
                                        <p:tgtEl>
                                          <p:spTgt spid="20">
                                            <p:txEl>
                                              <p:pRg st="0" end="0"/>
                                            </p:txEl>
                                          </p:spTgt>
                                        </p:tgtEl>
                                      </p:cBhvr>
                                      <p:to x="100000" y="100000"/>
                                    </p:animScale>
                                    <p:animScale>
                                      <p:cBhvr>
                                        <p:cTn id="19" dur="26">
                                          <p:stCondLst>
                                            <p:cond delay="1808"/>
                                          </p:stCondLst>
                                        </p:cTn>
                                        <p:tgtEl>
                                          <p:spTgt spid="20">
                                            <p:txEl>
                                              <p:pRg st="0" end="0"/>
                                            </p:txEl>
                                          </p:spTgt>
                                        </p:tgtEl>
                                      </p:cBhvr>
                                      <p:to x="100000" y="95000"/>
                                    </p:animScale>
                                    <p:animScale>
                                      <p:cBhvr>
                                        <p:cTn id="20" dur="166" decel="50000">
                                          <p:stCondLst>
                                            <p:cond delay="1834"/>
                                          </p:stCondLst>
                                        </p:cTn>
                                        <p:tgtEl>
                                          <p:spTgt spid="20">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pic>
        <p:nvPicPr>
          <p:cNvPr id="10" name="Picture 9">
            <a:extLst>
              <a:ext uri="{FF2B5EF4-FFF2-40B4-BE49-F238E27FC236}">
                <a16:creationId xmlns:a16="http://schemas.microsoft.com/office/drawing/2014/main" id="{3EFAF27A-DC08-4B67-8380-896C3D55FF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625" y="-508427"/>
            <a:ext cx="3371380" cy="3377477"/>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920711" y="1001304"/>
            <a:ext cx="10025284" cy="646331"/>
          </a:xfrm>
          <a:prstGeom prst="rect">
            <a:avLst/>
          </a:prstGeom>
          <a:noFill/>
        </p:spPr>
        <p:txBody>
          <a:bodyPr wrap="square">
            <a:spAutoFit/>
          </a:bodyPr>
          <a:lstStyle/>
          <a:p>
            <a:r>
              <a:rPr lang="en-US" sz="3600" b="1" dirty="0">
                <a:solidFill>
                  <a:srgbClr val="0070C0"/>
                </a:solidFill>
                <a:latin typeface="Times New Roman" pitchFamily="18" charset="0"/>
                <a:cs typeface="Times New Roman" pitchFamily="18" charset="0"/>
              </a:rPr>
              <a:t>A-</a:t>
            </a:r>
            <a:r>
              <a:rPr lang="en-US" sz="3600" b="1" dirty="0" err="1">
                <a:solidFill>
                  <a:srgbClr val="0070C0"/>
                </a:solidFill>
                <a:latin typeface="Times New Roman" pitchFamily="18" charset="0"/>
                <a:cs typeface="Times New Roman" pitchFamily="18" charset="0"/>
              </a:rPr>
              <a:t>ri</a:t>
            </a:r>
            <a:r>
              <a:rPr lang="en-US" sz="3600" b="1" dirty="0">
                <a:solidFill>
                  <a:srgbClr val="0070C0"/>
                </a:solidFill>
                <a:latin typeface="Times New Roman" pitchFamily="18" charset="0"/>
                <a:cs typeface="Times New Roman" pitchFamily="18" charset="0"/>
              </a:rPr>
              <a:t>-</a:t>
            </a:r>
            <a:r>
              <a:rPr lang="en-US" sz="3600" b="1" dirty="0" err="1">
                <a:solidFill>
                  <a:srgbClr val="0070C0"/>
                </a:solidFill>
                <a:latin typeface="Times New Roman" pitchFamily="18" charset="0"/>
                <a:cs typeface="Times New Roman" pitchFamily="18" charset="0"/>
              </a:rPr>
              <a:t>ôn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là</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một</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nghệ</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sĩ</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nổi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tiếng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của</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nước</a:t>
            </a:r>
            <a:r>
              <a:rPr lang="vi-VN" sz="3600" b="1" dirty="0">
                <a:solidFill>
                  <a:srgbClr val="0070C0"/>
                </a:solidFill>
                <a:latin typeface="Times New Roman" pitchFamily="18" charset="0"/>
                <a:cs typeface="Times New Roman" pitchFamily="18" charset="0"/>
              </a:rPr>
              <a:t> nào ? </a:t>
            </a:r>
            <a:endParaRPr lang="en-US" b="1" dirty="0">
              <a:solidFill>
                <a:srgbClr val="0070C0"/>
              </a:solidFill>
              <a:latin typeface="Times New Roman" pitchFamily="18" charset="0"/>
              <a:cs typeface="Times New Roman" pitchFamily="18" charset="0"/>
            </a:endParaRPr>
          </a:p>
        </p:txBody>
      </p:sp>
      <p:sp>
        <p:nvSpPr>
          <p:cNvPr id="13" name="Text Box 3">
            <a:extLst>
              <a:ext uri="{FF2B5EF4-FFF2-40B4-BE49-F238E27FC236}">
                <a16:creationId xmlns:a16="http://schemas.microsoft.com/office/drawing/2014/main" id="{C0D4174D-1B51-484C-8290-955AB1D67C16}"/>
              </a:ext>
            </a:extLst>
          </p:cNvPr>
          <p:cNvSpPr txBox="1">
            <a:spLocks noChangeArrowheads="1"/>
          </p:cNvSpPr>
          <p:nvPr/>
        </p:nvSpPr>
        <p:spPr bwMode="auto">
          <a:xfrm>
            <a:off x="4970961" y="2271973"/>
            <a:ext cx="2174118"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3200" b="1" dirty="0">
                <a:latin typeface="Times New Roman" pitchFamily="18" charset="0"/>
                <a:cs typeface="Times New Roman" pitchFamily="18" charset="0"/>
              </a:rPr>
              <a:t>A. </a:t>
            </a:r>
            <a:r>
              <a:rPr lang="vi-VN" altLang="en-US" sz="3200" b="1" dirty="0">
                <a:latin typeface="Times New Roman" pitchFamily="18" charset="0"/>
                <a:cs typeface="Times New Roman" pitchFamily="18" charset="0"/>
              </a:rPr>
              <a:t>Ấn Độ.</a:t>
            </a:r>
          </a:p>
          <a:p>
            <a:pPr eaLnBrk="1" hangingPunct="1">
              <a:spcBef>
                <a:spcPct val="50000"/>
              </a:spcBef>
            </a:pPr>
            <a:r>
              <a:rPr lang="en-US" altLang="en-US" sz="3200" b="1" dirty="0">
                <a:latin typeface="Times New Roman" pitchFamily="18" charset="0"/>
                <a:cs typeface="Times New Roman" pitchFamily="18" charset="0"/>
              </a:rPr>
              <a:t>B. </a:t>
            </a:r>
            <a:r>
              <a:rPr lang="vi-VN" altLang="en-US" sz="3200" b="1" dirty="0">
                <a:latin typeface="Times New Roman" pitchFamily="18" charset="0"/>
                <a:cs typeface="Times New Roman" pitchFamily="18" charset="0"/>
              </a:rPr>
              <a:t>Nga.</a:t>
            </a:r>
          </a:p>
          <a:p>
            <a:pPr eaLnBrk="1" hangingPunct="1">
              <a:spcBef>
                <a:spcPct val="50000"/>
              </a:spcBef>
            </a:pPr>
            <a:r>
              <a:rPr lang="en-US" altLang="en-US" sz="3200" b="1" dirty="0">
                <a:latin typeface="Times New Roman" pitchFamily="18" charset="0"/>
                <a:cs typeface="Times New Roman" pitchFamily="18" charset="0"/>
              </a:rPr>
              <a:t>C. </a:t>
            </a:r>
            <a:r>
              <a:rPr lang="vi-VN" altLang="en-US" sz="3200" b="1" dirty="0">
                <a:latin typeface="Times New Roman" pitchFamily="18" charset="0"/>
                <a:cs typeface="Times New Roman" pitchFamily="18" charset="0"/>
              </a:rPr>
              <a:t>Hy Lạp</a:t>
            </a:r>
            <a:r>
              <a:rPr lang="en-US" altLang="en-US" sz="3200" b="1" dirty="0">
                <a:latin typeface="Times New Roman" pitchFamily="18" charset="0"/>
                <a:cs typeface="Times New Roman" pitchFamily="18" charset="0"/>
              </a:rPr>
              <a:t>.</a:t>
            </a:r>
            <a:endParaRPr lang="vi-VN" altLang="en-US" sz="3200" b="1" dirty="0">
              <a:latin typeface="Times New Roman" pitchFamily="18" charset="0"/>
              <a:cs typeface="Times New Roman" pitchFamily="18" charset="0"/>
            </a:endParaRPr>
          </a:p>
          <a:p>
            <a:pPr eaLnBrk="1" hangingPunct="1">
              <a:spcBef>
                <a:spcPct val="50000"/>
              </a:spcBef>
            </a:pPr>
            <a:r>
              <a:rPr lang="vi-VN" altLang="en-US" sz="3200" b="1" dirty="0">
                <a:latin typeface="Times New Roman" pitchFamily="18" charset="0"/>
                <a:cs typeface="Times New Roman" pitchFamily="18" charset="0"/>
              </a:rPr>
              <a:t>D. Thụy Sĩ.</a:t>
            </a:r>
            <a:endParaRPr lang="en-US" altLang="en-US" sz="3200" b="1" dirty="0">
              <a:latin typeface="Times New Roman" pitchFamily="18" charset="0"/>
              <a:cs typeface="Times New Roman" pitchFamily="18" charset="0"/>
            </a:endParaRPr>
          </a:p>
        </p:txBody>
      </p:sp>
      <p:pic>
        <p:nvPicPr>
          <p:cNvPr id="14" name="图片 40">
            <a:extLst>
              <a:ext uri="{FF2B5EF4-FFF2-40B4-BE49-F238E27FC236}">
                <a16:creationId xmlns:a16="http://schemas.microsoft.com/office/drawing/2014/main" id="{90F54694-3C1D-45D5-A66D-E553BCF11A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1134" y="3635272"/>
            <a:ext cx="958029" cy="958029"/>
          </a:xfrm>
          <a:prstGeom prst="rect">
            <a:avLst/>
          </a:prstGeom>
        </p:spPr>
      </p:pic>
      <p:pic>
        <p:nvPicPr>
          <p:cNvPr id="3076" name="Picture 4" descr="卡通箭頭繪製箭頭箭頭創意箭頭矢量和png | How to draw hands, Hand drawn arrows, Arrow drawing">
            <a:hlinkClick r:id="rId7" action="ppaction://hlinksldjump"/>
            <a:extLst>
              <a:ext uri="{FF2B5EF4-FFF2-40B4-BE49-F238E27FC236}">
                <a16:creationId xmlns:a16="http://schemas.microsoft.com/office/drawing/2014/main" id="{BD05438D-D57F-4960-BDB5-F92553083ABC}"/>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038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14"/>
                                        </p:tgtEl>
                                        <p:attrNameLst>
                                          <p:attrName>r</p:attrName>
                                        </p:attrNameLst>
                                      </p:cBhvr>
                                    </p:animRot>
                                    <p:animRot by="-240000">
                                      <p:cBhvr>
                                        <p:cTn id="25" dur="200" fill="hold">
                                          <p:stCondLst>
                                            <p:cond delay="200"/>
                                          </p:stCondLst>
                                        </p:cTn>
                                        <p:tgtEl>
                                          <p:spTgt spid="14"/>
                                        </p:tgtEl>
                                        <p:attrNameLst>
                                          <p:attrName>r</p:attrName>
                                        </p:attrNameLst>
                                      </p:cBhvr>
                                    </p:animRot>
                                    <p:animRot by="240000">
                                      <p:cBhvr>
                                        <p:cTn id="26" dur="200" fill="hold">
                                          <p:stCondLst>
                                            <p:cond delay="400"/>
                                          </p:stCondLst>
                                        </p:cTn>
                                        <p:tgtEl>
                                          <p:spTgt spid="14"/>
                                        </p:tgtEl>
                                        <p:attrNameLst>
                                          <p:attrName>r</p:attrName>
                                        </p:attrNameLst>
                                      </p:cBhvr>
                                    </p:animRot>
                                    <p:animRot by="-240000">
                                      <p:cBhvr>
                                        <p:cTn id="27" dur="200" fill="hold">
                                          <p:stCondLst>
                                            <p:cond delay="600"/>
                                          </p:stCondLst>
                                        </p:cTn>
                                        <p:tgtEl>
                                          <p:spTgt spid="14"/>
                                        </p:tgtEl>
                                        <p:attrNameLst>
                                          <p:attrName>r</p:attrName>
                                        </p:attrNameLst>
                                      </p:cBhvr>
                                    </p:animRot>
                                    <p:animRot by="120000">
                                      <p:cBhvr>
                                        <p:cTn id="28"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2306289" y="848829"/>
            <a:ext cx="9248732" cy="1200329"/>
          </a:xfrm>
          <a:prstGeom prst="rect">
            <a:avLst/>
          </a:prstGeom>
          <a:noFill/>
        </p:spPr>
        <p:txBody>
          <a:bodyPr wrap="square">
            <a:spAutoFit/>
          </a:bodyPr>
          <a:lstStyle/>
          <a:p>
            <a:r>
              <a:rPr lang="en-US" sz="3600" b="1" dirty="0" err="1">
                <a:solidFill>
                  <a:srgbClr val="0070C0"/>
                </a:solidFill>
                <a:latin typeface="Times New Roman" pitchFamily="18" charset="0"/>
                <a:cs typeface="Times New Roman" pitchFamily="18" charset="0"/>
              </a:rPr>
              <a:t>Vì</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sao</a:t>
            </a:r>
            <a:r>
              <a:rPr lang="en-US" sz="3600" b="1" dirty="0">
                <a:solidFill>
                  <a:srgbClr val="0070C0"/>
                </a:solidFill>
                <a:latin typeface="Times New Roman" pitchFamily="18" charset="0"/>
                <a:cs typeface="Times New Roman" pitchFamily="18" charset="0"/>
              </a:rPr>
              <a:t> A-</a:t>
            </a:r>
            <a:r>
              <a:rPr lang="en-US" sz="3600" b="1" dirty="0" err="1">
                <a:solidFill>
                  <a:srgbClr val="0070C0"/>
                </a:solidFill>
                <a:latin typeface="Times New Roman" pitchFamily="18" charset="0"/>
                <a:cs typeface="Times New Roman" pitchFamily="18" charset="0"/>
              </a:rPr>
              <a:t>ri</a:t>
            </a:r>
            <a:r>
              <a:rPr lang="en-US" sz="3600" b="1" dirty="0">
                <a:solidFill>
                  <a:srgbClr val="0070C0"/>
                </a:solidFill>
                <a:latin typeface="Times New Roman" pitchFamily="18" charset="0"/>
                <a:cs typeface="Times New Roman" pitchFamily="18" charset="0"/>
              </a:rPr>
              <a:t>-</a:t>
            </a:r>
            <a:r>
              <a:rPr lang="en-US" sz="3600" b="1" dirty="0" err="1">
                <a:solidFill>
                  <a:srgbClr val="0070C0"/>
                </a:solidFill>
                <a:latin typeface="Times New Roman" pitchFamily="18" charset="0"/>
                <a:cs typeface="Times New Roman" pitchFamily="18" charset="0"/>
              </a:rPr>
              <a:t>ôn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phải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nhảy</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xuống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biển</a:t>
            </a:r>
            <a:r>
              <a:rPr lang="en-US" sz="3600" b="1" dirty="0">
                <a:solidFill>
                  <a:srgbClr val="0070C0"/>
                </a:solidFill>
                <a:latin typeface="Times New Roman" pitchFamily="18" charset="0"/>
                <a:cs typeface="Times New Roman" pitchFamily="18" charset="0"/>
              </a:rPr>
              <a:t>?</a:t>
            </a:r>
            <a:endParaRPr lang="vi-VN" sz="3600" b="1" dirty="0">
              <a:solidFill>
                <a:srgbClr val="0070C0"/>
              </a:solidFill>
              <a:latin typeface="Times New Roman" pitchFamily="18" charset="0"/>
              <a:cs typeface="Times New Roman" pitchFamily="18" charset="0"/>
            </a:endParaRPr>
          </a:p>
          <a:p>
            <a:r>
              <a:rPr lang="en-US" sz="3600" b="1" dirty="0" err="1">
                <a:solidFill>
                  <a:srgbClr val="0070C0"/>
                </a:solidFill>
                <a:latin typeface="Times New Roman" pitchFamily="18" charset="0"/>
                <a:cs typeface="Times New Roman" pitchFamily="18" charset="0"/>
              </a:rPr>
              <a:t>Chọn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câu</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trả</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lời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đúng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nhất</a:t>
            </a:r>
            <a:r>
              <a:rPr lang="en-US" sz="3600" b="1" dirty="0">
                <a:solidFill>
                  <a:srgbClr val="0070C0"/>
                </a:solidFill>
                <a:latin typeface="Times New Roman" pitchFamily="18" charset="0"/>
                <a:cs typeface="Times New Roman" pitchFamily="18" charset="0"/>
              </a:rPr>
              <a:t>.</a:t>
            </a:r>
          </a:p>
        </p:txBody>
      </p:sp>
      <p:sp>
        <p:nvSpPr>
          <p:cNvPr id="11" name="Text Box 3">
            <a:extLst>
              <a:ext uri="{FF2B5EF4-FFF2-40B4-BE49-F238E27FC236}">
                <a16:creationId xmlns:a16="http://schemas.microsoft.com/office/drawing/2014/main" id="{2E4FD11F-B474-43BD-B7FD-EE9CF466D4B8}"/>
              </a:ext>
            </a:extLst>
          </p:cNvPr>
          <p:cNvSpPr txBox="1">
            <a:spLocks noChangeArrowheads="1"/>
          </p:cNvSpPr>
          <p:nvPr/>
        </p:nvSpPr>
        <p:spPr bwMode="auto">
          <a:xfrm>
            <a:off x="1610359" y="2318622"/>
            <a:ext cx="1013714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3200" b="1" dirty="0">
                <a:latin typeface="Times New Roman" pitchFamily="18" charset="0"/>
                <a:cs typeface="Times New Roman" pitchFamily="18" charset="0"/>
              </a:rPr>
              <a:t>A. </a:t>
            </a:r>
            <a:r>
              <a:rPr lang="en-US" altLang="en-US" sz="3200" b="1" dirty="0" err="1">
                <a:latin typeface="Times New Roman" pitchFamily="18" charset="0"/>
                <a:cs typeface="Times New Roman" pitchFamily="18" charset="0"/>
              </a:rPr>
              <a:t>Vì</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ông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không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muốn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bị</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bọn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cướp</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giết</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hại</a:t>
            </a:r>
            <a:r>
              <a:rPr lang="en-US" altLang="en-US" sz="3200" b="1" dirty="0">
                <a:latin typeface="Times New Roman" pitchFamily="18" charset="0"/>
                <a:cs typeface="Times New Roman" pitchFamily="18" charset="0"/>
              </a:rPr>
              <a:t>.</a:t>
            </a:r>
          </a:p>
          <a:p>
            <a:pPr eaLnBrk="1" hangingPunct="1">
              <a:spcBef>
                <a:spcPct val="50000"/>
              </a:spcBef>
            </a:pPr>
            <a:r>
              <a:rPr lang="en-US" altLang="en-US" sz="3200" b="1" dirty="0">
                <a:latin typeface="Times New Roman" pitchFamily="18" charset="0"/>
                <a:cs typeface="Times New Roman" pitchFamily="18" charset="0"/>
              </a:rPr>
              <a:t>B. </a:t>
            </a:r>
            <a:r>
              <a:rPr lang="en-US" altLang="en-US" sz="3200" b="1" dirty="0" err="1">
                <a:latin typeface="Times New Roman" pitchFamily="18" charset="0"/>
                <a:cs typeface="Times New Roman" pitchFamily="18" charset="0"/>
              </a:rPr>
              <a:t>Vì</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ông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biết</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đã</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có</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đàn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cá</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heo</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cứu</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mình</a:t>
            </a:r>
            <a:r>
              <a:rPr lang="en-US" altLang="en-US" sz="3200" b="1" dirty="0">
                <a:latin typeface="Times New Roman" pitchFamily="18" charset="0"/>
                <a:cs typeface="Times New Roman" pitchFamily="18" charset="0"/>
              </a:rPr>
              <a:t>.</a:t>
            </a:r>
          </a:p>
          <a:p>
            <a:pPr eaLnBrk="1" hangingPunct="1">
              <a:spcBef>
                <a:spcPct val="50000"/>
              </a:spcBef>
            </a:pPr>
            <a:r>
              <a:rPr lang="en-US" altLang="en-US" sz="3200" b="1" dirty="0">
                <a:latin typeface="Times New Roman" pitchFamily="18" charset="0"/>
                <a:cs typeface="Times New Roman" pitchFamily="18" charset="0"/>
              </a:rPr>
              <a:t>C. </a:t>
            </a:r>
            <a:r>
              <a:rPr lang="en-US" altLang="en-US" sz="3200" b="1" dirty="0" err="1">
                <a:latin typeface="Times New Roman" pitchFamily="18" charset="0"/>
                <a:cs typeface="Times New Roman" pitchFamily="18" charset="0"/>
              </a:rPr>
              <a:t>Vì</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ông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có</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khả</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năng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vượt</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mọi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nguy</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hiểm</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trên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biển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cả</a:t>
            </a:r>
            <a:r>
              <a:rPr lang="en-US" altLang="en-US" sz="3200" b="1" dirty="0">
                <a:latin typeface="Times New Roman" pitchFamily="18" charset="0"/>
                <a:cs typeface="Times New Roman" pitchFamily="18" charset="0"/>
              </a:rPr>
              <a:t>.</a:t>
            </a:r>
            <a:endParaRPr lang="vi-VN" altLang="en-US" sz="3200" b="1" dirty="0">
              <a:latin typeface="Times New Roman" pitchFamily="18" charset="0"/>
              <a:cs typeface="Times New Roman" pitchFamily="18" charset="0"/>
            </a:endParaRPr>
          </a:p>
          <a:p>
            <a:pPr eaLnBrk="1" hangingPunct="1">
              <a:spcBef>
                <a:spcPct val="50000"/>
              </a:spcBef>
            </a:pPr>
            <a:r>
              <a:rPr lang="vi-VN" altLang="en-US" sz="3200" b="1" dirty="0">
                <a:latin typeface="Times New Roman" pitchFamily="18" charset="0"/>
                <a:cs typeface="Times New Roman" pitchFamily="18" charset="0"/>
              </a:rPr>
              <a:t>D. Vì ông muốn bơi cùng cá heo.</a:t>
            </a:r>
            <a:endParaRPr lang="en-US" altLang="en-US" sz="3200" b="1" dirty="0">
              <a:latin typeface="Times New Roman" pitchFamily="18" charset="0"/>
              <a:cs typeface="Times New Roman" pitchFamily="18" charset="0"/>
            </a:endParaRPr>
          </a:p>
        </p:txBody>
      </p:sp>
      <p:pic>
        <p:nvPicPr>
          <p:cNvPr id="13" name="Picture 12">
            <a:extLst>
              <a:ext uri="{FF2B5EF4-FFF2-40B4-BE49-F238E27FC236}">
                <a16:creationId xmlns:a16="http://schemas.microsoft.com/office/drawing/2014/main" id="{7A67F985-116C-4A4D-8226-B2EF1705BB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897" y="-76200"/>
            <a:ext cx="2444708" cy="2450804"/>
          </a:xfrm>
          <a:prstGeom prst="rect">
            <a:avLst/>
          </a:prstGeom>
        </p:spPr>
      </p:pic>
      <p:pic>
        <p:nvPicPr>
          <p:cNvPr id="15" name="图片 40">
            <a:extLst>
              <a:ext uri="{FF2B5EF4-FFF2-40B4-BE49-F238E27FC236}">
                <a16:creationId xmlns:a16="http://schemas.microsoft.com/office/drawing/2014/main" id="{41DA2B6E-8D37-4727-8F42-89C0030253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007" y="2143240"/>
            <a:ext cx="958029" cy="958029"/>
          </a:xfrm>
          <a:prstGeom prst="rect">
            <a:avLst/>
          </a:prstGeom>
        </p:spPr>
      </p:pic>
      <p:pic>
        <p:nvPicPr>
          <p:cNvPr id="16" name="Picture 4" descr="卡通箭頭繪製箭頭箭頭創意箭頭矢量和png | How to draw hands, Hand drawn arrows, Arrow drawing">
            <a:hlinkClick r:id="rId7" action="ppaction://hlinksldjump"/>
            <a:extLst>
              <a:ext uri="{FF2B5EF4-FFF2-40B4-BE49-F238E27FC236}">
                <a16:creationId xmlns:a16="http://schemas.microsoft.com/office/drawing/2014/main" id="{F7445915-B2D8-4B0B-9458-2AA52C90367B}"/>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1527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15"/>
                                        </p:tgtEl>
                                        <p:attrNameLst>
                                          <p:attrName>r</p:attrName>
                                        </p:attrNameLst>
                                      </p:cBhvr>
                                    </p:animRot>
                                    <p:animRot by="-240000">
                                      <p:cBhvr>
                                        <p:cTn id="25" dur="200" fill="hold">
                                          <p:stCondLst>
                                            <p:cond delay="200"/>
                                          </p:stCondLst>
                                        </p:cTn>
                                        <p:tgtEl>
                                          <p:spTgt spid="15"/>
                                        </p:tgtEl>
                                        <p:attrNameLst>
                                          <p:attrName>r</p:attrName>
                                        </p:attrNameLst>
                                      </p:cBhvr>
                                    </p:animRot>
                                    <p:animRot by="240000">
                                      <p:cBhvr>
                                        <p:cTn id="26" dur="200" fill="hold">
                                          <p:stCondLst>
                                            <p:cond delay="400"/>
                                          </p:stCondLst>
                                        </p:cTn>
                                        <p:tgtEl>
                                          <p:spTgt spid="15"/>
                                        </p:tgtEl>
                                        <p:attrNameLst>
                                          <p:attrName>r</p:attrName>
                                        </p:attrNameLst>
                                      </p:cBhvr>
                                    </p:animRot>
                                    <p:animRot by="-240000">
                                      <p:cBhvr>
                                        <p:cTn id="27" dur="200" fill="hold">
                                          <p:stCondLst>
                                            <p:cond delay="600"/>
                                          </p:stCondLst>
                                        </p:cTn>
                                        <p:tgtEl>
                                          <p:spTgt spid="15"/>
                                        </p:tgtEl>
                                        <p:attrNameLst>
                                          <p:attrName>r</p:attrName>
                                        </p:attrNameLst>
                                      </p:cBhvr>
                                    </p:animRot>
                                    <p:animRot by="120000">
                                      <p:cBhvr>
                                        <p:cTn id="28"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228275" y="853523"/>
            <a:ext cx="10300462" cy="1200329"/>
          </a:xfrm>
          <a:prstGeom prst="rect">
            <a:avLst/>
          </a:prstGeom>
          <a:noFill/>
        </p:spPr>
        <p:txBody>
          <a:bodyPr wrap="square">
            <a:spAutoFit/>
          </a:bodyPr>
          <a:lstStyle/>
          <a:p>
            <a:pPr algn="ctr"/>
            <a:r>
              <a:rPr lang="en-US" sz="3600" b="1" dirty="0" err="1">
                <a:solidFill>
                  <a:srgbClr val="0070C0"/>
                </a:solidFill>
                <a:latin typeface="Times New Roman" pitchFamily="18" charset="0"/>
                <a:cs typeface="Times New Roman" pitchFamily="18" charset="0"/>
              </a:rPr>
              <a:t>Việc</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làm</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của</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đàn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cá</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heo</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với</a:t>
            </a:r>
            <a:r>
              <a:rPr lang="en-US" sz="3600" b="1" dirty="0">
                <a:solidFill>
                  <a:srgbClr val="0070C0"/>
                </a:solidFill>
                <a:latin typeface="Times New Roman" pitchFamily="18" charset="0"/>
                <a:cs typeface="Times New Roman" pitchFamily="18" charset="0"/>
              </a:rPr>
              <a:t> A-</a:t>
            </a:r>
            <a:r>
              <a:rPr lang="en-US" sz="3600" b="1" dirty="0" err="1">
                <a:solidFill>
                  <a:srgbClr val="0070C0"/>
                </a:solidFill>
                <a:latin typeface="Times New Roman" pitchFamily="18" charset="0"/>
                <a:cs typeface="Times New Roman" pitchFamily="18" charset="0"/>
              </a:rPr>
              <a:t>ri</a:t>
            </a:r>
            <a:r>
              <a:rPr lang="en-US" sz="3600" b="1" dirty="0">
                <a:solidFill>
                  <a:srgbClr val="0070C0"/>
                </a:solidFill>
                <a:latin typeface="Times New Roman" pitchFamily="18" charset="0"/>
                <a:cs typeface="Times New Roman" pitchFamily="18" charset="0"/>
              </a:rPr>
              <a:t>-</a:t>
            </a:r>
            <a:r>
              <a:rPr lang="en-US" sz="3600" b="1" dirty="0" err="1">
                <a:solidFill>
                  <a:srgbClr val="0070C0"/>
                </a:solidFill>
                <a:latin typeface="Times New Roman" pitchFamily="18" charset="0"/>
                <a:cs typeface="Times New Roman" pitchFamily="18" charset="0"/>
              </a:rPr>
              <a:t>ôn</a:t>
            </a:r>
            <a:endParaRPr lang="vi-VN" sz="3600" b="1" dirty="0">
              <a:solidFill>
                <a:srgbClr val="0070C0"/>
              </a:solidFill>
              <a:latin typeface="Times New Roman" pitchFamily="18" charset="0"/>
              <a:cs typeface="Times New Roman" pitchFamily="18" charset="0"/>
            </a:endParaRPr>
          </a:p>
          <a:p>
            <a:pPr algn="ctr"/>
            <a:r>
              <a:rPr lang="en-US" sz="3600" b="1" dirty="0" err="1">
                <a:solidFill>
                  <a:srgbClr val="0070C0"/>
                </a:solidFill>
                <a:latin typeface="Times New Roman" pitchFamily="18" charset="0"/>
                <a:cs typeface="Times New Roman" pitchFamily="18" charset="0"/>
              </a:rPr>
              <a:t>cho</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thấy</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cá</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heo</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có</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những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phẩm</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chất</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gì</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đáng</a:t>
            </a:r>
            <a:r>
              <a:rPr lang="en-US" sz="3600" b="1" dirty="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quý</a:t>
            </a:r>
            <a:r>
              <a:rPr lang="en-US" sz="3600" b="1" dirty="0" smtClean="0">
                <a:solidFill>
                  <a:srgbClr val="0070C0"/>
                </a:solidFill>
                <a:latin typeface="Times New Roman" pitchFamily="18" charset="0"/>
                <a:cs typeface="Times New Roman" pitchFamily="18" charset="0"/>
              </a:rPr>
              <a:t>?</a:t>
            </a:r>
            <a:endParaRPr lang="en-US" sz="3600" b="1" dirty="0">
              <a:solidFill>
                <a:srgbClr val="0070C0"/>
              </a:solidFill>
              <a:latin typeface="Times New Roman" pitchFamily="18" charset="0"/>
              <a:cs typeface="Times New Roman" pitchFamily="18" charset="0"/>
            </a:endParaRPr>
          </a:p>
        </p:txBody>
      </p:sp>
      <p:pic>
        <p:nvPicPr>
          <p:cNvPr id="16" name="Picture 15">
            <a:extLst>
              <a:ext uri="{FF2B5EF4-FFF2-40B4-BE49-F238E27FC236}">
                <a16:creationId xmlns:a16="http://schemas.microsoft.com/office/drawing/2014/main" id="{6C357BBF-01E9-4EBF-BBF7-2322D03134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177" y="-534681"/>
            <a:ext cx="3371380" cy="3377477"/>
          </a:xfrm>
          <a:prstGeom prst="rect">
            <a:avLst/>
          </a:prstGeom>
        </p:spPr>
      </p:pic>
      <p:pic>
        <p:nvPicPr>
          <p:cNvPr id="17" name="Picture 4" descr="卡通箭頭繪製箭頭箭頭創意箭頭矢量和png | How to draw hands, Hand drawn arrows, Arrow drawing">
            <a:hlinkClick r:id="rId7" action="ppaction://hlinksldjump"/>
            <a:extLst>
              <a:ext uri="{FF2B5EF4-FFF2-40B4-BE49-F238E27FC236}">
                <a16:creationId xmlns:a16="http://schemas.microsoft.com/office/drawing/2014/main" id="{14110BEF-77C0-418C-A1A8-9ADDA660CDF8}"/>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3">
            <a:extLst>
              <a:ext uri="{FF2B5EF4-FFF2-40B4-BE49-F238E27FC236}">
                <a16:creationId xmlns:a16="http://schemas.microsoft.com/office/drawing/2014/main" id="{2E4FD11F-B474-43BD-B7FD-EE9CF466D4B8}"/>
              </a:ext>
            </a:extLst>
          </p:cNvPr>
          <p:cNvSpPr txBox="1">
            <a:spLocks noChangeArrowheads="1"/>
          </p:cNvSpPr>
          <p:nvPr/>
        </p:nvSpPr>
        <p:spPr bwMode="auto">
          <a:xfrm>
            <a:off x="1610359" y="2318622"/>
            <a:ext cx="1013714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514350" indent="-514350" eaLnBrk="1" hangingPunct="1">
              <a:spcBef>
                <a:spcPct val="50000"/>
              </a:spcBef>
              <a:buAutoNum type="alphaUcPeriod"/>
            </a:pPr>
            <a:r>
              <a:rPr lang="en-US" altLang="en-US" sz="3200" b="1" dirty="0" err="1">
                <a:latin typeface="Times New Roman" pitchFamily="18" charset="0"/>
                <a:cs typeface="Times New Roman" pitchFamily="18" charset="0"/>
              </a:rPr>
              <a:t>Cá</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heo</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là</a:t>
            </a:r>
            <a:r>
              <a:rPr lang="en-US" altLang="en-US" sz="3200" b="1" dirty="0">
                <a:latin typeface="Times New Roman" pitchFamily="18" charset="0"/>
                <a:cs typeface="Times New Roman" pitchFamily="18" charset="0"/>
              </a:rPr>
              <a:t> con </a:t>
            </a:r>
            <a:r>
              <a:rPr lang="en-US" altLang="en-US" sz="3200" b="1" dirty="0" err="1">
                <a:latin typeface="Times New Roman" pitchFamily="18" charset="0"/>
                <a:cs typeface="Times New Roman" pitchFamily="18" charset="0"/>
              </a:rPr>
              <a:t>vật</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thông</a:t>
            </a:r>
            <a:r>
              <a:rPr lang="en-US" altLang="en-US" sz="3200" b="1" dirty="0">
                <a:latin typeface="Times New Roman" pitchFamily="18" charset="0"/>
                <a:cs typeface="Times New Roman" pitchFamily="18" charset="0"/>
              </a:rPr>
              <a:t> </a:t>
            </a:r>
            <a:r>
              <a:rPr lang="vi-VN" altLang="en-US" sz="3200" b="1" dirty="0">
                <a:latin typeface="Times New Roman" pitchFamily="18" charset="0"/>
                <a:cs typeface="Times New Roman" pitchFamily="18" charset="0"/>
              </a:rPr>
              <a:t>minh, tình nghĩa</a:t>
            </a:r>
          </a:p>
          <a:p>
            <a:pPr marL="514350" indent="-514350" eaLnBrk="1" hangingPunct="1">
              <a:spcBef>
                <a:spcPct val="50000"/>
              </a:spcBef>
              <a:buAutoNum type="alphaUcPeriod"/>
            </a:pPr>
            <a:r>
              <a:rPr lang="vi-VN" altLang="en-US" sz="3200" b="1" dirty="0">
                <a:latin typeface="Times New Roman" pitchFamily="18" charset="0"/>
                <a:cs typeface="Times New Roman" pitchFamily="18" charset="0"/>
              </a:rPr>
              <a:t>Cá heo biết cứu giúp khi người gặp nạn</a:t>
            </a:r>
            <a:r>
              <a:rPr lang="en-US" altLang="en-US" sz="3200" b="1" dirty="0">
                <a:latin typeface="Times New Roman" pitchFamily="18" charset="0"/>
                <a:cs typeface="Times New Roman" pitchFamily="18" charset="0"/>
              </a:rPr>
              <a:t>.</a:t>
            </a:r>
          </a:p>
          <a:p>
            <a:pPr eaLnBrk="1" hangingPunct="1">
              <a:spcBef>
                <a:spcPct val="50000"/>
              </a:spcBef>
            </a:pPr>
            <a:r>
              <a:rPr lang="en-US" altLang="en-US" sz="3200" b="1" dirty="0">
                <a:latin typeface="Times New Roman" pitchFamily="18" charset="0"/>
                <a:cs typeface="Times New Roman" pitchFamily="18" charset="0"/>
              </a:rPr>
              <a:t>C. </a:t>
            </a:r>
            <a:r>
              <a:rPr lang="vi-VN" altLang="en-US" sz="3200" b="1" dirty="0">
                <a:latin typeface="Times New Roman" pitchFamily="18" charset="0"/>
                <a:cs typeface="Times New Roman" pitchFamily="18" charset="0"/>
              </a:rPr>
              <a:t>Chúng biết thưởng thức tiếng hát của nghệ sĩ</a:t>
            </a:r>
            <a:r>
              <a:rPr lang="en-US" altLang="en-US" sz="3200" b="1" dirty="0">
                <a:latin typeface="Times New Roman" pitchFamily="18" charset="0"/>
                <a:cs typeface="Times New Roman" pitchFamily="18" charset="0"/>
              </a:rPr>
              <a:t>.</a:t>
            </a:r>
            <a:endParaRPr lang="vi-VN" altLang="en-US" sz="3200" b="1" dirty="0">
              <a:latin typeface="Times New Roman" pitchFamily="18" charset="0"/>
              <a:cs typeface="Times New Roman" pitchFamily="18" charset="0"/>
            </a:endParaRPr>
          </a:p>
          <a:p>
            <a:pPr eaLnBrk="1" hangingPunct="1">
              <a:spcBef>
                <a:spcPct val="50000"/>
              </a:spcBef>
            </a:pPr>
            <a:r>
              <a:rPr lang="vi-VN" altLang="en-US" sz="3200" b="1" dirty="0">
                <a:latin typeface="Times New Roman" pitchFamily="18" charset="0"/>
                <a:cs typeface="Times New Roman" pitchFamily="18" charset="0"/>
              </a:rPr>
              <a:t>D. Tất cả đều đúng.</a:t>
            </a:r>
            <a:endParaRPr lang="en-US" altLang="en-US" sz="3200" b="1" dirty="0">
              <a:latin typeface="Times New Roman" pitchFamily="18" charset="0"/>
              <a:cs typeface="Times New Roman" pitchFamily="18" charset="0"/>
            </a:endParaRPr>
          </a:p>
        </p:txBody>
      </p:sp>
      <p:pic>
        <p:nvPicPr>
          <p:cNvPr id="14" name="图片 40">
            <a:extLst>
              <a:ext uri="{FF2B5EF4-FFF2-40B4-BE49-F238E27FC236}">
                <a16:creationId xmlns:a16="http://schemas.microsoft.com/office/drawing/2014/main" id="{114E5BDE-3CA8-4800-8D32-6862C087E0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007" y="2143240"/>
            <a:ext cx="958029" cy="958029"/>
          </a:xfrm>
          <a:prstGeom prst="rect">
            <a:avLst/>
          </a:prstGeom>
        </p:spPr>
      </p:pic>
    </p:spTree>
    <p:extLst>
      <p:ext uri="{BB962C8B-B14F-4D97-AF65-F5344CB8AC3E}">
        <p14:creationId xmlns:p14="http://schemas.microsoft.com/office/powerpoint/2010/main" val="170992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1500"/>
                            </p:stCondLst>
                            <p:childTnLst>
                              <p:par>
                                <p:cTn id="22" presetID="32" presetClass="emph" presetSubtype="0" fill="hold" nodeType="afterEffect">
                                  <p:stCondLst>
                                    <p:cond delay="0"/>
                                  </p:stCondLst>
                                  <p:childTnLst>
                                    <p:animRot by="120000">
                                      <p:cBhvr>
                                        <p:cTn id="23" dur="100" fill="hold">
                                          <p:stCondLst>
                                            <p:cond delay="0"/>
                                          </p:stCondLst>
                                        </p:cTn>
                                        <p:tgtEl>
                                          <p:spTgt spid="14"/>
                                        </p:tgtEl>
                                        <p:attrNameLst>
                                          <p:attrName>r</p:attrName>
                                        </p:attrNameLst>
                                      </p:cBhvr>
                                    </p:animRot>
                                    <p:animRot by="-240000">
                                      <p:cBhvr>
                                        <p:cTn id="24" dur="200" fill="hold">
                                          <p:stCondLst>
                                            <p:cond delay="200"/>
                                          </p:stCondLst>
                                        </p:cTn>
                                        <p:tgtEl>
                                          <p:spTgt spid="14"/>
                                        </p:tgtEl>
                                        <p:attrNameLst>
                                          <p:attrName>r</p:attrName>
                                        </p:attrNameLst>
                                      </p:cBhvr>
                                    </p:animRot>
                                    <p:animRot by="240000">
                                      <p:cBhvr>
                                        <p:cTn id="25" dur="200" fill="hold">
                                          <p:stCondLst>
                                            <p:cond delay="400"/>
                                          </p:stCondLst>
                                        </p:cTn>
                                        <p:tgtEl>
                                          <p:spTgt spid="14"/>
                                        </p:tgtEl>
                                        <p:attrNameLst>
                                          <p:attrName>r</p:attrName>
                                        </p:attrNameLst>
                                      </p:cBhvr>
                                    </p:animRot>
                                    <p:animRot by="-240000">
                                      <p:cBhvr>
                                        <p:cTn id="26" dur="200" fill="hold">
                                          <p:stCondLst>
                                            <p:cond delay="600"/>
                                          </p:stCondLst>
                                        </p:cTn>
                                        <p:tgtEl>
                                          <p:spTgt spid="14"/>
                                        </p:tgtEl>
                                        <p:attrNameLst>
                                          <p:attrName>r</p:attrName>
                                        </p:attrNameLst>
                                      </p:cBhvr>
                                    </p:animRot>
                                    <p:animRot by="120000">
                                      <p:cBhvr>
                                        <p:cTn id="2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E8C10B-E6E4-4275-8DC8-C389AD480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6" name="Picture 2" descr="http://dulichtaynguyen.org/upload/thuydienyaly.jpg">
            <a:extLst>
              <a:ext uri="{FF2B5EF4-FFF2-40B4-BE49-F238E27FC236}">
                <a16:creationId xmlns:a16="http://schemas.microsoft.com/office/drawing/2014/main" id="{CC862F24-5059-49FE-A6D7-246BCB3EDF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8136" y="3581837"/>
            <a:ext cx="5475737" cy="30313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descr="Thủy điện Hòa Bình - Công trình kỳ vĩ của thế kỷ 20 - VnExpress">
            <a:extLst>
              <a:ext uri="{FF2B5EF4-FFF2-40B4-BE49-F238E27FC236}">
                <a16:creationId xmlns:a16="http://schemas.microsoft.com/office/drawing/2014/main" id="{7C7AB4A2-8859-4AEA-BBC4-E32CECF58B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803" y="252535"/>
            <a:ext cx="5389124" cy="30313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Nhà máy thủy điện Hòa Bình">
            <a:extLst>
              <a:ext uri="{FF2B5EF4-FFF2-40B4-BE49-F238E27FC236}">
                <a16:creationId xmlns:a16="http://schemas.microsoft.com/office/drawing/2014/main" id="{709A5928-CCFE-49E6-B961-EAAF8A1260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9074" y="244781"/>
            <a:ext cx="5475737" cy="3039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2" name="Picture 6" descr="Chuẩn bị khởi công Nhà máy Thủy điện Hòa Bình mở rộng - Báo Nhân Dân">
            <a:extLst>
              <a:ext uri="{FF2B5EF4-FFF2-40B4-BE49-F238E27FC236}">
                <a16:creationId xmlns:a16="http://schemas.microsoft.com/office/drawing/2014/main" id="{958F6427-9AAB-4FED-9E70-94674C2D5A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803" y="3581837"/>
            <a:ext cx="5389124" cy="30313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06085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out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barn(outVertical)">
                                      <p:cBhvr>
                                        <p:cTn id="12" dur="5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barn(outVertical)">
                                      <p:cBhvr>
                                        <p:cTn id="17" dur="500"/>
                                        <p:tgtEl>
                                          <p:spTgt spid="410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out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CBE072-CB8C-43C8-8E05-4979C2C55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21A4A379-6274-4086-8F3E-E370535A13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8" name="图片 7">
            <a:extLst>
              <a:ext uri="{FF2B5EF4-FFF2-40B4-BE49-F238E27FC236}">
                <a16:creationId xmlns:a16="http://schemas.microsoft.com/office/drawing/2014/main" id="{BB2684B0-6E85-4E49-B00F-023C7C932B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9" name="图片 8">
            <a:extLst>
              <a:ext uri="{FF2B5EF4-FFF2-40B4-BE49-F238E27FC236}">
                <a16:creationId xmlns:a16="http://schemas.microsoft.com/office/drawing/2014/main" id="{6FCA3B8C-7BBB-403C-A65E-965F7C06FF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15" name="图片 14">
            <a:extLst>
              <a:ext uri="{FF2B5EF4-FFF2-40B4-BE49-F238E27FC236}">
                <a16:creationId xmlns:a16="http://schemas.microsoft.com/office/drawing/2014/main" id="{4EDF6902-7A33-4BF9-8651-F8F611CA4D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14" name="Rectangle 13">
            <a:extLst>
              <a:ext uri="{FF2B5EF4-FFF2-40B4-BE49-F238E27FC236}">
                <a16:creationId xmlns:a16="http://schemas.microsoft.com/office/drawing/2014/main" id="{CFF2C86C-C231-46A5-A710-39D76F431F0E}"/>
              </a:ext>
            </a:extLst>
          </p:cNvPr>
          <p:cNvSpPr/>
          <p:nvPr/>
        </p:nvSpPr>
        <p:spPr>
          <a:xfrm>
            <a:off x="4412131" y="762000"/>
            <a:ext cx="3367737" cy="736517"/>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mj-lt"/>
              </a:rPr>
              <a:t>TẬP ĐỌC</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mj-lt"/>
            </a:endParaRPr>
          </a:p>
        </p:txBody>
      </p:sp>
      <p:sp>
        <p:nvSpPr>
          <p:cNvPr id="16" name="Rectangle 15">
            <a:extLst>
              <a:ext uri="{FF2B5EF4-FFF2-40B4-BE49-F238E27FC236}">
                <a16:creationId xmlns:a16="http://schemas.microsoft.com/office/drawing/2014/main" id="{7E7F6660-F2F9-4B2A-8C68-B557EFB1994D}"/>
              </a:ext>
            </a:extLst>
          </p:cNvPr>
          <p:cNvSpPr/>
          <p:nvPr/>
        </p:nvSpPr>
        <p:spPr>
          <a:xfrm>
            <a:off x="723900" y="1969213"/>
            <a:ext cx="10186200" cy="2551987"/>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dirty="0">
                <a:ln w="38100">
                  <a:solidFill>
                    <a:srgbClr val="00B0F0"/>
                  </a:solidFill>
                </a:ln>
                <a:solidFill>
                  <a:srgbClr val="FFF9E9"/>
                </a:solidFill>
                <a:effectLst>
                  <a:outerShdw blurRad="38100" dist="25400" dir="5400000" algn="ctr" rotWithShape="0">
                    <a:srgbClr val="6E747A">
                      <a:alpha val="43000"/>
                    </a:srgbClr>
                  </a:outerShdw>
                </a:effectLst>
                <a:latin typeface="+mj-lt"/>
              </a:rPr>
              <a:t>Tiếng đàn ba-la-lai-ca</a:t>
            </a:r>
          </a:p>
          <a:p>
            <a:pPr algn="ctr"/>
            <a:r>
              <a:rPr lang="vi-VN" sz="1600" b="1" dirty="0">
                <a:ln w="38100">
                  <a:solidFill>
                    <a:srgbClr val="00B0F0"/>
                  </a:solidFill>
                </a:ln>
                <a:solidFill>
                  <a:srgbClr val="FFF9E9"/>
                </a:solidFill>
                <a:effectLst>
                  <a:outerShdw blurRad="38100" dist="25400" dir="5400000" algn="ctr" rotWithShape="0">
                    <a:srgbClr val="6E747A">
                      <a:alpha val="43000"/>
                    </a:srgbClr>
                  </a:outerShdw>
                </a:effectLst>
                <a:latin typeface="+mj-lt"/>
              </a:rPr>
              <a:t>trên sông Đà</a:t>
            </a:r>
            <a:endParaRPr lang="en-US" sz="1600" b="1" cap="none" spc="0" dirty="0">
              <a:ln w="38100">
                <a:solidFill>
                  <a:srgbClr val="00B0F0"/>
                </a:solidFill>
              </a:ln>
              <a:solidFill>
                <a:srgbClr val="FFF9E9"/>
              </a:solidFill>
              <a:effectLst>
                <a:outerShdw blurRad="38100" dist="25400" dir="5400000" algn="ctr" rotWithShape="0">
                  <a:srgbClr val="6E747A">
                    <a:alpha val="43000"/>
                  </a:srgbClr>
                </a:outerShdw>
              </a:effectLst>
              <a:latin typeface="+mj-lt"/>
            </a:endParaRPr>
          </a:p>
        </p:txBody>
      </p:sp>
      <p:grpSp>
        <p:nvGrpSpPr>
          <p:cNvPr id="27" name="Group 26">
            <a:extLst>
              <a:ext uri="{FF2B5EF4-FFF2-40B4-BE49-F238E27FC236}">
                <a16:creationId xmlns:a16="http://schemas.microsoft.com/office/drawing/2014/main" id="{B94EA1E0-5423-4955-921A-FA72E6E61839}"/>
              </a:ext>
            </a:extLst>
          </p:cNvPr>
          <p:cNvGrpSpPr/>
          <p:nvPr/>
        </p:nvGrpSpPr>
        <p:grpSpPr>
          <a:xfrm rot="320761">
            <a:off x="7157459" y="3017351"/>
            <a:ext cx="4635490" cy="3798573"/>
            <a:chOff x="7321950" y="3042467"/>
            <a:chExt cx="4635490" cy="3798573"/>
          </a:xfrm>
        </p:grpSpPr>
        <p:pic>
          <p:nvPicPr>
            <p:cNvPr id="1028" name="Picture 4" descr="Cresent Moon Cartoon Images Clipart Best - Yellow Moon Black Background -  Png Download (#5398947) - PinClipart">
              <a:extLst>
                <a:ext uri="{FF2B5EF4-FFF2-40B4-BE49-F238E27FC236}">
                  <a16:creationId xmlns:a16="http://schemas.microsoft.com/office/drawing/2014/main" id="{97CDB1B7-8A7C-449F-A8CF-55385F47AF0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4154ADCE-11D8-487C-8417-C605DBAB591E}"/>
                </a:ext>
              </a:extLst>
            </p:cNvPr>
            <p:cNvGrpSpPr/>
            <p:nvPr/>
          </p:nvGrpSpPr>
          <p:grpSpPr>
            <a:xfrm>
              <a:off x="7321950" y="3826380"/>
              <a:ext cx="3167091" cy="2904858"/>
              <a:chOff x="676169" y="3524760"/>
              <a:chExt cx="3167091" cy="2904858"/>
            </a:xfrm>
          </p:grpSpPr>
          <p:pic>
            <p:nvPicPr>
              <p:cNvPr id="17" name="Picture 2" descr="Tập đọc: Tiếng đàn ba-la-lai-ca trên sông Đà">
                <a:extLst>
                  <a:ext uri="{FF2B5EF4-FFF2-40B4-BE49-F238E27FC236}">
                    <a16:creationId xmlns:a16="http://schemas.microsoft.com/office/drawing/2014/main" id="{6F34DA8F-FD11-46E5-AAF8-06A273E3EC3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44253707-116D-4CFE-B94A-A7672984E6B3}"/>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24" name="Rectangle 23">
            <a:extLst>
              <a:ext uri="{FF2B5EF4-FFF2-40B4-BE49-F238E27FC236}">
                <a16:creationId xmlns:a16="http://schemas.microsoft.com/office/drawing/2014/main" id="{06E7DF7D-05C1-45E2-A8D5-E10B5AA889E9}"/>
              </a:ext>
            </a:extLst>
          </p:cNvPr>
          <p:cNvSpPr/>
          <p:nvPr/>
        </p:nvSpPr>
        <p:spPr>
          <a:xfrm>
            <a:off x="3650440" y="4766728"/>
            <a:ext cx="4026700" cy="566347"/>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cap="none" spc="0" dirty="0">
                <a:ln w="19050">
                  <a:solidFill>
                    <a:srgbClr val="00B0F0"/>
                  </a:solidFill>
                </a:ln>
                <a:solidFill>
                  <a:srgbClr val="FFF9E9"/>
                </a:solidFill>
                <a:effectLst>
                  <a:outerShdw blurRad="38100" dist="25400" dir="5400000" algn="ctr" rotWithShape="0">
                    <a:srgbClr val="6E747A">
                      <a:alpha val="43000"/>
                    </a:srgbClr>
                  </a:outerShdw>
                </a:effectLst>
                <a:latin typeface="Times New Roman" pitchFamily="18" charset="0"/>
                <a:cs typeface="Times New Roman" pitchFamily="18" charset="0"/>
              </a:rPr>
              <a:t>Theo </a:t>
            </a:r>
            <a:r>
              <a:rPr lang="en-US" sz="1600" b="1" cap="none" spc="0" dirty="0" err="1">
                <a:ln w="19050">
                  <a:solidFill>
                    <a:srgbClr val="00B0F0"/>
                  </a:solidFill>
                </a:ln>
                <a:solidFill>
                  <a:srgbClr val="FFF9E9"/>
                </a:solidFill>
                <a:effectLst>
                  <a:outerShdw blurRad="38100" dist="25400" dir="5400000" algn="ctr" rotWithShape="0">
                    <a:srgbClr val="6E747A">
                      <a:alpha val="43000"/>
                    </a:srgbClr>
                  </a:outerShdw>
                </a:effectLst>
                <a:latin typeface="Times New Roman" pitchFamily="18" charset="0"/>
                <a:cs typeface="Times New Roman" pitchFamily="18" charset="0"/>
              </a:rPr>
              <a:t>Quang</a:t>
            </a:r>
            <a:r>
              <a:rPr lang="en-US" sz="1600" b="1" cap="none" spc="0" dirty="0">
                <a:ln w="19050">
                  <a:solidFill>
                    <a:srgbClr val="00B0F0"/>
                  </a:solidFill>
                </a:ln>
                <a:solidFill>
                  <a:srgbClr val="FFF9E9"/>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1600" b="1" cap="none" spc="0" dirty="0" err="1">
                <a:ln w="19050">
                  <a:solidFill>
                    <a:srgbClr val="00B0F0"/>
                  </a:solidFill>
                </a:ln>
                <a:solidFill>
                  <a:srgbClr val="FFF9E9"/>
                </a:solidFill>
                <a:effectLst>
                  <a:outerShdw blurRad="38100" dist="25400" dir="5400000" algn="ctr" rotWithShape="0">
                    <a:srgbClr val="6E747A">
                      <a:alpha val="43000"/>
                    </a:srgbClr>
                  </a:outerShdw>
                </a:effectLst>
                <a:latin typeface="Times New Roman" pitchFamily="18" charset="0"/>
                <a:cs typeface="Times New Roman" pitchFamily="18" charset="0"/>
              </a:rPr>
              <a:t>Huy</a:t>
            </a:r>
            <a:endParaRPr lang="en-US" sz="1600" b="1" cap="none" spc="0" dirty="0">
              <a:ln w="19050">
                <a:solidFill>
                  <a:srgbClr val="00B0F0"/>
                </a:solidFill>
              </a:ln>
              <a:solidFill>
                <a:srgbClr val="FFF9E9"/>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6964059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80">
                                          <p:stCondLst>
                                            <p:cond delay="0"/>
                                          </p:stCondLst>
                                        </p:cTn>
                                        <p:tgtEl>
                                          <p:spTgt spid="16"/>
                                        </p:tgtEl>
                                      </p:cBhvr>
                                    </p:animEffect>
                                    <p:anim calcmode="lin" valueType="num">
                                      <p:cBhvr>
                                        <p:cTn id="3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5" dur="26">
                                          <p:stCondLst>
                                            <p:cond delay="650"/>
                                          </p:stCondLst>
                                        </p:cTn>
                                        <p:tgtEl>
                                          <p:spTgt spid="16"/>
                                        </p:tgtEl>
                                      </p:cBhvr>
                                      <p:to x="100000" y="60000"/>
                                    </p:animScale>
                                    <p:animScale>
                                      <p:cBhvr>
                                        <p:cTn id="36" dur="166" decel="50000">
                                          <p:stCondLst>
                                            <p:cond delay="676"/>
                                          </p:stCondLst>
                                        </p:cTn>
                                        <p:tgtEl>
                                          <p:spTgt spid="16"/>
                                        </p:tgtEl>
                                      </p:cBhvr>
                                      <p:to x="100000" y="100000"/>
                                    </p:animScale>
                                    <p:animScale>
                                      <p:cBhvr>
                                        <p:cTn id="37" dur="26">
                                          <p:stCondLst>
                                            <p:cond delay="1312"/>
                                          </p:stCondLst>
                                        </p:cTn>
                                        <p:tgtEl>
                                          <p:spTgt spid="16"/>
                                        </p:tgtEl>
                                      </p:cBhvr>
                                      <p:to x="100000" y="80000"/>
                                    </p:animScale>
                                    <p:animScale>
                                      <p:cBhvr>
                                        <p:cTn id="38" dur="166" decel="50000">
                                          <p:stCondLst>
                                            <p:cond delay="1338"/>
                                          </p:stCondLst>
                                        </p:cTn>
                                        <p:tgtEl>
                                          <p:spTgt spid="16"/>
                                        </p:tgtEl>
                                      </p:cBhvr>
                                      <p:to x="100000" y="100000"/>
                                    </p:animScale>
                                    <p:animScale>
                                      <p:cBhvr>
                                        <p:cTn id="39" dur="26">
                                          <p:stCondLst>
                                            <p:cond delay="1642"/>
                                          </p:stCondLst>
                                        </p:cTn>
                                        <p:tgtEl>
                                          <p:spTgt spid="16"/>
                                        </p:tgtEl>
                                      </p:cBhvr>
                                      <p:to x="100000" y="90000"/>
                                    </p:animScale>
                                    <p:animScale>
                                      <p:cBhvr>
                                        <p:cTn id="40" dur="166" decel="50000">
                                          <p:stCondLst>
                                            <p:cond delay="1668"/>
                                          </p:stCondLst>
                                        </p:cTn>
                                        <p:tgtEl>
                                          <p:spTgt spid="16"/>
                                        </p:tgtEl>
                                      </p:cBhvr>
                                      <p:to x="100000" y="100000"/>
                                    </p:animScale>
                                    <p:animScale>
                                      <p:cBhvr>
                                        <p:cTn id="41" dur="26">
                                          <p:stCondLst>
                                            <p:cond delay="1808"/>
                                          </p:stCondLst>
                                        </p:cTn>
                                        <p:tgtEl>
                                          <p:spTgt spid="16"/>
                                        </p:tgtEl>
                                      </p:cBhvr>
                                      <p:to x="100000" y="95000"/>
                                    </p:animScale>
                                    <p:animScale>
                                      <p:cBhvr>
                                        <p:cTn id="42" dur="166" decel="50000">
                                          <p:stCondLst>
                                            <p:cond delay="1834"/>
                                          </p:stCondLst>
                                        </p:cTn>
                                        <p:tgtEl>
                                          <p:spTgt spid="16"/>
                                        </p:tgtEl>
                                      </p:cBhvr>
                                      <p:to x="100000" y="100000"/>
                                    </p:animScale>
                                  </p:childTnLst>
                                </p:cTn>
                              </p:par>
                              <p:par>
                                <p:cTn id="43" presetID="26"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80">
                                          <p:stCondLst>
                                            <p:cond delay="0"/>
                                          </p:stCondLst>
                                        </p:cTn>
                                        <p:tgtEl>
                                          <p:spTgt spid="24"/>
                                        </p:tgtEl>
                                      </p:cBhvr>
                                    </p:animEffect>
                                    <p:anim calcmode="lin" valueType="num">
                                      <p:cBhvr>
                                        <p:cTn id="4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51" dur="26">
                                          <p:stCondLst>
                                            <p:cond delay="650"/>
                                          </p:stCondLst>
                                        </p:cTn>
                                        <p:tgtEl>
                                          <p:spTgt spid="24"/>
                                        </p:tgtEl>
                                      </p:cBhvr>
                                      <p:to x="100000" y="60000"/>
                                    </p:animScale>
                                    <p:animScale>
                                      <p:cBhvr>
                                        <p:cTn id="52" dur="166" decel="50000">
                                          <p:stCondLst>
                                            <p:cond delay="676"/>
                                          </p:stCondLst>
                                        </p:cTn>
                                        <p:tgtEl>
                                          <p:spTgt spid="24"/>
                                        </p:tgtEl>
                                      </p:cBhvr>
                                      <p:to x="100000" y="100000"/>
                                    </p:animScale>
                                    <p:animScale>
                                      <p:cBhvr>
                                        <p:cTn id="53" dur="26">
                                          <p:stCondLst>
                                            <p:cond delay="1312"/>
                                          </p:stCondLst>
                                        </p:cTn>
                                        <p:tgtEl>
                                          <p:spTgt spid="24"/>
                                        </p:tgtEl>
                                      </p:cBhvr>
                                      <p:to x="100000" y="80000"/>
                                    </p:animScale>
                                    <p:animScale>
                                      <p:cBhvr>
                                        <p:cTn id="54" dur="166" decel="50000">
                                          <p:stCondLst>
                                            <p:cond delay="1338"/>
                                          </p:stCondLst>
                                        </p:cTn>
                                        <p:tgtEl>
                                          <p:spTgt spid="24"/>
                                        </p:tgtEl>
                                      </p:cBhvr>
                                      <p:to x="100000" y="100000"/>
                                    </p:animScale>
                                    <p:animScale>
                                      <p:cBhvr>
                                        <p:cTn id="55" dur="26">
                                          <p:stCondLst>
                                            <p:cond delay="1642"/>
                                          </p:stCondLst>
                                        </p:cTn>
                                        <p:tgtEl>
                                          <p:spTgt spid="24"/>
                                        </p:tgtEl>
                                      </p:cBhvr>
                                      <p:to x="100000" y="90000"/>
                                    </p:animScale>
                                    <p:animScale>
                                      <p:cBhvr>
                                        <p:cTn id="56" dur="166" decel="50000">
                                          <p:stCondLst>
                                            <p:cond delay="1668"/>
                                          </p:stCondLst>
                                        </p:cTn>
                                        <p:tgtEl>
                                          <p:spTgt spid="24"/>
                                        </p:tgtEl>
                                      </p:cBhvr>
                                      <p:to x="100000" y="100000"/>
                                    </p:animScale>
                                    <p:animScale>
                                      <p:cBhvr>
                                        <p:cTn id="57" dur="26">
                                          <p:stCondLst>
                                            <p:cond delay="1808"/>
                                          </p:stCondLst>
                                        </p:cTn>
                                        <p:tgtEl>
                                          <p:spTgt spid="24"/>
                                        </p:tgtEl>
                                      </p:cBhvr>
                                      <p:to x="100000" y="95000"/>
                                    </p:animScale>
                                    <p:animScale>
                                      <p:cBhvr>
                                        <p:cTn id="58"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自闭症"/>
</p:tagLst>
</file>

<file path=ppt/tags/tag2.xml><?xml version="1.0" encoding="utf-8"?>
<p:tagLst xmlns:a="http://schemas.openxmlformats.org/drawingml/2006/main" xmlns:r="http://schemas.openxmlformats.org/officeDocument/2006/relationships" xmlns:p="http://schemas.openxmlformats.org/presentationml/2006/main">
  <p:tag name="TIMING" val="|5.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812</TotalTime>
  <Words>1523</Words>
  <Application>Microsoft Office PowerPoint</Application>
  <PresentationFormat>Widescreen</PresentationFormat>
  <Paragraphs>193</Paragraphs>
  <Slides>43</Slides>
  <Notes>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等线 Light</vt:lpstr>
      <vt:lpstr>Calibri</vt:lpstr>
      <vt:lpstr>iCiel Baliho Script</vt:lpstr>
      <vt:lpstr>iCiel Cadena</vt:lpstr>
      <vt:lpstr>等线</vt:lpstr>
      <vt:lpstr>Times New Roman</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单击此处添加标题</dc:title>
  <dc:creator>优品PPT</dc:creator>
  <dc:description>http://www.ypppt.com/</dc:description>
  <cp:lastModifiedBy>Administrator</cp:lastModifiedBy>
  <cp:revision>98</cp:revision>
  <dcterms:created xsi:type="dcterms:W3CDTF">2019-03-27T03:17:15Z</dcterms:created>
  <dcterms:modified xsi:type="dcterms:W3CDTF">2023-10-17T12:58:49Z</dcterms:modified>
</cp:coreProperties>
</file>