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85" r:id="rId2"/>
    <p:sldId id="360" r:id="rId3"/>
    <p:sldId id="364" r:id="rId4"/>
    <p:sldId id="353" r:id="rId5"/>
    <p:sldId id="293" r:id="rId6"/>
    <p:sldId id="388" r:id="rId7"/>
    <p:sldId id="389" r:id="rId8"/>
    <p:sldId id="391" r:id="rId9"/>
    <p:sldId id="392" r:id="rId10"/>
    <p:sldId id="366" r:id="rId11"/>
    <p:sldId id="368" r:id="rId12"/>
    <p:sldId id="339" r:id="rId13"/>
    <p:sldId id="342" r:id="rId14"/>
    <p:sldId id="337" r:id="rId15"/>
    <p:sldId id="340" r:id="rId16"/>
    <p:sldId id="284" r:id="rId17"/>
    <p:sldId id="268" r:id="rId18"/>
    <p:sldId id="274" r:id="rId19"/>
    <p:sldId id="344" r:id="rId20"/>
    <p:sldId id="395" r:id="rId21"/>
    <p:sldId id="396"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0066FF"/>
    <a:srgbClr val="66FF66"/>
    <a:srgbClr val="66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3" autoAdjust="0"/>
    <p:restoredTop sz="94654" autoAdjust="0"/>
  </p:normalViewPr>
  <p:slideViewPr>
    <p:cSldViewPr snapToGrid="0">
      <p:cViewPr varScale="1">
        <p:scale>
          <a:sx n="68" d="100"/>
          <a:sy n="68" d="100"/>
        </p:scale>
        <p:origin x="798" y="72"/>
      </p:cViewPr>
      <p:guideLst>
        <p:guide orient="horz" pos="2160"/>
        <p:guide pos="3840"/>
      </p:guideLst>
    </p:cSldViewPr>
  </p:slideViewPr>
  <p:outlineViewPr>
    <p:cViewPr>
      <p:scale>
        <a:sx n="33" d="100"/>
        <a:sy n="33" d="100"/>
      </p:scale>
      <p:origin x="0" y="-227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83809-77DA-4E76-9E28-F60022861C11}" type="datetimeFigureOut">
              <a:rPr lang="vi-VN" smtClean="0"/>
              <a:pPr/>
              <a:t>23/10/2023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16CA8-1F72-43E6-AE54-66D1050D817B}" type="slidenum">
              <a:rPr lang="vi-VN" smtClean="0"/>
              <a:pPr/>
              <a:t>‹#›</a:t>
            </a:fld>
            <a:endParaRPr lang="vi-VN"/>
          </a:p>
        </p:txBody>
      </p:sp>
    </p:spTree>
    <p:extLst>
      <p:ext uri="{BB962C8B-B14F-4D97-AF65-F5344CB8AC3E}">
        <p14:creationId xmlns:p14="http://schemas.microsoft.com/office/powerpoint/2010/main" val="3827119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5504862-43E3-45B2-9529-3E825A5B60FC}" type="slidenum">
              <a:rPr lang="en-US" smtClean="0"/>
              <a:pPr eaLnBrk="1" hangingPunct="1"/>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1A165AE9-ADD2-421D-8A78-26D6F1242852}" type="datetimeFigureOut">
              <a:rPr lang="vi-VN" smtClean="0"/>
              <a:pPr/>
              <a:t>23/10/2023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4238085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1A165AE9-ADD2-421D-8A78-26D6F1242852}" type="datetimeFigureOut">
              <a:rPr lang="vi-VN" smtClean="0"/>
              <a:pPr/>
              <a:t>23/10/2023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1640244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1A165AE9-ADD2-421D-8A78-26D6F1242852}" type="datetimeFigureOut">
              <a:rPr lang="vi-VN" smtClean="0"/>
              <a:pPr/>
              <a:t>23/10/2023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3647571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grpSp>
        <p:nvGrpSpPr>
          <p:cNvPr id="7" name="Google Shape;992;p14"/>
          <p:cNvGrpSpPr/>
          <p:nvPr userDrawn="1"/>
        </p:nvGrpSpPr>
        <p:grpSpPr>
          <a:xfrm>
            <a:off x="395893" y="219525"/>
            <a:ext cx="11613235"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endParaRPr dirty="0">
                <a:solidFill>
                  <a:prstClr val="black"/>
                </a:solidFill>
                <a:cs typeface="Arial" panose="020B0604020202020204" pitchFamily="34" charset="0"/>
                <a:sym typeface="Arial" panose="020B0604020202020204"/>
              </a:endParaRPr>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grpSp>
      <p:grpSp>
        <p:nvGrpSpPr>
          <p:cNvPr id="33" name="Google Shape;1019;p14"/>
          <p:cNvGrpSpPr/>
          <p:nvPr userDrawn="1"/>
        </p:nvGrpSpPr>
        <p:grpSpPr>
          <a:xfrm>
            <a:off x="10177823"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grpSp>
      <p:grpSp>
        <p:nvGrpSpPr>
          <p:cNvPr id="44" name="Google Shape;1030;p14"/>
          <p:cNvGrpSpPr/>
          <p:nvPr userDrawn="1"/>
        </p:nvGrpSpPr>
        <p:grpSpPr>
          <a:xfrm>
            <a:off x="11004071" y="1043379"/>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grpSp>
      <p:sp>
        <p:nvSpPr>
          <p:cNvPr id="47" name="Google Shape;1033;p14"/>
          <p:cNvSpPr/>
          <p:nvPr userDrawn="1"/>
        </p:nvSpPr>
        <p:spPr>
          <a:xfrm>
            <a:off x="2054616" y="6264689"/>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48" name="Google Shape;1034;p14"/>
          <p:cNvSpPr/>
          <p:nvPr userDrawn="1"/>
        </p:nvSpPr>
        <p:spPr>
          <a:xfrm>
            <a:off x="10995524" y="6181474"/>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grpSp>
        <p:nvGrpSpPr>
          <p:cNvPr id="49" name="Google Shape;1035;p14"/>
          <p:cNvGrpSpPr/>
          <p:nvPr userDrawn="1"/>
        </p:nvGrpSpPr>
        <p:grpSpPr>
          <a:xfrm>
            <a:off x="817359" y="5192337"/>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97" name="Google Shape;1083;p14"/>
          <p:cNvSpPr/>
          <p:nvPr userDrawn="1"/>
        </p:nvSpPr>
        <p:spPr>
          <a:xfrm>
            <a:off x="200404"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98" name="Google Shape;1084;p14"/>
          <p:cNvSpPr/>
          <p:nvPr userDrawn="1"/>
        </p:nvSpPr>
        <p:spPr>
          <a:xfrm>
            <a:off x="224087"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99" name="Google Shape;1085;p14"/>
          <p:cNvSpPr/>
          <p:nvPr userDrawn="1"/>
        </p:nvSpPr>
        <p:spPr>
          <a:xfrm>
            <a:off x="524902"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00" name="Google Shape;1086;p14"/>
          <p:cNvSpPr/>
          <p:nvPr userDrawn="1"/>
        </p:nvSpPr>
        <p:spPr>
          <a:xfrm>
            <a:off x="201597"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02" name="Google Shape;1082;p14"/>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03" name="Google Shape;1083;p14"/>
          <p:cNvSpPr/>
          <p:nvPr userDrawn="1"/>
        </p:nvSpPr>
        <p:spPr>
          <a:xfrm>
            <a:off x="199214"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04" name="Google Shape;1084;p14"/>
          <p:cNvSpPr/>
          <p:nvPr userDrawn="1"/>
        </p:nvSpPr>
        <p:spPr>
          <a:xfrm>
            <a:off x="222897" y="160330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05" name="Google Shape;1085;p14"/>
          <p:cNvSpPr/>
          <p:nvPr userDrawn="1"/>
        </p:nvSpPr>
        <p:spPr>
          <a:xfrm>
            <a:off x="523711" y="156140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06" name="Google Shape;1086;p14"/>
          <p:cNvSpPr/>
          <p:nvPr userDrawn="1"/>
        </p:nvSpPr>
        <p:spPr>
          <a:xfrm>
            <a:off x="200405" y="153183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07" name="Google Shape;1082;p14"/>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08" name="Google Shape;1083;p14"/>
          <p:cNvSpPr/>
          <p:nvPr userDrawn="1"/>
        </p:nvSpPr>
        <p:spPr>
          <a:xfrm>
            <a:off x="198023"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09" name="Google Shape;1084;p14"/>
          <p:cNvSpPr/>
          <p:nvPr userDrawn="1"/>
        </p:nvSpPr>
        <p:spPr>
          <a:xfrm>
            <a:off x="221704" y="221718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10" name="Google Shape;1085;p14"/>
          <p:cNvSpPr/>
          <p:nvPr userDrawn="1"/>
        </p:nvSpPr>
        <p:spPr>
          <a:xfrm>
            <a:off x="522521" y="217528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11" name="Google Shape;1086;p14"/>
          <p:cNvSpPr/>
          <p:nvPr userDrawn="1"/>
        </p:nvSpPr>
        <p:spPr>
          <a:xfrm>
            <a:off x="199214" y="214570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12" name="Google Shape;1082;p14"/>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13" name="Google Shape;1083;p14"/>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14" name="Google Shape;1084;p14"/>
          <p:cNvSpPr/>
          <p:nvPr userDrawn="1"/>
        </p:nvSpPr>
        <p:spPr>
          <a:xfrm>
            <a:off x="220514" y="283106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15" name="Google Shape;1085;p14"/>
          <p:cNvSpPr/>
          <p:nvPr userDrawn="1"/>
        </p:nvSpPr>
        <p:spPr>
          <a:xfrm>
            <a:off x="521329" y="278916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16" name="Google Shape;1086;p14"/>
          <p:cNvSpPr/>
          <p:nvPr userDrawn="1"/>
        </p:nvSpPr>
        <p:spPr>
          <a:xfrm>
            <a:off x="198023" y="2759588"/>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18" name="Google Shape;1083;p14"/>
          <p:cNvSpPr/>
          <p:nvPr userDrawn="1"/>
        </p:nvSpPr>
        <p:spPr>
          <a:xfrm>
            <a:off x="195641"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19" name="Google Shape;1084;p14"/>
          <p:cNvSpPr/>
          <p:nvPr userDrawn="1"/>
        </p:nvSpPr>
        <p:spPr>
          <a:xfrm>
            <a:off x="219323"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20" name="Google Shape;1085;p14"/>
          <p:cNvSpPr/>
          <p:nvPr userDrawn="1"/>
        </p:nvSpPr>
        <p:spPr>
          <a:xfrm>
            <a:off x="520138" y="340304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21" name="Google Shape;1086;p14"/>
          <p:cNvSpPr/>
          <p:nvPr userDrawn="1"/>
        </p:nvSpPr>
        <p:spPr>
          <a:xfrm>
            <a:off x="196832" y="337346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22" name="Google Shape;1082;p14"/>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23" name="Google Shape;1083;p14"/>
          <p:cNvSpPr/>
          <p:nvPr userDrawn="1"/>
        </p:nvSpPr>
        <p:spPr>
          <a:xfrm>
            <a:off x="194450"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24" name="Google Shape;1084;p14"/>
          <p:cNvSpPr/>
          <p:nvPr userDrawn="1"/>
        </p:nvSpPr>
        <p:spPr>
          <a:xfrm>
            <a:off x="218133"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25" name="Google Shape;1085;p14"/>
          <p:cNvSpPr/>
          <p:nvPr userDrawn="1"/>
        </p:nvSpPr>
        <p:spPr>
          <a:xfrm>
            <a:off x="518947"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26" name="Google Shape;1086;p14"/>
          <p:cNvSpPr/>
          <p:nvPr userDrawn="1"/>
        </p:nvSpPr>
        <p:spPr>
          <a:xfrm>
            <a:off x="195641"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27" name="Google Shape;1082;p14"/>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28" name="Google Shape;1083;p14"/>
          <p:cNvSpPr/>
          <p:nvPr userDrawn="1"/>
        </p:nvSpPr>
        <p:spPr>
          <a:xfrm>
            <a:off x="193259"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29" name="Google Shape;1084;p14"/>
          <p:cNvSpPr/>
          <p:nvPr userDrawn="1"/>
        </p:nvSpPr>
        <p:spPr>
          <a:xfrm>
            <a:off x="216941" y="467270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30" name="Google Shape;1085;p14"/>
          <p:cNvSpPr/>
          <p:nvPr userDrawn="1"/>
        </p:nvSpPr>
        <p:spPr>
          <a:xfrm>
            <a:off x="517757" y="463080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31" name="Google Shape;1086;p14"/>
          <p:cNvSpPr/>
          <p:nvPr userDrawn="1"/>
        </p:nvSpPr>
        <p:spPr>
          <a:xfrm>
            <a:off x="194450" y="460122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32" name="Google Shape;1082;p14"/>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33" name="Google Shape;1083;p14"/>
          <p:cNvSpPr/>
          <p:nvPr userDrawn="1"/>
        </p:nvSpPr>
        <p:spPr>
          <a:xfrm>
            <a:off x="192069"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34" name="Google Shape;1084;p14"/>
          <p:cNvSpPr/>
          <p:nvPr userDrawn="1"/>
        </p:nvSpPr>
        <p:spPr>
          <a:xfrm>
            <a:off x="215750" y="528658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35" name="Google Shape;1085;p14"/>
          <p:cNvSpPr/>
          <p:nvPr userDrawn="1"/>
        </p:nvSpPr>
        <p:spPr>
          <a:xfrm>
            <a:off x="516565" y="524468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36" name="Google Shape;1086;p14"/>
          <p:cNvSpPr/>
          <p:nvPr userDrawn="1"/>
        </p:nvSpPr>
        <p:spPr>
          <a:xfrm>
            <a:off x="193259" y="52151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38" name="Google Shape;1083;p14"/>
          <p:cNvSpPr/>
          <p:nvPr userDrawn="1"/>
        </p:nvSpPr>
        <p:spPr>
          <a:xfrm>
            <a:off x="190877"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39" name="Google Shape;1084;p14"/>
          <p:cNvSpPr/>
          <p:nvPr userDrawn="1"/>
        </p:nvSpPr>
        <p:spPr>
          <a:xfrm>
            <a:off x="214559" y="590046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40" name="Google Shape;1085;p14"/>
          <p:cNvSpPr/>
          <p:nvPr userDrawn="1"/>
        </p:nvSpPr>
        <p:spPr>
          <a:xfrm>
            <a:off x="515374" y="585855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41" name="Google Shape;1086;p14"/>
          <p:cNvSpPr/>
          <p:nvPr userDrawn="1"/>
        </p:nvSpPr>
        <p:spPr>
          <a:xfrm>
            <a:off x="192069" y="5828983"/>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grpSp>
        <p:nvGrpSpPr>
          <p:cNvPr id="147" name="Google Shape;2356;p30"/>
          <p:cNvGrpSpPr/>
          <p:nvPr userDrawn="1"/>
        </p:nvGrpSpPr>
        <p:grpSpPr>
          <a:xfrm>
            <a:off x="745415" y="1491606"/>
            <a:ext cx="9867487" cy="4773077"/>
            <a:chOff x="623255" y="927125"/>
            <a:chExt cx="7691377" cy="3871900"/>
          </a:xfrm>
          <a:solidFill>
            <a:schemeClr val="accent4">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endParaRPr dirty="0">
                  <a:solidFill>
                    <a:prstClr val="black"/>
                  </a:solidFill>
                  <a:cs typeface="Arial" panose="020B0604020202020204" pitchFamily="34" charset="0"/>
                  <a:sym typeface="Arial" panose="020B0604020202020204"/>
                </a:endParaRPr>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endParaRPr dirty="0">
                  <a:solidFill>
                    <a:prstClr val="black"/>
                  </a:solidFill>
                  <a:cs typeface="Arial" panose="020B0604020202020204" pitchFamily="34" charset="0"/>
                  <a:sym typeface="Arial" panose="020B0604020202020204"/>
                </a:endParaRPr>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endParaRPr dirty="0">
                <a:solidFill>
                  <a:prstClr val="black"/>
                </a:solidFill>
                <a:cs typeface="Arial" panose="020B0604020202020204" pitchFamily="34" charset="0"/>
                <a:sym typeface="Arial" panose="020B0604020202020204"/>
              </a:endParaRPr>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grpSp>
      <p:grpSp>
        <p:nvGrpSpPr>
          <p:cNvPr id="292" name="Group 291"/>
          <p:cNvGrpSpPr/>
          <p:nvPr userDrawn="1"/>
        </p:nvGrpSpPr>
        <p:grpSpPr>
          <a:xfrm>
            <a:off x="1598355" y="3608295"/>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endParaRPr dirty="0">
                <a:solidFill>
                  <a:prstClr val="black"/>
                </a:solidFill>
                <a:cs typeface="Arial" panose="020B0604020202020204" pitchFamily="34" charset="0"/>
                <a:sym typeface="Arial" panose="020B0604020202020204"/>
              </a:endParaRPr>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grpSp>
      <p:sp>
        <p:nvSpPr>
          <p:cNvPr id="255" name="Google Shape;578;p27"/>
          <p:cNvSpPr/>
          <p:nvPr/>
        </p:nvSpPr>
        <p:spPr>
          <a:xfrm>
            <a:off x="3307963" y="6418006"/>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grpSp>
        <p:nvGrpSpPr>
          <p:cNvPr id="2" name="Group 1"/>
          <p:cNvGrpSpPr/>
          <p:nvPr userDrawn="1"/>
        </p:nvGrpSpPr>
        <p:grpSpPr>
          <a:xfrm>
            <a:off x="1524305" y="5626811"/>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endParaRPr>
                  <a:solidFill>
                    <a:prstClr val="black"/>
                  </a:solidFill>
                  <a:cs typeface="Arial" panose="020B0604020202020204" pitchFamily="34" charset="0"/>
                  <a:sym typeface="Arial" panose="020B0604020202020204"/>
                </a:endParaRPr>
              </a:p>
            </p:txBody>
          </p:sp>
        </p:grpSp>
      </p:grpSp>
    </p:spTree>
    <p:extLst>
      <p:ext uri="{BB962C8B-B14F-4D97-AF65-F5344CB8AC3E}">
        <p14:creationId xmlns:p14="http://schemas.microsoft.com/office/powerpoint/2010/main" val="56480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1A165AE9-ADD2-421D-8A78-26D6F1242852}" type="datetimeFigureOut">
              <a:rPr lang="vi-VN" smtClean="0"/>
              <a:pPr/>
              <a:t>23/10/2023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274475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165AE9-ADD2-421D-8A78-26D6F1242852}" type="datetimeFigureOut">
              <a:rPr lang="vi-VN" smtClean="0"/>
              <a:pPr/>
              <a:t>23/10/2023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241204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1A165AE9-ADD2-421D-8A78-26D6F1242852}" type="datetimeFigureOut">
              <a:rPr lang="vi-VN" smtClean="0"/>
              <a:pPr/>
              <a:t>23/10/2023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1533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1A165AE9-ADD2-421D-8A78-26D6F1242852}" type="datetimeFigureOut">
              <a:rPr lang="vi-VN" smtClean="0"/>
              <a:pPr/>
              <a:t>23/10/2023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104505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1A165AE9-ADD2-421D-8A78-26D6F1242852}" type="datetimeFigureOut">
              <a:rPr lang="vi-VN" smtClean="0"/>
              <a:pPr/>
              <a:t>23/10/2023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408375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65AE9-ADD2-421D-8A78-26D6F1242852}" type="datetimeFigureOut">
              <a:rPr lang="vi-VN" smtClean="0"/>
              <a:pPr/>
              <a:t>23/10/2023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2570584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165AE9-ADD2-421D-8A78-26D6F1242852}" type="datetimeFigureOut">
              <a:rPr lang="vi-VN" smtClean="0"/>
              <a:pPr/>
              <a:t>23/10/2023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3260338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165AE9-ADD2-421D-8A78-26D6F1242852}" type="datetimeFigureOut">
              <a:rPr lang="vi-VN" smtClean="0"/>
              <a:pPr/>
              <a:t>23/10/2023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3883840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65AE9-ADD2-421D-8A78-26D6F1242852}" type="datetimeFigureOut">
              <a:rPr lang="vi-VN" smtClean="0"/>
              <a:pPr/>
              <a:t>23/10/2023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40B9F-47D0-4550-8DDE-022635A606C5}" type="slidenum">
              <a:rPr lang="vi-VN" smtClean="0"/>
              <a:pPr/>
              <a:t>‹#›</a:t>
            </a:fld>
            <a:endParaRPr lang="vi-VN"/>
          </a:p>
        </p:txBody>
      </p:sp>
    </p:spTree>
    <p:extLst>
      <p:ext uri="{BB962C8B-B14F-4D97-AF65-F5344CB8AC3E}">
        <p14:creationId xmlns:p14="http://schemas.microsoft.com/office/powerpoint/2010/main" val="3361154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gif"/></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6372" name="WordArt 4"/>
          <p:cNvSpPr>
            <a:spLocks noChangeArrowheads="1" noChangeShapeType="1" noTextEdit="1"/>
          </p:cNvSpPr>
          <p:nvPr/>
        </p:nvSpPr>
        <p:spPr bwMode="auto">
          <a:xfrm>
            <a:off x="4493495" y="2568614"/>
            <a:ext cx="5384800" cy="898485"/>
          </a:xfrm>
          <a:prstGeom prst="rect">
            <a:avLst/>
          </a:prstGeom>
        </p:spPr>
        <p:txBody>
          <a:bodyPr wrap="none" fromWordArt="1">
            <a:prstTxWarp prst="textPlain">
              <a:avLst>
                <a:gd name="adj" fmla="val 50000"/>
              </a:avLst>
            </a:prstTxWarp>
          </a:bodyPr>
          <a:lstStyle/>
          <a:p>
            <a:r>
              <a:rPr lang="vi-VN" sz="3600" b="1" kern="10">
                <a:ln w="9525">
                  <a:solidFill>
                    <a:srgbClr val="008000"/>
                  </a:solidFill>
                  <a:round/>
                  <a:headEnd/>
                  <a:tailEnd/>
                </a:ln>
                <a:solidFill>
                  <a:schemeClr val="bg1"/>
                </a:solidFill>
                <a:effectLst>
                  <a:outerShdw dist="45791" dir="2021404" algn="ctr" rotWithShape="0">
                    <a:srgbClr val="B2B2B2">
                      <a:alpha val="79999"/>
                    </a:srgbClr>
                  </a:outerShdw>
                </a:effectLst>
                <a:latin typeface="Times New Roman"/>
                <a:cs typeface="Times New Roman"/>
              </a:rPr>
              <a:t>TẬP ĐỌC</a:t>
            </a:r>
            <a:endParaRPr lang="en-US" sz="3600" b="1" kern="10" dirty="0">
              <a:ln w="9525">
                <a:solidFill>
                  <a:srgbClr val="008000"/>
                </a:solidFill>
                <a:round/>
                <a:headEnd/>
                <a:tailEnd/>
              </a:ln>
              <a:solidFill>
                <a:schemeClr val="bg1"/>
              </a:solidFill>
              <a:effectLst>
                <a:outerShdw dist="45791" dir="2021404" algn="ctr" rotWithShape="0">
                  <a:srgbClr val="B2B2B2">
                    <a:alpha val="79999"/>
                  </a:srgbClr>
                </a:outerShdw>
              </a:effectLst>
              <a:latin typeface="Times New Roman"/>
              <a:cs typeface="Times New Roman"/>
            </a:endParaRPr>
          </a:p>
        </p:txBody>
      </p:sp>
      <p:grpSp>
        <p:nvGrpSpPr>
          <p:cNvPr id="186373" name="Group 18"/>
          <p:cNvGrpSpPr>
            <a:grpSpLocks/>
          </p:cNvGrpSpPr>
          <p:nvPr/>
        </p:nvGrpSpPr>
        <p:grpSpPr bwMode="auto">
          <a:xfrm>
            <a:off x="1117600" y="1143000"/>
            <a:ext cx="3251200" cy="1752600"/>
            <a:chOff x="5225" y="9335"/>
            <a:chExt cx="2520" cy="1750"/>
          </a:xfrm>
        </p:grpSpPr>
        <p:sp>
          <p:nvSpPr>
            <p:cNvPr id="22"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fontAlgn="auto" hangingPunct="0">
                <a:spcBef>
                  <a:spcPts val="0"/>
                </a:spcBef>
                <a:spcAft>
                  <a:spcPts val="0"/>
                </a:spcAft>
                <a:defRPr/>
              </a:pPr>
              <a:endParaRPr lang="en-US">
                <a:latin typeface="+mn-lt"/>
              </a:endParaRPr>
            </a:p>
          </p:txBody>
        </p:sp>
        <p:pic>
          <p:nvPicPr>
            <p:cNvPr id="186378" name="Picture 26" descr="cosm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9" name="Picture 25" descr="BOOK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80" name="Picture 24" descr="BOOK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81" name="Picture 23" descr="QUILLP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82"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r" eaLnBrk="1" hangingPunct="1"/>
              <a:r>
                <a:rPr lang="en-US" sz="800" b="1">
                  <a:latin typeface="VnBangkok"/>
                  <a:cs typeface="Times New Roman" pitchFamily="18" charset="0"/>
                </a:rPr>
                <a:t> </a:t>
              </a:r>
              <a:endParaRPr lang="en-US" sz="4800">
                <a:latin typeface="Calibri" pitchFamily="34" charset="0"/>
                <a:cs typeface="Times New Roman" pitchFamily="18" charset="0"/>
              </a:endParaRPr>
            </a:p>
          </p:txBody>
        </p:sp>
        <p:sp>
          <p:nvSpPr>
            <p:cNvPr id="186383"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en-US" sz="4800">
                <a:latin typeface="Calibri" pitchFamily="34" charset="0"/>
                <a:cs typeface="Arial" pitchFamily="34" charset="0"/>
              </a:endParaRPr>
            </a:p>
          </p:txBody>
        </p:sp>
        <p:sp>
          <p:nvSpPr>
            <p:cNvPr id="186384"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r>
                <a:rPr lang="en-US" b="1" kern="10">
                  <a:solidFill>
                    <a:srgbClr val="FFFFFF"/>
                  </a:solidFill>
                  <a:latin typeface="VNbritannic"/>
                </a:rPr>
                <a:t>NÀM </a:t>
              </a:r>
            </a:p>
          </p:txBody>
        </p:sp>
        <p:sp>
          <p:nvSpPr>
            <p:cNvPr id="186385"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en-US" sz="4800">
                <a:latin typeface="Calibri" pitchFamily="34" charset="0"/>
                <a:cs typeface="Arial" pitchFamily="34" charset="0"/>
              </a:endParaRPr>
            </a:p>
          </p:txBody>
        </p:sp>
      </p:grpSp>
      <p:pic>
        <p:nvPicPr>
          <p:cNvPr id="186374" name="Picture 6" descr="Gio hoa"/>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4741864"/>
            <a:ext cx="28448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899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476211" y="5732463"/>
            <a:ext cx="11334829" cy="1077218"/>
          </a:xfrm>
          <a:prstGeom prst="rect">
            <a:avLst/>
          </a:prstGeom>
          <a:noFill/>
          <a:ln w="9525">
            <a:noFill/>
            <a:miter lim="800000"/>
            <a:headEnd/>
            <a:tailEnd/>
          </a:ln>
        </p:spPr>
        <p:txBody>
          <a:bodyPr wrap="square">
            <a:spAutoFit/>
          </a:bodyPr>
          <a:lstStyle/>
          <a:p>
            <a:pPr algn="just" fontAlgn="auto">
              <a:spcBef>
                <a:spcPts val="0"/>
              </a:spcBef>
              <a:spcAft>
                <a:spcPts val="0"/>
              </a:spcAft>
              <a:defRPr/>
            </a:pPr>
            <a:r>
              <a:rPr lang="en-US" sz="3200" b="1" dirty="0" err="1">
                <a:latin typeface="Times New Roman"/>
              </a:rPr>
              <a:t>Rừng</a:t>
            </a:r>
            <a:r>
              <a:rPr lang="en-US" sz="3200" b="1" dirty="0">
                <a:latin typeface="Times New Roman"/>
              </a:rPr>
              <a:t> </a:t>
            </a:r>
            <a:r>
              <a:rPr lang="en-US" sz="3200" b="1" dirty="0" err="1">
                <a:latin typeface="Times New Roman"/>
              </a:rPr>
              <a:t>k</a:t>
            </a:r>
            <a:r>
              <a:rPr lang="en-US" sz="3200" b="1" dirty="0" err="1">
                <a:latin typeface="Times New Roman"/>
                <a:cs typeface="+mn-cs"/>
              </a:rPr>
              <a:t>hộp</a:t>
            </a:r>
            <a:r>
              <a:rPr lang="en-US" sz="3200" b="1" dirty="0">
                <a:latin typeface="Times New Roman"/>
                <a:cs typeface="+mn-cs"/>
              </a:rPr>
              <a:t>: </a:t>
            </a:r>
            <a:r>
              <a:rPr lang="en-US" sz="3200" b="1" dirty="0">
                <a:solidFill>
                  <a:srgbClr val="FF0000"/>
                </a:solidFill>
                <a:latin typeface="Times New Roman"/>
                <a:cs typeface="+mn-cs"/>
              </a:rPr>
              <a:t>Cây thân gỗ thẳng, họ dầu, lá to và rụng sớm vào đầu mùa khô.</a:t>
            </a:r>
          </a:p>
        </p:txBody>
      </p:sp>
      <p:pic>
        <p:nvPicPr>
          <p:cNvPr id="9" name="Picture 4" descr="Magical%20Forest"/>
          <p:cNvPicPr>
            <a:picLocks noChangeAspect="1" noChangeArrowheads="1"/>
          </p:cNvPicPr>
          <p:nvPr/>
        </p:nvPicPr>
        <p:blipFill>
          <a:blip r:embed="rId2"/>
          <a:srcRect/>
          <a:stretch>
            <a:fillRect/>
          </a:stretch>
        </p:blipFill>
        <p:spPr bwMode="auto">
          <a:xfrm>
            <a:off x="59097" y="116633"/>
            <a:ext cx="6113797" cy="5440555"/>
          </a:xfrm>
          <a:prstGeom prst="rect">
            <a:avLst/>
          </a:prstGeom>
          <a:ln w="88900" cap="sq" cmpd="thickThin">
            <a:solidFill>
              <a:srgbClr val="CC0000"/>
            </a:solidFill>
            <a:prstDash val="solid"/>
            <a:miter lim="800000"/>
          </a:ln>
          <a:effectLst>
            <a:innerShdw blurRad="76200">
              <a:srgbClr val="000000"/>
            </a:innerShdw>
          </a:effectLst>
        </p:spPr>
      </p:pic>
      <p:pic>
        <p:nvPicPr>
          <p:cNvPr id="20487" name="Picture 9" descr="https://lh5.googleusercontent.com/-I8ZoQ1DX-dQ/UMrwKf2iCrI/AAAAAAAAAqA/NpI6giCT8nk/w600-h434-no/14-2PSA15962_wh650_450.jpg"/>
          <p:cNvPicPr>
            <a:picLocks noChangeAspect="1" noChangeArrowheads="1"/>
          </p:cNvPicPr>
          <p:nvPr/>
        </p:nvPicPr>
        <p:blipFill>
          <a:blip r:embed="rId3"/>
          <a:srcRect/>
          <a:stretch>
            <a:fillRect/>
          </a:stretch>
        </p:blipFill>
        <p:spPr bwMode="auto">
          <a:xfrm>
            <a:off x="6172895" y="58316"/>
            <a:ext cx="6048375" cy="5557187"/>
          </a:xfrm>
          <a:prstGeom prst="rect">
            <a:avLst/>
          </a:prstGeom>
          <a:noFill/>
          <a:ln w="38100">
            <a:solidFill>
              <a:srgbClr val="C00000"/>
            </a:solidFill>
            <a:miter lim="800000"/>
            <a:headEnd/>
            <a:tailEnd/>
          </a:ln>
        </p:spPr>
      </p:pic>
    </p:spTree>
    <p:extLst>
      <p:ext uri="{BB962C8B-B14F-4D97-AF65-F5344CB8AC3E}">
        <p14:creationId xmlns:p14="http://schemas.microsoft.com/office/powerpoint/2010/main" val="266486317"/>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WordArt 13"/>
          <p:cNvSpPr>
            <a:spLocks noChangeArrowheads="1" noChangeShapeType="1" noTextEdit="1"/>
          </p:cNvSpPr>
          <p:nvPr/>
        </p:nvSpPr>
        <p:spPr bwMode="auto">
          <a:xfrm rot="366346">
            <a:off x="1526793" y="1812705"/>
            <a:ext cx="8666199" cy="1790146"/>
          </a:xfrm>
          <a:prstGeom prst="rect">
            <a:avLst/>
          </a:prstGeom>
        </p:spPr>
        <p:txBody>
          <a:bodyPr wrap="none" fromWordArt="1">
            <a:prstTxWarp prst="textCascadeUp">
              <a:avLst>
                <a:gd name="adj" fmla="val 52236"/>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vi-VN" sz="3600" b="1" kern="10">
                <a:ln w="9525">
                  <a:round/>
                  <a:headEnd/>
                  <a:tailEnd/>
                </a:ln>
                <a:gradFill rotWithShape="1">
                  <a:gsLst>
                    <a:gs pos="0">
                      <a:srgbClr val="FFE701"/>
                    </a:gs>
                    <a:gs pos="100000">
                      <a:srgbClr val="FE3E02"/>
                    </a:gs>
                  </a:gsLst>
                  <a:lin ang="4980000" scaled="1"/>
                </a:gradFill>
                <a:latin typeface="Times New Roman"/>
                <a:cs typeface="Times New Roman"/>
              </a:rPr>
              <a:t>TÌM HIỂU BÀI</a:t>
            </a:r>
            <a:endParaRPr lang="vi-VN" sz="3600" b="1" kern="10" dirty="0">
              <a:ln w="9525">
                <a:round/>
                <a:headEnd/>
                <a:tailEnd/>
              </a:ln>
              <a:gradFill rotWithShape="1">
                <a:gsLst>
                  <a:gs pos="0">
                    <a:srgbClr val="FFE701"/>
                  </a:gs>
                  <a:gs pos="100000">
                    <a:srgbClr val="FE3E02"/>
                  </a:gs>
                </a:gsLst>
                <a:lin ang="4980000" scaled="1"/>
              </a:gradFill>
              <a:latin typeface="Times New Roman"/>
              <a:cs typeface="Times New Roman"/>
            </a:endParaRPr>
          </a:p>
        </p:txBody>
      </p:sp>
      <p:pic>
        <p:nvPicPr>
          <p:cNvPr id="16389" name="Picture 11" descr="Pictur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4700" y="2949575"/>
            <a:ext cx="21336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1" descr="Pictur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56000" y="4705350"/>
            <a:ext cx="21336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1" descr="Pictur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04000" y="4981575"/>
            <a:ext cx="21336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1" descr="Pictur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77917" y="4087813"/>
            <a:ext cx="21336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1" descr="Pictur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8785" y="1268760"/>
            <a:ext cx="1214768" cy="112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1" descr="Pictur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42400" y="762000"/>
            <a:ext cx="21336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233225"/>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4" y="-29064"/>
            <a:ext cx="12192000" cy="6858000"/>
          </a:xfrm>
          <a:prstGeom prst="rect">
            <a:avLst/>
          </a:prstGeom>
        </p:spPr>
      </p:pic>
      <p:sp>
        <p:nvSpPr>
          <p:cNvPr id="5" name="AutoShape 10"/>
          <p:cNvSpPr>
            <a:spLocks noChangeArrowheads="1"/>
          </p:cNvSpPr>
          <p:nvPr/>
        </p:nvSpPr>
        <p:spPr bwMode="auto">
          <a:xfrm>
            <a:off x="1283485" y="1523895"/>
            <a:ext cx="8425631" cy="1904567"/>
          </a:xfrm>
          <a:prstGeom prst="cloudCallout">
            <a:avLst>
              <a:gd name="adj1" fmla="val -40915"/>
              <a:gd name="adj2" fmla="val 19828"/>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r>
              <a:rPr lang="en-US" sz="3200" b="1" dirty="0">
                <a:solidFill>
                  <a:srgbClr val="0000FF"/>
                </a:solidFill>
                <a:latin typeface="Times New Roman" pitchFamily="18" charset="0"/>
              </a:rPr>
              <a:t> </a:t>
            </a:r>
            <a:r>
              <a:rPr lang="en-US" sz="3200" b="1" dirty="0">
                <a:solidFill>
                  <a:srgbClr val="FF0066"/>
                </a:solidFill>
                <a:latin typeface="Times New Roman" pitchFamily="18" charset="0"/>
                <a:cs typeface="Times New Roman" pitchFamily="18" charset="0"/>
              </a:rPr>
              <a:t>  </a:t>
            </a:r>
            <a:r>
              <a:rPr lang="en-GB" sz="3200" b="1" dirty="0">
                <a:solidFill>
                  <a:srgbClr val="0000FF"/>
                </a:solidFill>
                <a:latin typeface="Times New Roman" pitchFamily="18" charset="0"/>
                <a:cs typeface="Times New Roman" pitchFamily="18" charset="0"/>
              </a:rPr>
              <a:t>Tác giả đã miêu tả những sự vật nào </a:t>
            </a:r>
            <a:r>
              <a:rPr lang="en-GB" sz="3200" b="1" dirty="0" err="1">
                <a:solidFill>
                  <a:srgbClr val="0000FF"/>
                </a:solidFill>
                <a:latin typeface="Times New Roman" pitchFamily="18" charset="0"/>
                <a:cs typeface="Times New Roman" pitchFamily="18" charset="0"/>
              </a:rPr>
              <a:t>của</a:t>
            </a:r>
            <a:r>
              <a:rPr lang="en-GB" sz="3200" b="1" dirty="0">
                <a:solidFill>
                  <a:srgbClr val="0000FF"/>
                </a:solidFill>
                <a:latin typeface="Times New Roman" pitchFamily="18" charset="0"/>
                <a:cs typeface="Times New Roman" pitchFamily="18" charset="0"/>
              </a:rPr>
              <a:t> </a:t>
            </a:r>
            <a:r>
              <a:rPr lang="en-GB" sz="3200" b="1" dirty="0" err="1">
                <a:solidFill>
                  <a:srgbClr val="0000FF"/>
                </a:solidFill>
                <a:latin typeface="Times New Roman" pitchFamily="18" charset="0"/>
                <a:cs typeface="Times New Roman" pitchFamily="18" charset="0"/>
              </a:rPr>
              <a:t>rừng</a:t>
            </a:r>
            <a:r>
              <a:rPr lang="en-GB" sz="3200" b="1" dirty="0">
                <a:solidFill>
                  <a:srgbClr val="0000FF"/>
                </a:solidFill>
                <a:latin typeface="Times New Roman" pitchFamily="18" charset="0"/>
                <a:cs typeface="Times New Roman" pitchFamily="18" charset="0"/>
              </a:rPr>
              <a:t>?</a:t>
            </a:r>
          </a:p>
          <a:p>
            <a:pPr>
              <a:defRPr/>
            </a:pPr>
            <a:endParaRPr lang="en-US" sz="3200" dirty="0">
              <a:solidFill>
                <a:srgbClr val="FF0066"/>
              </a:solidFill>
            </a:endParaRPr>
          </a:p>
        </p:txBody>
      </p:sp>
      <p:pic>
        <p:nvPicPr>
          <p:cNvPr id="6" name="Picture 13" descr="13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1502" y="35658"/>
            <a:ext cx="981983" cy="1717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24"/>
          <p:cNvSpPr>
            <a:spLocks noChangeArrowheads="1"/>
          </p:cNvSpPr>
          <p:nvPr/>
        </p:nvSpPr>
        <p:spPr bwMode="auto">
          <a:xfrm>
            <a:off x="1102728" y="3399936"/>
            <a:ext cx="9932256" cy="3171336"/>
          </a:xfrm>
          <a:prstGeom prst="horizontalScroll">
            <a:avLst>
              <a:gd name="adj" fmla="val 18750"/>
            </a:avLst>
          </a:prstGeom>
          <a:solidFill>
            <a:schemeClr val="accent4">
              <a:lumMod val="40000"/>
              <a:lumOff val="60000"/>
            </a:schemeClr>
          </a:solidFill>
          <a:ln w="9525">
            <a:solidFill>
              <a:schemeClr val="tx1"/>
            </a:solidFill>
            <a:round/>
            <a:headEnd/>
            <a:tailEnd/>
          </a:ln>
          <a:effectLst/>
        </p:spPr>
        <p:txBody>
          <a:bodyPr wrap="none" anchor="ctr"/>
          <a:lstStyle/>
          <a:p>
            <a:pPr algn="just">
              <a:spcBef>
                <a:spcPct val="50000"/>
              </a:spcBef>
            </a:pPr>
            <a:r>
              <a:rPr lang="en-US" altLang="vi-VN" sz="2600" b="1">
                <a:solidFill>
                  <a:srgbClr val="0000FF"/>
                </a:solidFill>
              </a:rPr>
              <a:t> </a:t>
            </a:r>
          </a:p>
        </p:txBody>
      </p:sp>
      <p:sp>
        <p:nvSpPr>
          <p:cNvPr id="14" name="Text Box 9"/>
          <p:cNvSpPr txBox="1">
            <a:spLocks noChangeArrowheads="1"/>
          </p:cNvSpPr>
          <p:nvPr/>
        </p:nvSpPr>
        <p:spPr bwMode="auto">
          <a:xfrm>
            <a:off x="2017663" y="4523994"/>
            <a:ext cx="89070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571500" eaLnBrk="0" hangingPunct="0">
              <a:defRPr>
                <a:solidFill>
                  <a:schemeClr val="tx1"/>
                </a:solidFill>
                <a:latin typeface="Arial" pitchFamily="34" charset="0"/>
                <a:cs typeface="Arial" pitchFamily="34" charset="0"/>
              </a:defRPr>
            </a:lvl1pPr>
            <a:lvl2pPr marL="742950" indent="-285750" defTabSz="571500" eaLnBrk="0" hangingPunct="0">
              <a:defRPr>
                <a:solidFill>
                  <a:schemeClr val="tx1"/>
                </a:solidFill>
                <a:latin typeface="Arial" pitchFamily="34" charset="0"/>
                <a:cs typeface="Arial" pitchFamily="34" charset="0"/>
              </a:defRPr>
            </a:lvl2pPr>
            <a:lvl3pPr marL="1143000" indent="-228600" defTabSz="571500" eaLnBrk="0" hangingPunct="0">
              <a:defRPr>
                <a:solidFill>
                  <a:schemeClr val="tx1"/>
                </a:solidFill>
                <a:latin typeface="Arial" pitchFamily="34" charset="0"/>
                <a:cs typeface="Arial" pitchFamily="34" charset="0"/>
              </a:defRPr>
            </a:lvl3pPr>
            <a:lvl4pPr marL="1600200" indent="-228600" defTabSz="571500" eaLnBrk="0" hangingPunct="0">
              <a:defRPr>
                <a:solidFill>
                  <a:schemeClr val="tx1"/>
                </a:solidFill>
                <a:latin typeface="Arial" pitchFamily="34" charset="0"/>
                <a:cs typeface="Arial" pitchFamily="34" charset="0"/>
              </a:defRPr>
            </a:lvl4pPr>
            <a:lvl5pPr marL="2057400" indent="-228600" defTabSz="571500" eaLnBrk="0" hangingPunct="0">
              <a:defRPr>
                <a:solidFill>
                  <a:schemeClr val="tx1"/>
                </a:solidFill>
                <a:latin typeface="Arial" pitchFamily="34" charset="0"/>
                <a:cs typeface="Arial" pitchFamily="34" charset="0"/>
              </a:defRPr>
            </a:lvl5pPr>
            <a:lvl6pPr marL="2514600" indent="-228600" defTabSz="5715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5715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5715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5715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dirty="0">
                <a:solidFill>
                  <a:srgbClr val="FF0000"/>
                </a:solidFill>
                <a:latin typeface="Times New Roman" pitchFamily="18" charset="0"/>
              </a:rPr>
              <a:t>  </a:t>
            </a:r>
            <a:r>
              <a:rPr lang="en-US" sz="3200" b="1" dirty="0">
                <a:latin typeface="Times New Roman" pitchFamily="18" charset="0"/>
                <a:cs typeface="Times New Roman" pitchFamily="18" charset="0"/>
              </a:rPr>
              <a:t>Những sự vật được tác giả miêu tả: </a:t>
            </a:r>
          </a:p>
          <a:p>
            <a:pPr eaLnBrk="1" hangingPunct="1"/>
            <a:r>
              <a:rPr lang="en-US" sz="3200" b="1" dirty="0" err="1">
                <a:solidFill>
                  <a:srgbClr val="0000FF"/>
                </a:solidFill>
                <a:latin typeface="Times New Roman" pitchFamily="18" charset="0"/>
                <a:cs typeface="Times New Roman" pitchFamily="18" charset="0"/>
              </a:rPr>
              <a:t>Những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chiếc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nấm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rừng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vẻ</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đẹp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nó</a:t>
            </a:r>
            <a:endParaRPr lang="en-US" sz="3200" b="1" dirty="0">
              <a:solidFill>
                <a:srgbClr val="0000FF"/>
              </a:solidFill>
              <a:latin typeface="Times New Roman" pitchFamily="18" charset="0"/>
              <a:cs typeface="Times New Roman" pitchFamily="18" charset="0"/>
            </a:endParaRPr>
          </a:p>
        </p:txBody>
      </p:sp>
      <p:sp>
        <p:nvSpPr>
          <p:cNvPr id="11" name="Google Shape;110;p6"/>
          <p:cNvSpPr/>
          <p:nvPr/>
        </p:nvSpPr>
        <p:spPr>
          <a:xfrm>
            <a:off x="4219857" y="490307"/>
            <a:ext cx="4480798" cy="808076"/>
          </a:xfrm>
          <a:prstGeom prst="roundRect">
            <a:avLst>
              <a:gd name="adj" fmla="val 16667"/>
            </a:avLst>
          </a:prstGeom>
          <a:solidFill>
            <a:srgbClr val="E8AAB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600" b="1" i="0" u="none" strike="noStrike" kern="0" cap="none" spc="0" normalizeH="0" baseline="0" noProof="0" dirty="0">
                <a:ln>
                  <a:noFill/>
                </a:ln>
                <a:solidFill>
                  <a:srgbClr val="FFFFFF"/>
                </a:solidFill>
                <a:effectLst/>
                <a:uLnTx/>
                <a:uFillTx/>
                <a:latin typeface="+mj-lt"/>
                <a:ea typeface="Cambria" panose="02040503050406030204" pitchFamily="18" charset="0"/>
                <a:sym typeface="Arial" panose="020B0604020202020204"/>
              </a:rPr>
              <a:t>TÌM HIỂU BÀI </a:t>
            </a:r>
            <a:endParaRPr kumimoji="0" sz="3600" b="1" i="0" u="none" strike="noStrike" kern="0" cap="none" spc="0" normalizeH="0" baseline="0" noProof="0" dirty="0">
              <a:ln>
                <a:noFill/>
              </a:ln>
              <a:solidFill>
                <a:srgbClr val="FFFFFF"/>
              </a:solidFill>
              <a:effectLst/>
              <a:uLnTx/>
              <a:uFillTx/>
              <a:latin typeface="+mj-lt"/>
              <a:ea typeface="Cambria" panose="02040503050406030204" pitchFamily="18" charset="0"/>
              <a:sym typeface="Arial" panose="020B0604020202020204"/>
            </a:endParaRPr>
          </a:p>
        </p:txBody>
      </p:sp>
    </p:spTree>
    <p:extLst>
      <p:ext uri="{BB962C8B-B14F-4D97-AF65-F5344CB8AC3E}">
        <p14:creationId xmlns:p14="http://schemas.microsoft.com/office/powerpoint/2010/main" val="13263486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6" presetClass="entr" presetSubtype="16" fill="hold" nodeType="with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circle(in)">
                                      <p:cBhvr>
                                        <p:cTn id="20" dur="2000"/>
                                        <p:tgtEl>
                                          <p:spTgt spid="14">
                                            <p:txEl>
                                              <p:pRg st="0" end="0"/>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circle(in)">
                                      <p:cBhvr>
                                        <p:cTn id="23"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4" y="-29064"/>
            <a:ext cx="12192000" cy="6858000"/>
          </a:xfrm>
          <a:prstGeom prst="rect">
            <a:avLst/>
          </a:prstGeom>
        </p:spPr>
      </p:pic>
      <p:grpSp>
        <p:nvGrpSpPr>
          <p:cNvPr id="5" name="Group 2"/>
          <p:cNvGrpSpPr>
            <a:grpSpLocks/>
          </p:cNvGrpSpPr>
          <p:nvPr/>
        </p:nvGrpSpPr>
        <p:grpSpPr bwMode="auto">
          <a:xfrm>
            <a:off x="5392149" y="745958"/>
            <a:ext cx="6508709" cy="6027483"/>
            <a:chOff x="4717179" y="2630219"/>
            <a:chExt cx="4357457" cy="4228148"/>
          </a:xfrm>
        </p:grpSpPr>
        <p:pic>
          <p:nvPicPr>
            <p:cNvPr id="6" name="Picture 1" descr="http://assets.inhabitat.com/wp-content/blogs.dir/1/files/2012/12/amanita-muscaria-mushrooms.jpg"/>
            <p:cNvPicPr>
              <a:picLocks noChangeAspect="1" noChangeArrowheads="1"/>
            </p:cNvPicPr>
            <p:nvPr/>
          </p:nvPicPr>
          <p:blipFill>
            <a:blip r:embed="rId3"/>
            <a:srcRect/>
            <a:stretch>
              <a:fillRect/>
            </a:stretch>
          </p:blipFill>
          <p:spPr bwMode="auto">
            <a:xfrm>
              <a:off x="4717179" y="2630219"/>
              <a:ext cx="4350236" cy="2310949"/>
            </a:xfrm>
            <a:prstGeom prst="rect">
              <a:avLst/>
            </a:prstGeom>
            <a:noFill/>
            <a:ln w="57150">
              <a:noFill/>
              <a:miter lim="800000"/>
              <a:headEnd/>
              <a:tailEnd/>
            </a:ln>
          </p:spPr>
        </p:pic>
        <p:pic>
          <p:nvPicPr>
            <p:cNvPr id="7" name="Picture 17" descr="lau dai nam "/>
            <p:cNvPicPr>
              <a:picLocks noChangeAspect="1" noChangeArrowheads="1"/>
            </p:cNvPicPr>
            <p:nvPr/>
          </p:nvPicPr>
          <p:blipFill>
            <a:blip r:embed="rId4"/>
            <a:srcRect/>
            <a:stretch>
              <a:fillRect/>
            </a:stretch>
          </p:blipFill>
          <p:spPr bwMode="auto">
            <a:xfrm>
              <a:off x="4724400" y="4797152"/>
              <a:ext cx="4350236" cy="2061215"/>
            </a:xfrm>
            <a:prstGeom prst="rect">
              <a:avLst/>
            </a:prstGeom>
            <a:noFill/>
            <a:ln w="9525">
              <a:noFill/>
              <a:miter lim="800000"/>
              <a:headEnd/>
              <a:tailEnd/>
            </a:ln>
          </p:spPr>
        </p:pic>
      </p:grpSp>
      <p:sp>
        <p:nvSpPr>
          <p:cNvPr id="9" name="TextBox 8"/>
          <p:cNvSpPr txBox="1"/>
          <p:nvPr/>
        </p:nvSpPr>
        <p:spPr>
          <a:xfrm>
            <a:off x="320009" y="1348800"/>
            <a:ext cx="4735773" cy="5016758"/>
          </a:xfrm>
          <a:prstGeom prst="rect">
            <a:avLst/>
          </a:prstGeom>
          <a:noFill/>
        </p:spPr>
        <p:txBody>
          <a:bodyPr wrap="square" rtlCol="0">
            <a:spAutoFit/>
          </a:bodyPr>
          <a:lstStyle/>
          <a:p>
            <a:pPr algn="just"/>
            <a:r>
              <a:rPr lang="en-US" sz="3200" i="1" dirty="0">
                <a:solidFill>
                  <a:schemeClr val="accent5">
                    <a:lumMod val="75000"/>
                  </a:schemeClr>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Những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vạt</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nấm</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rừng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như</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một</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thành</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phố</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nấm</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mỗi</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chiếc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nấm</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như</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tòa</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lâu</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đài</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kiến</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trúc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tân</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kì</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bản</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thân</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tác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giả</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như</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một</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người</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khổng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lồ</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đi</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lạc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vào</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kinh</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đô</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của</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vương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quốc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những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người</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tí</a:t>
            </a:r>
            <a:r>
              <a:rPr lang="en-US" sz="3200" i="1" dirty="0">
                <a:solidFill>
                  <a:srgbClr val="0000FF"/>
                </a:solidFill>
                <a:latin typeface="Times New Roman" pitchFamily="18" charset="0"/>
                <a:cs typeface="Times New Roman" pitchFamily="18" charset="0"/>
              </a:rPr>
              <a:t> hon </a:t>
            </a:r>
            <a:r>
              <a:rPr lang="en-US" sz="3200" i="1" dirty="0" err="1">
                <a:solidFill>
                  <a:srgbClr val="0000FF"/>
                </a:solidFill>
                <a:latin typeface="Times New Roman" pitchFamily="18" charset="0"/>
                <a:cs typeface="Times New Roman" pitchFamily="18" charset="0"/>
              </a:rPr>
              <a:t>với</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những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đền</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đài</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miếu</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mạo</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cung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điện</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lúp</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xúp</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dưới</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chân</a:t>
            </a:r>
            <a:r>
              <a:rPr lang="en-US" sz="3200" i="1" dirty="0">
                <a:solidFill>
                  <a:srgbClr val="0000FF"/>
                </a:solidFill>
                <a:latin typeface="Times New Roman" pitchFamily="18" charset="0"/>
                <a:cs typeface="Times New Roman" pitchFamily="18" charset="0"/>
              </a:rPr>
              <a:t>.</a:t>
            </a:r>
            <a:endParaRPr lang="vi-VN" sz="3200" i="1" dirty="0">
              <a:solidFill>
                <a:srgbClr val="0000FF"/>
              </a:solidFill>
              <a:latin typeface="Times New Roman" pitchFamily="18" charset="0"/>
              <a:cs typeface="Times New Roman" pitchFamily="18" charset="0"/>
            </a:endParaRPr>
          </a:p>
        </p:txBody>
      </p:sp>
      <p:sp>
        <p:nvSpPr>
          <p:cNvPr id="3" name="Rounded Rectangle 2"/>
          <p:cNvSpPr/>
          <p:nvPr/>
        </p:nvSpPr>
        <p:spPr>
          <a:xfrm>
            <a:off x="0" y="59704"/>
            <a:ext cx="12192000" cy="87875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spcBef>
                <a:spcPts val="0"/>
              </a:spcBef>
              <a:spcAft>
                <a:spcPts val="0"/>
              </a:spcAft>
              <a:tabLst>
                <a:tab pos="1698625" algn="l"/>
              </a:tabLst>
              <a:defRPr/>
            </a:pPr>
            <a:r>
              <a:rPr lang="en-US" sz="3200" b="1" dirty="0" err="1">
                <a:solidFill>
                  <a:srgbClr val="002060"/>
                </a:solidFill>
                <a:latin typeface="Times New Roman"/>
              </a:rPr>
              <a:t>Những</a:t>
            </a:r>
            <a:r>
              <a:rPr lang="en-US" sz="3200" b="1" dirty="0">
                <a:solidFill>
                  <a:srgbClr val="002060"/>
                </a:solidFill>
                <a:latin typeface="Times New Roman"/>
              </a:rPr>
              <a:t> </a:t>
            </a:r>
            <a:r>
              <a:rPr lang="en-US" sz="3200" b="1" dirty="0" err="1">
                <a:solidFill>
                  <a:srgbClr val="002060"/>
                </a:solidFill>
                <a:latin typeface="Times New Roman"/>
              </a:rPr>
              <a:t>cây</a:t>
            </a:r>
            <a:r>
              <a:rPr lang="en-US" sz="3200" b="1" dirty="0">
                <a:solidFill>
                  <a:srgbClr val="002060"/>
                </a:solidFill>
                <a:latin typeface="Times New Roman"/>
              </a:rPr>
              <a:t> </a:t>
            </a:r>
            <a:r>
              <a:rPr lang="en-US" sz="3200" b="1" dirty="0" err="1">
                <a:solidFill>
                  <a:srgbClr val="002060"/>
                </a:solidFill>
                <a:latin typeface="Times New Roman"/>
              </a:rPr>
              <a:t>nấm</a:t>
            </a:r>
            <a:r>
              <a:rPr lang="en-US" sz="3200" b="1" dirty="0">
                <a:solidFill>
                  <a:srgbClr val="002060"/>
                </a:solidFill>
                <a:latin typeface="Times New Roman"/>
              </a:rPr>
              <a:t> </a:t>
            </a:r>
            <a:r>
              <a:rPr lang="en-US" sz="3200" b="1" dirty="0" err="1">
                <a:solidFill>
                  <a:srgbClr val="002060"/>
                </a:solidFill>
                <a:latin typeface="Times New Roman"/>
              </a:rPr>
              <a:t>rừng</a:t>
            </a:r>
            <a:r>
              <a:rPr lang="en-US" sz="3200" b="1" dirty="0">
                <a:solidFill>
                  <a:srgbClr val="002060"/>
                </a:solidFill>
                <a:latin typeface="Times New Roman"/>
              </a:rPr>
              <a:t> </a:t>
            </a:r>
            <a:r>
              <a:rPr lang="en-US" sz="3200" b="1" dirty="0" err="1">
                <a:solidFill>
                  <a:srgbClr val="002060"/>
                </a:solidFill>
                <a:latin typeface="Times New Roman"/>
              </a:rPr>
              <a:t>đã</a:t>
            </a:r>
            <a:r>
              <a:rPr lang="en-US" sz="3200" b="1" dirty="0">
                <a:solidFill>
                  <a:srgbClr val="002060"/>
                </a:solidFill>
                <a:latin typeface="Times New Roman"/>
              </a:rPr>
              <a:t> </a:t>
            </a:r>
            <a:r>
              <a:rPr lang="en-US" sz="3200" b="1" dirty="0" err="1">
                <a:solidFill>
                  <a:srgbClr val="002060"/>
                </a:solidFill>
                <a:latin typeface="Times New Roman"/>
              </a:rPr>
              <a:t>khiến</a:t>
            </a:r>
            <a:r>
              <a:rPr lang="en-US" sz="3200" b="1" dirty="0">
                <a:solidFill>
                  <a:srgbClr val="002060"/>
                </a:solidFill>
                <a:latin typeface="Times New Roman"/>
              </a:rPr>
              <a:t> </a:t>
            </a:r>
            <a:r>
              <a:rPr lang="en-US" sz="3200" b="1" dirty="0" err="1">
                <a:solidFill>
                  <a:srgbClr val="002060"/>
                </a:solidFill>
                <a:latin typeface="Times New Roman"/>
              </a:rPr>
              <a:t>tác</a:t>
            </a:r>
            <a:r>
              <a:rPr lang="en-US" sz="3200" b="1" dirty="0">
                <a:solidFill>
                  <a:srgbClr val="002060"/>
                </a:solidFill>
                <a:latin typeface="Times New Roman"/>
              </a:rPr>
              <a:t> </a:t>
            </a:r>
            <a:r>
              <a:rPr lang="en-US" sz="3200" b="1" dirty="0" err="1">
                <a:solidFill>
                  <a:srgbClr val="002060"/>
                </a:solidFill>
                <a:latin typeface="Times New Roman"/>
              </a:rPr>
              <a:t>giả</a:t>
            </a:r>
            <a:r>
              <a:rPr lang="en-US" sz="3200" b="1" dirty="0">
                <a:solidFill>
                  <a:srgbClr val="002060"/>
                </a:solidFill>
                <a:latin typeface="Times New Roman"/>
              </a:rPr>
              <a:t> </a:t>
            </a:r>
            <a:r>
              <a:rPr lang="en-US" sz="3200" b="1" dirty="0" err="1">
                <a:solidFill>
                  <a:srgbClr val="002060"/>
                </a:solidFill>
                <a:latin typeface="Times New Roman"/>
              </a:rPr>
              <a:t>có</a:t>
            </a:r>
            <a:r>
              <a:rPr lang="en-US" sz="3200" b="1" dirty="0">
                <a:solidFill>
                  <a:srgbClr val="002060"/>
                </a:solidFill>
                <a:latin typeface="Times New Roman"/>
              </a:rPr>
              <a:t> </a:t>
            </a:r>
            <a:r>
              <a:rPr lang="en-US" sz="3200" b="1" dirty="0" err="1">
                <a:solidFill>
                  <a:srgbClr val="002060"/>
                </a:solidFill>
                <a:latin typeface="Times New Roman"/>
              </a:rPr>
              <a:t>những</a:t>
            </a:r>
            <a:r>
              <a:rPr lang="en-US" sz="3200" b="1" dirty="0">
                <a:solidFill>
                  <a:srgbClr val="002060"/>
                </a:solidFill>
                <a:latin typeface="Times New Roman"/>
              </a:rPr>
              <a:t> </a:t>
            </a:r>
            <a:r>
              <a:rPr lang="en-US" sz="3200" b="1" dirty="0" err="1">
                <a:solidFill>
                  <a:srgbClr val="002060"/>
                </a:solidFill>
                <a:latin typeface="Times New Roman"/>
              </a:rPr>
              <a:t>liên</a:t>
            </a:r>
            <a:r>
              <a:rPr lang="en-US" sz="3200" b="1" dirty="0">
                <a:solidFill>
                  <a:srgbClr val="002060"/>
                </a:solidFill>
                <a:latin typeface="Times New Roman"/>
              </a:rPr>
              <a:t> </a:t>
            </a:r>
            <a:r>
              <a:rPr lang="en-US" sz="3200" b="1" dirty="0" err="1">
                <a:solidFill>
                  <a:srgbClr val="002060"/>
                </a:solidFill>
                <a:latin typeface="Times New Roman"/>
              </a:rPr>
              <a:t>tưởng</a:t>
            </a:r>
            <a:r>
              <a:rPr lang="en-US" sz="3200" b="1" dirty="0">
                <a:solidFill>
                  <a:srgbClr val="002060"/>
                </a:solidFill>
                <a:latin typeface="Times New Roman"/>
              </a:rPr>
              <a:t> </a:t>
            </a:r>
            <a:r>
              <a:rPr lang="en-US" sz="3200" b="1" dirty="0" err="1">
                <a:solidFill>
                  <a:srgbClr val="002060"/>
                </a:solidFill>
                <a:latin typeface="Times New Roman"/>
              </a:rPr>
              <a:t>thú</a:t>
            </a:r>
            <a:r>
              <a:rPr lang="en-US" sz="3200" b="1" dirty="0">
                <a:solidFill>
                  <a:srgbClr val="002060"/>
                </a:solidFill>
                <a:latin typeface="Times New Roman"/>
              </a:rPr>
              <a:t> </a:t>
            </a:r>
            <a:r>
              <a:rPr lang="en-US" sz="3200" b="1" dirty="0" err="1">
                <a:solidFill>
                  <a:srgbClr val="002060"/>
                </a:solidFill>
                <a:latin typeface="Times New Roman"/>
              </a:rPr>
              <a:t>vị</a:t>
            </a:r>
            <a:r>
              <a:rPr lang="en-US" sz="3200" b="1" dirty="0">
                <a:solidFill>
                  <a:srgbClr val="002060"/>
                </a:solidFill>
                <a:latin typeface="Times New Roman"/>
              </a:rPr>
              <a:t> </a:t>
            </a:r>
            <a:r>
              <a:rPr lang="en-US" sz="3200" b="1" dirty="0" err="1">
                <a:solidFill>
                  <a:srgbClr val="002060"/>
                </a:solidFill>
                <a:latin typeface="Times New Roman"/>
              </a:rPr>
              <a:t>gì</a:t>
            </a:r>
            <a:r>
              <a:rPr lang="en-US" sz="3200" b="1" dirty="0">
                <a:solidFill>
                  <a:srgbClr val="002060"/>
                </a:solidFill>
                <a:latin typeface="Times New Roman"/>
              </a:rPr>
              <a:t>?</a:t>
            </a:r>
          </a:p>
        </p:txBody>
      </p:sp>
    </p:spTree>
    <p:extLst>
      <p:ext uri="{BB962C8B-B14F-4D97-AF65-F5344CB8AC3E}">
        <p14:creationId xmlns:p14="http://schemas.microsoft.com/office/powerpoint/2010/main" val="70210442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39" y="-72188"/>
            <a:ext cx="12192000" cy="6858000"/>
          </a:xfrm>
          <a:prstGeom prst="rect">
            <a:avLst/>
          </a:prstGeom>
        </p:spPr>
      </p:pic>
      <p:pic>
        <p:nvPicPr>
          <p:cNvPr id="9" name="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10054574" y="3848940"/>
            <a:ext cx="1544284" cy="1828159"/>
          </a:xfrm>
          <a:prstGeom prst="rect">
            <a:avLst/>
          </a:prstGeom>
        </p:spPr>
      </p:pic>
      <p:pic>
        <p:nvPicPr>
          <p:cNvPr id="10" name="6"/>
          <p:cNvPicPr>
            <a:picLocks noChangeAspect="1"/>
          </p:cNvPicPr>
          <p:nvPr/>
        </p:nvPicPr>
        <p:blipFill rotWithShape="1">
          <a:blip r:embed="rId4">
            <a:extLst>
              <a:ext uri="{28A0092B-C50C-407E-A947-70E740481C1C}">
                <a14:useLocalDpi xmlns:a14="http://schemas.microsoft.com/office/drawing/2010/main" val="0"/>
              </a:ext>
            </a:extLst>
          </a:blip>
          <a:srcRect l="54800" t="72533" r="8533"/>
          <a:stretch/>
        </p:blipFill>
        <p:spPr>
          <a:xfrm>
            <a:off x="8680269" y="5408504"/>
            <a:ext cx="3569570" cy="1504087"/>
          </a:xfrm>
          <a:prstGeom prst="rect">
            <a:avLst/>
          </a:prstGeom>
        </p:spPr>
      </p:pic>
      <p:sp>
        <p:nvSpPr>
          <p:cNvPr id="12" name="AutoShape 24"/>
          <p:cNvSpPr>
            <a:spLocks noChangeArrowheads="1"/>
          </p:cNvSpPr>
          <p:nvPr/>
        </p:nvSpPr>
        <p:spPr bwMode="auto">
          <a:xfrm>
            <a:off x="295700" y="2695075"/>
            <a:ext cx="8752048" cy="3537284"/>
          </a:xfrm>
          <a:prstGeom prst="horizontalScroll">
            <a:avLst>
              <a:gd name="adj" fmla="val 18750"/>
            </a:avLst>
          </a:prstGeom>
          <a:solidFill>
            <a:schemeClr val="accent4">
              <a:lumMod val="60000"/>
              <a:lumOff val="40000"/>
            </a:schemeClr>
          </a:solidFill>
          <a:ln w="9525">
            <a:solidFill>
              <a:schemeClr val="tx1"/>
            </a:solidFill>
            <a:round/>
            <a:headEnd/>
            <a:tailEnd/>
          </a:ln>
          <a:effectLst/>
        </p:spPr>
        <p:txBody>
          <a:bodyPr wrap="none" anchor="ctr"/>
          <a:lstStyle/>
          <a:p>
            <a:pPr algn="just">
              <a:spcBef>
                <a:spcPct val="50000"/>
              </a:spcBef>
            </a:pPr>
            <a:r>
              <a:rPr lang="en-US" altLang="vi-VN" sz="2600" b="1">
                <a:solidFill>
                  <a:srgbClr val="0000FF"/>
                </a:solidFill>
              </a:rPr>
              <a:t> </a:t>
            </a:r>
          </a:p>
        </p:txBody>
      </p:sp>
      <p:sp>
        <p:nvSpPr>
          <p:cNvPr id="13" name="TextBox 12"/>
          <p:cNvSpPr txBox="1">
            <a:spLocks noChangeArrowheads="1"/>
          </p:cNvSpPr>
          <p:nvPr/>
        </p:nvSpPr>
        <p:spPr bwMode="auto">
          <a:xfrm>
            <a:off x="1205168" y="3469511"/>
            <a:ext cx="7674137" cy="1815882"/>
          </a:xfrm>
          <a:prstGeom prst="rect">
            <a:avLst/>
          </a:prstGeom>
          <a:noFill/>
          <a:ln w="9525">
            <a:noFill/>
            <a:miter lim="800000"/>
            <a:headEnd/>
            <a:tailEnd/>
          </a:ln>
        </p:spPr>
        <p:txBody>
          <a:bodyPr wrap="square">
            <a:spAutoFit/>
          </a:bodyPr>
          <a:lstStyle/>
          <a:p>
            <a:r>
              <a:rPr lang="en-US" sz="4000" dirty="0">
                <a:solidFill>
                  <a:srgbClr val="FF0000"/>
                </a:solidFill>
                <a:latin typeface="Times New Roman" pitchFamily="18" charset="0"/>
                <a:cs typeface="Times New Roman" pitchFamily="18" charset="0"/>
              </a:rPr>
              <a:t>   </a:t>
            </a:r>
            <a:r>
              <a:rPr lang="en-US" sz="3600" i="1" dirty="0" err="1">
                <a:solidFill>
                  <a:srgbClr val="0000FF"/>
                </a:solidFill>
                <a:latin typeface="Times New Roman" pitchFamily="18" charset="0"/>
                <a:cs typeface="Times New Roman" pitchFamily="18" charset="0"/>
              </a:rPr>
              <a:t>Những</a:t>
            </a:r>
            <a:r>
              <a:rPr lang="en-US" sz="3600" i="1" dirty="0">
                <a:solidFill>
                  <a:srgbClr val="0000FF"/>
                </a:solidFill>
                <a:latin typeface="Times New Roman" pitchFamily="18" charset="0"/>
                <a:cs typeface="Times New Roman" pitchFamily="18" charset="0"/>
              </a:rPr>
              <a:t> </a:t>
            </a:r>
            <a:r>
              <a:rPr lang="en-US" sz="3600" i="1" dirty="0" err="1">
                <a:solidFill>
                  <a:srgbClr val="0000FF"/>
                </a:solidFill>
                <a:latin typeface="Times New Roman" pitchFamily="18" charset="0"/>
                <a:cs typeface="Times New Roman" pitchFamily="18" charset="0"/>
              </a:rPr>
              <a:t>liên</a:t>
            </a:r>
            <a:r>
              <a:rPr lang="en-US" sz="3600" i="1" dirty="0">
                <a:solidFill>
                  <a:srgbClr val="0000FF"/>
                </a:solidFill>
                <a:latin typeface="Times New Roman" pitchFamily="18" charset="0"/>
                <a:cs typeface="Times New Roman" pitchFamily="18" charset="0"/>
              </a:rPr>
              <a:t> </a:t>
            </a:r>
            <a:r>
              <a:rPr lang="en-US" sz="3600" i="1" dirty="0" err="1">
                <a:solidFill>
                  <a:srgbClr val="0000FF"/>
                </a:solidFill>
                <a:latin typeface="Times New Roman" pitchFamily="18" charset="0"/>
                <a:cs typeface="Times New Roman" pitchFamily="18" charset="0"/>
              </a:rPr>
              <a:t>tưởng</a:t>
            </a:r>
            <a:r>
              <a:rPr lang="en-US" sz="3600" i="1" dirty="0">
                <a:solidFill>
                  <a:srgbClr val="0000FF"/>
                </a:solidFill>
                <a:latin typeface="Times New Roman" pitchFamily="18" charset="0"/>
                <a:cs typeface="Times New Roman" pitchFamily="18" charset="0"/>
              </a:rPr>
              <a:t> </a:t>
            </a:r>
            <a:r>
              <a:rPr lang="en-US" sz="3600" i="1" dirty="0" err="1">
                <a:solidFill>
                  <a:srgbClr val="0000FF"/>
                </a:solidFill>
                <a:latin typeface="Times New Roman" pitchFamily="18" charset="0"/>
                <a:cs typeface="Times New Roman" pitchFamily="18" charset="0"/>
              </a:rPr>
              <a:t>ấy</a:t>
            </a:r>
            <a:r>
              <a:rPr lang="en-US" sz="3600" i="1" dirty="0">
                <a:solidFill>
                  <a:srgbClr val="0000FF"/>
                </a:solidFill>
                <a:latin typeface="Times New Roman" pitchFamily="18" charset="0"/>
                <a:cs typeface="Times New Roman" pitchFamily="18" charset="0"/>
              </a:rPr>
              <a:t> </a:t>
            </a:r>
            <a:r>
              <a:rPr lang="en-US" sz="3600" i="1" dirty="0" err="1">
                <a:solidFill>
                  <a:srgbClr val="0000FF"/>
                </a:solidFill>
                <a:latin typeface="Times New Roman" pitchFamily="18" charset="0"/>
                <a:cs typeface="Times New Roman" pitchFamily="18" charset="0"/>
              </a:rPr>
              <a:t>làm</a:t>
            </a:r>
            <a:r>
              <a:rPr lang="en-US" sz="3600" i="1" dirty="0">
                <a:solidFill>
                  <a:srgbClr val="0000FF"/>
                </a:solidFill>
                <a:latin typeface="Times New Roman" pitchFamily="18" charset="0"/>
                <a:cs typeface="Times New Roman" pitchFamily="18" charset="0"/>
              </a:rPr>
              <a:t> </a:t>
            </a:r>
            <a:r>
              <a:rPr lang="en-US" sz="3600" i="1" dirty="0" err="1">
                <a:solidFill>
                  <a:srgbClr val="0000FF"/>
                </a:solidFill>
                <a:latin typeface="Times New Roman" pitchFamily="18" charset="0"/>
                <a:cs typeface="Times New Roman" pitchFamily="18" charset="0"/>
              </a:rPr>
              <a:t>cảnh</a:t>
            </a:r>
            <a:r>
              <a:rPr lang="en-US" sz="3600" i="1" dirty="0">
                <a:solidFill>
                  <a:srgbClr val="0000FF"/>
                </a:solidFill>
                <a:latin typeface="Times New Roman" pitchFamily="18" charset="0"/>
                <a:cs typeface="Times New Roman" pitchFamily="18" charset="0"/>
              </a:rPr>
              <a:t> </a:t>
            </a:r>
            <a:r>
              <a:rPr lang="en-US" sz="3600" i="1" dirty="0" err="1">
                <a:solidFill>
                  <a:srgbClr val="0000FF"/>
                </a:solidFill>
                <a:latin typeface="Times New Roman" pitchFamily="18" charset="0"/>
                <a:cs typeface="Times New Roman" pitchFamily="18" charset="0"/>
              </a:rPr>
              <a:t>vật</a:t>
            </a:r>
            <a:r>
              <a:rPr lang="en-US" sz="3600" i="1" dirty="0">
                <a:solidFill>
                  <a:srgbClr val="0000FF"/>
                </a:solidFill>
                <a:latin typeface="Times New Roman" pitchFamily="18" charset="0"/>
                <a:cs typeface="Times New Roman" pitchFamily="18" charset="0"/>
              </a:rPr>
              <a:t> </a:t>
            </a:r>
            <a:r>
              <a:rPr lang="en-US" sz="3600" i="1" dirty="0" err="1">
                <a:solidFill>
                  <a:srgbClr val="0000FF"/>
                </a:solidFill>
                <a:latin typeface="Times New Roman" pitchFamily="18" charset="0"/>
                <a:cs typeface="Times New Roman" pitchFamily="18" charset="0"/>
              </a:rPr>
              <a:t>trong</a:t>
            </a:r>
            <a:r>
              <a:rPr lang="en-US" sz="3600" i="1" dirty="0">
                <a:solidFill>
                  <a:srgbClr val="0000FF"/>
                </a:solidFill>
                <a:latin typeface="Times New Roman" pitchFamily="18" charset="0"/>
                <a:cs typeface="Times New Roman" pitchFamily="18" charset="0"/>
              </a:rPr>
              <a:t> </a:t>
            </a:r>
            <a:r>
              <a:rPr lang="en-US" sz="3600" i="1" dirty="0" err="1">
                <a:solidFill>
                  <a:srgbClr val="0000FF"/>
                </a:solidFill>
                <a:latin typeface="Times New Roman" pitchFamily="18" charset="0"/>
                <a:cs typeface="Times New Roman" pitchFamily="18" charset="0"/>
              </a:rPr>
              <a:t>rừng</a:t>
            </a:r>
            <a:r>
              <a:rPr lang="en-US" sz="3600" i="1" dirty="0">
                <a:solidFill>
                  <a:srgbClr val="0000FF"/>
                </a:solidFill>
                <a:latin typeface="Times New Roman" pitchFamily="18" charset="0"/>
                <a:cs typeface="Times New Roman" pitchFamily="18" charset="0"/>
              </a:rPr>
              <a:t> </a:t>
            </a:r>
            <a:r>
              <a:rPr lang="en-US" sz="3600" i="1" dirty="0" err="1">
                <a:solidFill>
                  <a:srgbClr val="0000FF"/>
                </a:solidFill>
                <a:latin typeface="Times New Roman" pitchFamily="18" charset="0"/>
                <a:cs typeface="Times New Roman" pitchFamily="18" charset="0"/>
              </a:rPr>
              <a:t>trở</a:t>
            </a:r>
            <a:r>
              <a:rPr lang="en-US" sz="3600" i="1" dirty="0">
                <a:solidFill>
                  <a:srgbClr val="0000FF"/>
                </a:solidFill>
                <a:latin typeface="Times New Roman" pitchFamily="18" charset="0"/>
                <a:cs typeface="Times New Roman" pitchFamily="18" charset="0"/>
              </a:rPr>
              <a:t> </a:t>
            </a:r>
            <a:r>
              <a:rPr lang="en-US" sz="3600" i="1" dirty="0" err="1">
                <a:solidFill>
                  <a:srgbClr val="0000FF"/>
                </a:solidFill>
                <a:latin typeface="Times New Roman" pitchFamily="18" charset="0"/>
                <a:cs typeface="Times New Roman" pitchFamily="18" charset="0"/>
              </a:rPr>
              <a:t>nên</a:t>
            </a:r>
            <a:r>
              <a:rPr lang="en-US" sz="3600" i="1" dirty="0">
                <a:solidFill>
                  <a:srgbClr val="0000FF"/>
                </a:solidFill>
                <a:latin typeface="Times New Roman" pitchFamily="18" charset="0"/>
                <a:cs typeface="Times New Roman" pitchFamily="18" charset="0"/>
              </a:rPr>
              <a:t> </a:t>
            </a:r>
            <a:r>
              <a:rPr lang="en-US" sz="3600" i="1" dirty="0" err="1">
                <a:solidFill>
                  <a:srgbClr val="0000FF"/>
                </a:solidFill>
                <a:latin typeface="Times New Roman" pitchFamily="18" charset="0"/>
                <a:cs typeface="Times New Roman" pitchFamily="18" charset="0"/>
              </a:rPr>
              <a:t>lãng</a:t>
            </a:r>
            <a:r>
              <a:rPr lang="en-US" sz="3600" i="1" dirty="0">
                <a:solidFill>
                  <a:srgbClr val="0000FF"/>
                </a:solidFill>
                <a:latin typeface="Times New Roman" pitchFamily="18" charset="0"/>
                <a:cs typeface="Times New Roman" pitchFamily="18" charset="0"/>
              </a:rPr>
              <a:t> </a:t>
            </a:r>
            <a:r>
              <a:rPr lang="en-US" sz="3600" i="1" dirty="0" err="1">
                <a:solidFill>
                  <a:srgbClr val="0000FF"/>
                </a:solidFill>
                <a:latin typeface="Times New Roman" pitchFamily="18" charset="0"/>
                <a:cs typeface="Times New Roman" pitchFamily="18" charset="0"/>
              </a:rPr>
              <a:t>mạn</a:t>
            </a:r>
            <a:r>
              <a:rPr lang="en-US" sz="3600" i="1" dirty="0">
                <a:solidFill>
                  <a:srgbClr val="0000FF"/>
                </a:solidFill>
                <a:latin typeface="Times New Roman" pitchFamily="18" charset="0"/>
                <a:cs typeface="Times New Roman" pitchFamily="18" charset="0"/>
              </a:rPr>
              <a:t>, </a:t>
            </a:r>
            <a:r>
              <a:rPr lang="en-US" sz="3600" i="1" dirty="0" err="1">
                <a:solidFill>
                  <a:srgbClr val="0000FF"/>
                </a:solidFill>
                <a:latin typeface="Times New Roman" pitchFamily="18" charset="0"/>
                <a:cs typeface="Times New Roman" pitchFamily="18" charset="0"/>
              </a:rPr>
              <a:t>thần</a:t>
            </a:r>
            <a:r>
              <a:rPr lang="en-US" sz="3600" i="1" dirty="0">
                <a:solidFill>
                  <a:srgbClr val="0000FF"/>
                </a:solidFill>
                <a:latin typeface="Times New Roman" pitchFamily="18" charset="0"/>
                <a:cs typeface="Times New Roman" pitchFamily="18" charset="0"/>
              </a:rPr>
              <a:t> </a:t>
            </a:r>
            <a:r>
              <a:rPr lang="en-US" sz="3600" i="1" dirty="0" err="1">
                <a:solidFill>
                  <a:srgbClr val="0000FF"/>
                </a:solidFill>
                <a:latin typeface="Times New Roman" pitchFamily="18" charset="0"/>
                <a:cs typeface="Times New Roman" pitchFamily="18" charset="0"/>
              </a:rPr>
              <a:t>bí</a:t>
            </a:r>
            <a:r>
              <a:rPr lang="en-US" sz="3600" i="1" dirty="0">
                <a:solidFill>
                  <a:srgbClr val="0000FF"/>
                </a:solidFill>
                <a:latin typeface="Times New Roman" pitchFamily="18" charset="0"/>
                <a:cs typeface="Times New Roman" pitchFamily="18" charset="0"/>
              </a:rPr>
              <a:t> </a:t>
            </a:r>
            <a:r>
              <a:rPr lang="en-US" sz="3600" i="1" dirty="0" err="1">
                <a:solidFill>
                  <a:srgbClr val="0000FF"/>
                </a:solidFill>
                <a:latin typeface="Times New Roman" pitchFamily="18" charset="0"/>
                <a:cs typeface="Times New Roman" pitchFamily="18" charset="0"/>
              </a:rPr>
              <a:t>như</a:t>
            </a:r>
            <a:r>
              <a:rPr lang="en-US" sz="3600" i="1" dirty="0">
                <a:solidFill>
                  <a:srgbClr val="0000FF"/>
                </a:solidFill>
                <a:latin typeface="Times New Roman" pitchFamily="18" charset="0"/>
                <a:cs typeface="Times New Roman" pitchFamily="18" charset="0"/>
              </a:rPr>
              <a:t> </a:t>
            </a:r>
            <a:r>
              <a:rPr lang="en-US" sz="3600" i="1" dirty="0" err="1">
                <a:solidFill>
                  <a:srgbClr val="0000FF"/>
                </a:solidFill>
                <a:latin typeface="Times New Roman" pitchFamily="18" charset="0"/>
                <a:cs typeface="Times New Roman" pitchFamily="18" charset="0"/>
              </a:rPr>
              <a:t>trong</a:t>
            </a:r>
            <a:r>
              <a:rPr lang="en-US" sz="3600" i="1" dirty="0">
                <a:solidFill>
                  <a:srgbClr val="0000FF"/>
                </a:solidFill>
                <a:latin typeface="Times New Roman" pitchFamily="18" charset="0"/>
                <a:cs typeface="Times New Roman" pitchFamily="18" charset="0"/>
              </a:rPr>
              <a:t> </a:t>
            </a:r>
            <a:r>
              <a:rPr lang="en-US" sz="3600" i="1" dirty="0" err="1">
                <a:solidFill>
                  <a:srgbClr val="0000FF"/>
                </a:solidFill>
                <a:latin typeface="Times New Roman" pitchFamily="18" charset="0"/>
                <a:cs typeface="Times New Roman" pitchFamily="18" charset="0"/>
              </a:rPr>
              <a:t>truyện</a:t>
            </a:r>
            <a:r>
              <a:rPr lang="en-US" sz="3600" i="1" dirty="0">
                <a:solidFill>
                  <a:srgbClr val="0000FF"/>
                </a:solidFill>
                <a:latin typeface="Times New Roman" pitchFamily="18" charset="0"/>
                <a:cs typeface="Times New Roman" pitchFamily="18" charset="0"/>
              </a:rPr>
              <a:t> </a:t>
            </a:r>
            <a:r>
              <a:rPr lang="en-US" sz="3600" i="1" dirty="0" err="1">
                <a:solidFill>
                  <a:srgbClr val="0000FF"/>
                </a:solidFill>
                <a:latin typeface="Times New Roman" pitchFamily="18" charset="0"/>
                <a:cs typeface="Times New Roman" pitchFamily="18" charset="0"/>
              </a:rPr>
              <a:t>cổ</a:t>
            </a:r>
            <a:r>
              <a:rPr lang="en-US" sz="3600" i="1" dirty="0">
                <a:solidFill>
                  <a:srgbClr val="0000FF"/>
                </a:solidFill>
                <a:latin typeface="Times New Roman" pitchFamily="18" charset="0"/>
                <a:cs typeface="Times New Roman" pitchFamily="18" charset="0"/>
              </a:rPr>
              <a:t> </a:t>
            </a:r>
            <a:r>
              <a:rPr lang="en-US" sz="3600" i="1" dirty="0" err="1">
                <a:solidFill>
                  <a:srgbClr val="0000FF"/>
                </a:solidFill>
                <a:latin typeface="Times New Roman" pitchFamily="18" charset="0"/>
                <a:cs typeface="Times New Roman" pitchFamily="18" charset="0"/>
              </a:rPr>
              <a:t>tích</a:t>
            </a:r>
            <a:r>
              <a:rPr lang="en-US" sz="3600" i="1" dirty="0">
                <a:solidFill>
                  <a:srgbClr val="0000FF"/>
                </a:solidFill>
                <a:latin typeface="Times New Roman" pitchFamily="18" charset="0"/>
                <a:cs typeface="Times New Roman" pitchFamily="18" charset="0"/>
              </a:rPr>
              <a:t>.</a:t>
            </a:r>
            <a:endParaRPr lang="vi-VN" sz="3600" i="1" dirty="0">
              <a:solidFill>
                <a:srgbClr val="0000FF"/>
              </a:solidFill>
              <a:latin typeface="Times New Roman" pitchFamily="18" charset="0"/>
              <a:cs typeface="Times New Roman" pitchFamily="18" charset="0"/>
            </a:endParaRPr>
          </a:p>
        </p:txBody>
      </p:sp>
      <p:sp>
        <p:nvSpPr>
          <p:cNvPr id="2" name="Rounded Rectangle 1"/>
          <p:cNvSpPr/>
          <p:nvPr/>
        </p:nvSpPr>
        <p:spPr>
          <a:xfrm>
            <a:off x="464558" y="1586362"/>
            <a:ext cx="11134300" cy="104113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spcBef>
                <a:spcPts val="0"/>
              </a:spcBef>
              <a:spcAft>
                <a:spcPts val="0"/>
              </a:spcAft>
              <a:tabLst>
                <a:tab pos="1698625" algn="l"/>
              </a:tabLst>
              <a:defRPr/>
            </a:pPr>
            <a:r>
              <a:rPr lang="en-US" sz="3200" b="1" dirty="0" err="1">
                <a:solidFill>
                  <a:srgbClr val="C00000"/>
                </a:solidFill>
                <a:latin typeface="Times New Roman"/>
              </a:rPr>
              <a:t>Nhờ</a:t>
            </a:r>
            <a:r>
              <a:rPr lang="en-US" sz="3200" b="1" dirty="0">
                <a:solidFill>
                  <a:srgbClr val="C00000"/>
                </a:solidFill>
                <a:latin typeface="Times New Roman"/>
              </a:rPr>
              <a:t> </a:t>
            </a:r>
            <a:r>
              <a:rPr lang="en-US" sz="3200" b="1" dirty="0" err="1">
                <a:solidFill>
                  <a:srgbClr val="C00000"/>
                </a:solidFill>
                <a:latin typeface="Times New Roman"/>
              </a:rPr>
              <a:t>những</a:t>
            </a:r>
            <a:r>
              <a:rPr lang="en-US" sz="3200" b="1" dirty="0">
                <a:solidFill>
                  <a:srgbClr val="C00000"/>
                </a:solidFill>
                <a:latin typeface="Times New Roman"/>
              </a:rPr>
              <a:t> </a:t>
            </a:r>
            <a:r>
              <a:rPr lang="en-US" sz="3200" b="1" dirty="0" err="1">
                <a:solidFill>
                  <a:srgbClr val="C00000"/>
                </a:solidFill>
                <a:latin typeface="Times New Roman"/>
              </a:rPr>
              <a:t>liên</a:t>
            </a:r>
            <a:r>
              <a:rPr lang="en-US" sz="3200" b="1" dirty="0">
                <a:solidFill>
                  <a:srgbClr val="C00000"/>
                </a:solidFill>
                <a:latin typeface="Times New Roman"/>
              </a:rPr>
              <a:t> </a:t>
            </a:r>
            <a:r>
              <a:rPr lang="en-US" sz="3200" b="1" dirty="0" err="1">
                <a:solidFill>
                  <a:srgbClr val="C00000"/>
                </a:solidFill>
                <a:latin typeface="Times New Roman"/>
              </a:rPr>
              <a:t>tưởng</a:t>
            </a:r>
            <a:r>
              <a:rPr lang="en-US" sz="3200" b="1" dirty="0">
                <a:solidFill>
                  <a:srgbClr val="C00000"/>
                </a:solidFill>
                <a:latin typeface="Times New Roman"/>
              </a:rPr>
              <a:t> </a:t>
            </a:r>
            <a:r>
              <a:rPr lang="en-US" sz="3200" b="1" dirty="0" err="1">
                <a:solidFill>
                  <a:srgbClr val="C00000"/>
                </a:solidFill>
                <a:latin typeface="Times New Roman"/>
              </a:rPr>
              <a:t>ấy</a:t>
            </a:r>
            <a:r>
              <a:rPr lang="en-US" sz="3200" b="1" dirty="0">
                <a:solidFill>
                  <a:srgbClr val="C00000"/>
                </a:solidFill>
                <a:latin typeface="Times New Roman"/>
              </a:rPr>
              <a:t> </a:t>
            </a:r>
            <a:r>
              <a:rPr lang="en-US" sz="3200" b="1" dirty="0" err="1">
                <a:solidFill>
                  <a:srgbClr val="C00000"/>
                </a:solidFill>
                <a:latin typeface="Times New Roman"/>
              </a:rPr>
              <a:t>mà</a:t>
            </a:r>
            <a:r>
              <a:rPr lang="en-US" sz="3200" b="1" dirty="0">
                <a:solidFill>
                  <a:srgbClr val="C00000"/>
                </a:solidFill>
                <a:latin typeface="Times New Roman"/>
              </a:rPr>
              <a:t> </a:t>
            </a:r>
            <a:r>
              <a:rPr lang="en-US" sz="3200" b="1" dirty="0" err="1">
                <a:solidFill>
                  <a:srgbClr val="C00000"/>
                </a:solidFill>
                <a:latin typeface="Times New Roman"/>
              </a:rPr>
              <a:t>cảnh</a:t>
            </a:r>
            <a:r>
              <a:rPr lang="en-US" sz="3200" b="1" dirty="0">
                <a:solidFill>
                  <a:srgbClr val="C00000"/>
                </a:solidFill>
                <a:latin typeface="Times New Roman"/>
              </a:rPr>
              <a:t> </a:t>
            </a:r>
            <a:r>
              <a:rPr lang="en-US" sz="3200" b="1" dirty="0" err="1">
                <a:solidFill>
                  <a:srgbClr val="C00000"/>
                </a:solidFill>
                <a:latin typeface="Times New Roman"/>
              </a:rPr>
              <a:t>vật</a:t>
            </a:r>
            <a:r>
              <a:rPr lang="en-US" sz="3200" b="1" dirty="0">
                <a:solidFill>
                  <a:srgbClr val="C00000"/>
                </a:solidFill>
                <a:latin typeface="Times New Roman"/>
              </a:rPr>
              <a:t> </a:t>
            </a:r>
            <a:r>
              <a:rPr lang="en-US" sz="3200" b="1" dirty="0" err="1">
                <a:solidFill>
                  <a:srgbClr val="C00000"/>
                </a:solidFill>
                <a:latin typeface="Times New Roman"/>
              </a:rPr>
              <a:t>đẹp</a:t>
            </a:r>
            <a:r>
              <a:rPr lang="en-US" sz="3200" b="1" dirty="0">
                <a:solidFill>
                  <a:srgbClr val="C00000"/>
                </a:solidFill>
                <a:latin typeface="Times New Roman"/>
              </a:rPr>
              <a:t> </a:t>
            </a:r>
            <a:r>
              <a:rPr lang="en-US" sz="3200" b="1" dirty="0" err="1">
                <a:solidFill>
                  <a:srgbClr val="C00000"/>
                </a:solidFill>
                <a:latin typeface="Times New Roman"/>
              </a:rPr>
              <a:t>thêm</a:t>
            </a:r>
            <a:r>
              <a:rPr lang="en-US" sz="3200" b="1" dirty="0">
                <a:solidFill>
                  <a:srgbClr val="C00000"/>
                </a:solidFill>
                <a:latin typeface="Times New Roman"/>
              </a:rPr>
              <a:t> </a:t>
            </a:r>
            <a:r>
              <a:rPr lang="en-US" sz="3200" b="1" dirty="0" err="1">
                <a:solidFill>
                  <a:srgbClr val="C00000"/>
                </a:solidFill>
                <a:latin typeface="Times New Roman"/>
              </a:rPr>
              <a:t>như</a:t>
            </a:r>
            <a:r>
              <a:rPr lang="en-US" sz="3200" b="1" dirty="0">
                <a:solidFill>
                  <a:srgbClr val="C00000"/>
                </a:solidFill>
                <a:latin typeface="Times New Roman"/>
              </a:rPr>
              <a:t> </a:t>
            </a:r>
            <a:r>
              <a:rPr lang="en-US" sz="3200" b="1" dirty="0" err="1">
                <a:solidFill>
                  <a:srgbClr val="C00000"/>
                </a:solidFill>
                <a:latin typeface="Times New Roman"/>
              </a:rPr>
              <a:t>thế</a:t>
            </a:r>
            <a:r>
              <a:rPr lang="en-US" sz="3200" b="1" dirty="0">
                <a:solidFill>
                  <a:srgbClr val="C00000"/>
                </a:solidFill>
                <a:latin typeface="Times New Roman"/>
              </a:rPr>
              <a:t> </a:t>
            </a:r>
            <a:r>
              <a:rPr lang="en-US" sz="3200" b="1" dirty="0" err="1">
                <a:solidFill>
                  <a:srgbClr val="C00000"/>
                </a:solidFill>
                <a:latin typeface="Times New Roman"/>
              </a:rPr>
              <a:t>nào</a:t>
            </a:r>
            <a:r>
              <a:rPr lang="en-US" sz="3200" b="1" dirty="0">
                <a:solidFill>
                  <a:srgbClr val="C00000"/>
                </a:solidFill>
                <a:latin typeface="Times New Roman"/>
              </a:rPr>
              <a:t>?</a:t>
            </a:r>
          </a:p>
        </p:txBody>
      </p:sp>
      <p:sp>
        <p:nvSpPr>
          <p:cNvPr id="15" name="Google Shape;110;p6"/>
          <p:cNvSpPr/>
          <p:nvPr/>
        </p:nvSpPr>
        <p:spPr>
          <a:xfrm>
            <a:off x="4219857" y="490307"/>
            <a:ext cx="4480798" cy="808076"/>
          </a:xfrm>
          <a:prstGeom prst="roundRect">
            <a:avLst>
              <a:gd name="adj" fmla="val 16667"/>
            </a:avLst>
          </a:prstGeom>
          <a:solidFill>
            <a:srgbClr val="E8AAB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600" b="1" i="0" u="none" strike="noStrike" kern="0" cap="none" spc="0" normalizeH="0" baseline="0" noProof="0" dirty="0">
                <a:ln>
                  <a:noFill/>
                </a:ln>
                <a:solidFill>
                  <a:srgbClr val="FFFFFF"/>
                </a:solidFill>
                <a:effectLst/>
                <a:uLnTx/>
                <a:uFillTx/>
                <a:latin typeface="+mj-lt"/>
                <a:ea typeface="Cambria" panose="02040503050406030204" pitchFamily="18" charset="0"/>
                <a:sym typeface="Arial" panose="020B0604020202020204"/>
              </a:rPr>
              <a:t>TÌM HIỂU BÀI </a:t>
            </a:r>
            <a:endParaRPr kumimoji="0" sz="3600" b="1" i="0" u="none" strike="noStrike" kern="0" cap="none" spc="0" normalizeH="0" baseline="0" noProof="0" dirty="0">
              <a:ln>
                <a:noFill/>
              </a:ln>
              <a:solidFill>
                <a:srgbClr val="FFFFFF"/>
              </a:solidFill>
              <a:effectLst/>
              <a:uLnTx/>
              <a:uFillTx/>
              <a:latin typeface="+mj-lt"/>
              <a:ea typeface="Cambria" panose="02040503050406030204" pitchFamily="18" charset="0"/>
              <a:sym typeface="Arial" panose="020B0604020202020204"/>
            </a:endParaRPr>
          </a:p>
        </p:txBody>
      </p:sp>
    </p:spTree>
    <p:extLst>
      <p:ext uri="{BB962C8B-B14F-4D97-AF65-F5344CB8AC3E}">
        <p14:creationId xmlns:p14="http://schemas.microsoft.com/office/powerpoint/2010/main" val="6097161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712"/>
            <a:ext cx="12192000" cy="6858000"/>
          </a:xfrm>
          <a:prstGeom prst="rect">
            <a:avLst/>
          </a:prstGeom>
        </p:spPr>
      </p:pic>
      <p:pic>
        <p:nvPicPr>
          <p:cNvPr id="6" name="Picture 13" descr="13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7840" y="0"/>
            <a:ext cx="981983" cy="1717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528850" y="1653307"/>
            <a:ext cx="11134300" cy="104113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200" b="1">
                <a:solidFill>
                  <a:srgbClr val="002060"/>
                </a:solidFill>
                <a:latin typeface="Times New Roman"/>
              </a:rPr>
              <a:t>* Những </a:t>
            </a:r>
            <a:r>
              <a:rPr lang="en-US" sz="3200" b="1" dirty="0" err="1">
                <a:solidFill>
                  <a:srgbClr val="002060"/>
                </a:solidFill>
                <a:latin typeface="Times New Roman"/>
              </a:rPr>
              <a:t>muông</a:t>
            </a:r>
            <a:r>
              <a:rPr lang="en-US" sz="3200" b="1" dirty="0">
                <a:solidFill>
                  <a:srgbClr val="002060"/>
                </a:solidFill>
                <a:latin typeface="Times New Roman"/>
              </a:rPr>
              <a:t> </a:t>
            </a:r>
            <a:r>
              <a:rPr lang="en-US" sz="3200" b="1" dirty="0" err="1">
                <a:solidFill>
                  <a:srgbClr val="002060"/>
                </a:solidFill>
                <a:latin typeface="Times New Roman"/>
              </a:rPr>
              <a:t>thú</a:t>
            </a:r>
            <a:r>
              <a:rPr lang="en-US" sz="3200" b="1" dirty="0">
                <a:solidFill>
                  <a:srgbClr val="002060"/>
                </a:solidFill>
                <a:latin typeface="Times New Roman"/>
              </a:rPr>
              <a:t> </a:t>
            </a:r>
            <a:r>
              <a:rPr lang="en-US" sz="3200" b="1" dirty="0" err="1">
                <a:solidFill>
                  <a:srgbClr val="002060"/>
                </a:solidFill>
                <a:latin typeface="Times New Roman"/>
              </a:rPr>
              <a:t>trong</a:t>
            </a:r>
            <a:r>
              <a:rPr lang="en-US" sz="3200" b="1" dirty="0">
                <a:solidFill>
                  <a:srgbClr val="002060"/>
                </a:solidFill>
                <a:latin typeface="Times New Roman"/>
              </a:rPr>
              <a:t> </a:t>
            </a:r>
            <a:r>
              <a:rPr lang="en-US" sz="3200" b="1" dirty="0" err="1">
                <a:solidFill>
                  <a:srgbClr val="002060"/>
                </a:solidFill>
                <a:latin typeface="Times New Roman"/>
              </a:rPr>
              <a:t>rừng</a:t>
            </a:r>
            <a:r>
              <a:rPr lang="en-US" sz="3200" b="1" dirty="0">
                <a:solidFill>
                  <a:srgbClr val="002060"/>
                </a:solidFill>
                <a:latin typeface="Times New Roman"/>
              </a:rPr>
              <a:t> </a:t>
            </a:r>
            <a:r>
              <a:rPr lang="en-US" sz="3200" b="1" dirty="0" err="1">
                <a:solidFill>
                  <a:srgbClr val="002060"/>
                </a:solidFill>
                <a:latin typeface="Times New Roman"/>
              </a:rPr>
              <a:t>được</a:t>
            </a:r>
            <a:r>
              <a:rPr lang="en-US" sz="3200" b="1" dirty="0">
                <a:solidFill>
                  <a:srgbClr val="002060"/>
                </a:solidFill>
                <a:latin typeface="Times New Roman"/>
              </a:rPr>
              <a:t> </a:t>
            </a:r>
            <a:r>
              <a:rPr lang="en-US" sz="3200" b="1" dirty="0" err="1">
                <a:solidFill>
                  <a:srgbClr val="002060"/>
                </a:solidFill>
                <a:latin typeface="Times New Roman"/>
              </a:rPr>
              <a:t>miêu</a:t>
            </a:r>
            <a:r>
              <a:rPr lang="en-US" sz="3200" b="1" dirty="0">
                <a:solidFill>
                  <a:srgbClr val="002060"/>
                </a:solidFill>
                <a:latin typeface="Times New Roman"/>
              </a:rPr>
              <a:t> tả </a:t>
            </a:r>
            <a:r>
              <a:rPr lang="en-US" sz="3200" b="1" dirty="0" err="1">
                <a:solidFill>
                  <a:srgbClr val="002060"/>
                </a:solidFill>
                <a:latin typeface="Times New Roman"/>
              </a:rPr>
              <a:t>như</a:t>
            </a:r>
            <a:r>
              <a:rPr lang="en-US" sz="3200" b="1" dirty="0">
                <a:solidFill>
                  <a:srgbClr val="002060"/>
                </a:solidFill>
                <a:latin typeface="Times New Roman"/>
              </a:rPr>
              <a:t> </a:t>
            </a:r>
            <a:r>
              <a:rPr lang="en-US" sz="3200" b="1" dirty="0" err="1">
                <a:solidFill>
                  <a:srgbClr val="002060"/>
                </a:solidFill>
                <a:latin typeface="Times New Roman"/>
              </a:rPr>
              <a:t>thê</a:t>
            </a:r>
            <a:r>
              <a:rPr lang="en-US" sz="3200" b="1" dirty="0">
                <a:solidFill>
                  <a:srgbClr val="002060"/>
                </a:solidFill>
                <a:latin typeface="Times New Roman"/>
              </a:rPr>
              <a:t>́ </a:t>
            </a:r>
            <a:r>
              <a:rPr lang="en-US" sz="3200" b="1" dirty="0" err="1">
                <a:solidFill>
                  <a:srgbClr val="002060"/>
                </a:solidFill>
                <a:latin typeface="Times New Roman"/>
              </a:rPr>
              <a:t>nào</a:t>
            </a:r>
            <a:r>
              <a:rPr lang="en-US" sz="3200" b="1" dirty="0">
                <a:solidFill>
                  <a:srgbClr val="002060"/>
                </a:solidFill>
                <a:latin typeface="Times New Roman"/>
              </a:rPr>
              <a:t>? </a:t>
            </a:r>
          </a:p>
        </p:txBody>
      </p:sp>
      <p:sp>
        <p:nvSpPr>
          <p:cNvPr id="7" name="Google Shape;110;p6"/>
          <p:cNvSpPr/>
          <p:nvPr/>
        </p:nvSpPr>
        <p:spPr>
          <a:xfrm>
            <a:off x="4219857" y="490307"/>
            <a:ext cx="4480798" cy="808076"/>
          </a:xfrm>
          <a:prstGeom prst="roundRect">
            <a:avLst>
              <a:gd name="adj" fmla="val 16667"/>
            </a:avLst>
          </a:prstGeom>
          <a:solidFill>
            <a:srgbClr val="E8AAB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600" b="1" i="0" u="none" strike="noStrike" kern="0" cap="none" spc="0" normalizeH="0" baseline="0" noProof="0" dirty="0">
                <a:ln>
                  <a:noFill/>
                </a:ln>
                <a:solidFill>
                  <a:srgbClr val="FFFFFF"/>
                </a:solidFill>
                <a:effectLst/>
                <a:uLnTx/>
                <a:uFillTx/>
                <a:latin typeface="+mj-lt"/>
                <a:ea typeface="Cambria" panose="02040503050406030204" pitchFamily="18" charset="0"/>
                <a:sym typeface="Arial" panose="020B0604020202020204"/>
              </a:rPr>
              <a:t>TÌM HIỂU BÀI </a:t>
            </a:r>
            <a:endParaRPr kumimoji="0" sz="3600" b="1" i="0" u="none" strike="noStrike" kern="0" cap="none" spc="0" normalizeH="0" baseline="0" noProof="0" dirty="0">
              <a:ln>
                <a:noFill/>
              </a:ln>
              <a:solidFill>
                <a:srgbClr val="FFFFFF"/>
              </a:solidFill>
              <a:effectLst/>
              <a:uLnTx/>
              <a:uFillTx/>
              <a:latin typeface="+mj-lt"/>
              <a:ea typeface="Cambria" panose="02040503050406030204" pitchFamily="18" charset="0"/>
              <a:sym typeface="Arial" panose="020B0604020202020204"/>
            </a:endParaRPr>
          </a:p>
        </p:txBody>
      </p:sp>
      <p:sp>
        <p:nvSpPr>
          <p:cNvPr id="8" name="Text Box 7"/>
          <p:cNvSpPr txBox="1">
            <a:spLocks noChangeArrowheads="1"/>
          </p:cNvSpPr>
          <p:nvPr/>
        </p:nvSpPr>
        <p:spPr bwMode="auto">
          <a:xfrm>
            <a:off x="528850" y="2715228"/>
            <a:ext cx="1113429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r>
              <a:rPr lang="en-US" altLang="en-US">
                <a:solidFill>
                  <a:srgbClr val="0000FF"/>
                </a:solidFill>
                <a:latin typeface="Times New Roman" pitchFamily="18" charset="0"/>
              </a:rPr>
              <a:t>- Những con vượn bạc má ôm con gọn ghẽ chuyền nhanh như tia chớp. Những con chồn sóc với chùm lông đuôi to đẹp vút qua không kịp đưa mắt nhìn theo. Những con mang vàng đang ăn cỏ non, những chiếc chân vàng giẫm lên trên thảm lá vàng…</a:t>
            </a:r>
            <a:endParaRPr lang="en-US" altLang="en-US">
              <a:latin typeface="Times New Roman" pitchFamily="18" charset="0"/>
            </a:endParaRPr>
          </a:p>
        </p:txBody>
      </p:sp>
      <p:sp>
        <p:nvSpPr>
          <p:cNvPr id="14" name="Text Box 9"/>
          <p:cNvSpPr txBox="1">
            <a:spLocks noChangeArrowheads="1"/>
          </p:cNvSpPr>
          <p:nvPr/>
        </p:nvSpPr>
        <p:spPr bwMode="auto">
          <a:xfrm>
            <a:off x="542704" y="5638800"/>
            <a:ext cx="1112044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20000"/>
              </a:spcBef>
              <a:buClr>
                <a:schemeClr val="hlink"/>
              </a:buClr>
              <a:buFont typeface="Wingdings" pitchFamily="2" charset="2"/>
              <a:buNone/>
            </a:pPr>
            <a:r>
              <a:rPr lang="en-US" altLang="en-US">
                <a:solidFill>
                  <a:srgbClr val="0000FF"/>
                </a:solidFill>
                <a:latin typeface="Times New Roman" pitchFamily="18" charset="0"/>
              </a:rPr>
              <a:t>- Sự có mặt những loài muông thú thoắt ẩn, thoắt hiện làm cho cảnh rừng trở nên sống động, đầy những điều bất ngờ.</a:t>
            </a:r>
          </a:p>
        </p:txBody>
      </p:sp>
      <p:sp>
        <p:nvSpPr>
          <p:cNvPr id="2" name="Rounded Rectangle 1"/>
          <p:cNvSpPr/>
          <p:nvPr/>
        </p:nvSpPr>
        <p:spPr>
          <a:xfrm>
            <a:off x="626660" y="4777331"/>
            <a:ext cx="10938677" cy="8961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a:solidFill>
                  <a:srgbClr val="000000"/>
                </a:solidFill>
                <a:latin typeface="Times New Roman" pitchFamily="18" charset="0"/>
              </a:rPr>
              <a:t>* Sự có mặt của chúng mang lại vẻ đẹp gì cho cảnh rừng?</a:t>
            </a:r>
          </a:p>
        </p:txBody>
      </p:sp>
    </p:spTree>
    <p:extLst>
      <p:ext uri="{BB962C8B-B14F-4D97-AF65-F5344CB8AC3E}">
        <p14:creationId xmlns:p14="http://schemas.microsoft.com/office/powerpoint/2010/main" val="2318354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14"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k14.vcmedia.vn/Images/Uploaded/Share/2011/07/25/110725kpvuonbacma-4.jpg"/>
          <p:cNvPicPr>
            <a:picLocks noChangeAspect="1" noChangeArrowheads="1"/>
          </p:cNvPicPr>
          <p:nvPr/>
        </p:nvPicPr>
        <p:blipFill>
          <a:blip r:embed="rId2"/>
          <a:srcRect/>
          <a:stretch>
            <a:fillRect/>
          </a:stretch>
        </p:blipFill>
        <p:spPr bwMode="auto">
          <a:xfrm>
            <a:off x="61415" y="105787"/>
            <a:ext cx="12069167" cy="6752213"/>
          </a:xfrm>
          <a:prstGeom prst="rect">
            <a:avLst/>
          </a:prstGeom>
          <a:solidFill>
            <a:srgbClr val="66FFFF"/>
          </a:solidFill>
          <a:ln w="57150">
            <a:solidFill>
              <a:srgbClr val="C00000"/>
            </a:solidFill>
            <a:miter lim="800000"/>
            <a:headEnd/>
            <a:tailEnd/>
          </a:ln>
        </p:spPr>
      </p:pic>
      <p:sp>
        <p:nvSpPr>
          <p:cNvPr id="10" name="Rounded Rectangular Callout 9"/>
          <p:cNvSpPr/>
          <p:nvPr/>
        </p:nvSpPr>
        <p:spPr>
          <a:xfrm>
            <a:off x="0" y="105787"/>
            <a:ext cx="12069168" cy="1299408"/>
          </a:xfrm>
          <a:prstGeom prst="wedgeRoundRectCallout">
            <a:avLst>
              <a:gd name="adj1" fmla="val -329"/>
              <a:gd name="adj2" fmla="val 129766"/>
              <a:gd name="adj3" fmla="val 16667"/>
            </a:avLst>
          </a:prstGeom>
          <a:blipFill>
            <a:blip r:embed="rId3"/>
            <a:tile tx="0" ty="0" sx="100000" sy="100000" flip="none" algn="tl"/>
          </a:blip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4000" b="1" i="1" dirty="0">
              <a:solidFill>
                <a:srgbClr val="FF0000"/>
              </a:solidFill>
              <a:latin typeface="Times New Roman" pitchFamily="18" charset="0"/>
              <a:cs typeface="Times New Roman" pitchFamily="18" charset="0"/>
            </a:endParaRPr>
          </a:p>
          <a:p>
            <a:pPr>
              <a:defRPr/>
            </a:pP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Những</a:t>
            </a:r>
            <a:r>
              <a:rPr lang="en-US" sz="3600" b="1" i="1" dirty="0">
                <a:solidFill>
                  <a:srgbClr val="FF0000"/>
                </a:solidFill>
                <a:latin typeface="Times New Roman" pitchFamily="18" charset="0"/>
                <a:cs typeface="Times New Roman" pitchFamily="18" charset="0"/>
              </a:rPr>
              <a:t> con </a:t>
            </a:r>
            <a:r>
              <a:rPr lang="en-US" sz="3600" b="1" i="1" dirty="0" err="1">
                <a:solidFill>
                  <a:srgbClr val="FF0000"/>
                </a:solidFill>
                <a:latin typeface="Times New Roman" pitchFamily="18" charset="0"/>
                <a:cs typeface="Times New Roman" pitchFamily="18" charset="0"/>
              </a:rPr>
              <a:t>vượn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bạc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má</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ôm</a:t>
            </a:r>
            <a:r>
              <a:rPr lang="en-US" sz="3600" b="1" i="1" dirty="0">
                <a:solidFill>
                  <a:srgbClr val="FF0000"/>
                </a:solidFill>
                <a:latin typeface="Times New Roman" pitchFamily="18" charset="0"/>
                <a:cs typeface="Times New Roman" pitchFamily="18" charset="0"/>
              </a:rPr>
              <a:t> con </a:t>
            </a:r>
            <a:r>
              <a:rPr lang="en-US" sz="3600" b="1" i="1" dirty="0" err="1">
                <a:solidFill>
                  <a:srgbClr val="FF0000"/>
                </a:solidFill>
                <a:latin typeface="Times New Roman" pitchFamily="18" charset="0"/>
                <a:cs typeface="Times New Roman" pitchFamily="18" charset="0"/>
              </a:rPr>
              <a:t>gọn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ghẽ</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chuyền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nhanh</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như</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tia</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chớp</a:t>
            </a:r>
            <a:endParaRPr lang="en-US" sz="3600" b="1" i="1" dirty="0">
              <a:solidFill>
                <a:srgbClr val="FF0000"/>
              </a:solidFill>
              <a:latin typeface="Times New Roman" pitchFamily="18" charset="0"/>
              <a:cs typeface="Times New Roman" pitchFamily="18" charset="0"/>
            </a:endParaRPr>
          </a:p>
          <a:p>
            <a:pPr algn="ctr">
              <a:defRPr/>
            </a:pPr>
            <a:endParaRPr lang="vi-VN"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3955953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91070" y="54769"/>
            <a:ext cx="11529536" cy="6803231"/>
            <a:chOff x="198942" y="-455349"/>
            <a:chExt cx="12004572" cy="7313349"/>
          </a:xfrm>
        </p:grpSpPr>
        <p:pic>
          <p:nvPicPr>
            <p:cNvPr id="15" name="Picture 2" descr="https://naturalunseenhazards.files.wordpress.com/2011/07/striped-skunk.jpg"/>
            <p:cNvPicPr>
              <a:picLocks noChangeAspect="1" noChangeArrowheads="1"/>
            </p:cNvPicPr>
            <p:nvPr/>
          </p:nvPicPr>
          <p:blipFill>
            <a:blip r:embed="rId2"/>
            <a:srcRect/>
            <a:stretch>
              <a:fillRect/>
            </a:stretch>
          </p:blipFill>
          <p:spPr bwMode="auto">
            <a:xfrm>
              <a:off x="3567267" y="-455349"/>
              <a:ext cx="8636247" cy="7313349"/>
            </a:xfrm>
            <a:prstGeom prst="rect">
              <a:avLst/>
            </a:prstGeom>
            <a:noFill/>
            <a:ln w="57150">
              <a:solidFill>
                <a:srgbClr val="FF0000"/>
              </a:solidFill>
              <a:miter lim="800000"/>
              <a:headEnd/>
              <a:tailEnd/>
            </a:ln>
          </p:spPr>
        </p:pic>
        <p:sp>
          <p:nvSpPr>
            <p:cNvPr id="17" name="Rounded Rectangular Callout 16"/>
            <p:cNvSpPr/>
            <p:nvPr/>
          </p:nvSpPr>
          <p:spPr>
            <a:xfrm>
              <a:off x="198942" y="-152081"/>
              <a:ext cx="3233538" cy="6570333"/>
            </a:xfrm>
            <a:prstGeom prst="wedgeRoundRectCallout">
              <a:avLst>
                <a:gd name="adj1" fmla="val 186590"/>
                <a:gd name="adj2" fmla="val 17335"/>
                <a:gd name="adj3" fmla="val 16667"/>
              </a:avLst>
            </a:prstGeom>
            <a:blipFill>
              <a:blip r:embed="rId3"/>
              <a:tile tx="0" ty="0" sx="100000" sy="100000" flip="none" algn="tl"/>
            </a:blip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Những</a:t>
              </a:r>
              <a:r>
                <a:rPr lang="en-US" sz="3600" b="1" i="1" dirty="0">
                  <a:solidFill>
                    <a:srgbClr val="FF0000"/>
                  </a:solidFill>
                  <a:latin typeface="Times New Roman" pitchFamily="18" charset="0"/>
                  <a:cs typeface="Times New Roman" pitchFamily="18" charset="0"/>
                </a:rPr>
                <a:t> con </a:t>
              </a:r>
              <a:r>
                <a:rPr lang="en-US" sz="3600" b="1" i="1" dirty="0" err="1">
                  <a:solidFill>
                    <a:srgbClr val="FF0000"/>
                  </a:solidFill>
                  <a:latin typeface="Times New Roman" pitchFamily="18" charset="0"/>
                  <a:cs typeface="Times New Roman" pitchFamily="18" charset="0"/>
                </a:rPr>
                <a:t>chồn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sóc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với</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chùm</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lông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đuôi</a:t>
              </a:r>
              <a:r>
                <a:rPr lang="en-US" sz="3600" b="1" i="1" dirty="0">
                  <a:solidFill>
                    <a:srgbClr val="FF0000"/>
                  </a:solidFill>
                  <a:latin typeface="Times New Roman" pitchFamily="18" charset="0"/>
                  <a:cs typeface="Times New Roman" pitchFamily="18" charset="0"/>
                </a:rPr>
                <a:t> to </a:t>
              </a:r>
              <a:r>
                <a:rPr lang="en-US" sz="3600" b="1" i="1" dirty="0" err="1">
                  <a:solidFill>
                    <a:srgbClr val="FF0000"/>
                  </a:solidFill>
                  <a:latin typeface="Times New Roman" pitchFamily="18" charset="0"/>
                  <a:cs typeface="Times New Roman" pitchFamily="18" charset="0"/>
                </a:rPr>
                <a:t>đẹp</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vút</a:t>
              </a:r>
              <a:r>
                <a:rPr lang="en-US" sz="3600" b="1" i="1" dirty="0">
                  <a:solidFill>
                    <a:srgbClr val="FF0000"/>
                  </a:solidFill>
                  <a:latin typeface="Times New Roman" pitchFamily="18" charset="0"/>
                  <a:cs typeface="Times New Roman" pitchFamily="18" charset="0"/>
                </a:rPr>
                <a:t> qua </a:t>
              </a:r>
              <a:r>
                <a:rPr lang="en-US" sz="3600" b="1" i="1" dirty="0" err="1">
                  <a:solidFill>
                    <a:srgbClr val="FF0000"/>
                  </a:solidFill>
                  <a:latin typeface="Times New Roman" pitchFamily="18" charset="0"/>
                  <a:cs typeface="Times New Roman" pitchFamily="18" charset="0"/>
                </a:rPr>
                <a:t>không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kịp</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đưa</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mắt</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nhìn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theo</a:t>
              </a:r>
              <a:endParaRPr lang="vi-VN" sz="3600" b="1" i="1" dirty="0">
                <a:solidFill>
                  <a:srgbClr val="FF0000"/>
                </a:solidFill>
              </a:endParaRPr>
            </a:p>
          </p:txBody>
        </p:sp>
      </p:grpSp>
    </p:spTree>
    <p:extLst>
      <p:ext uri="{BB962C8B-B14F-4D97-AF65-F5344CB8AC3E}">
        <p14:creationId xmlns:p14="http://schemas.microsoft.com/office/powerpoint/2010/main" val="1886979312"/>
      </p:ext>
    </p:extLst>
  </p:cSld>
  <p:clrMapOvr>
    <a:masterClrMapping/>
  </p:clrMapOvr>
  <p:transition spd="slow">
    <p:cover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1779097" cy="6698858"/>
            <a:chOff x="321869" y="251530"/>
            <a:chExt cx="8521239" cy="6447328"/>
          </a:xfrm>
        </p:grpSpPr>
        <p:pic>
          <p:nvPicPr>
            <p:cNvPr id="15" name="Picture 4" descr="rung khop"/>
            <p:cNvPicPr>
              <a:picLocks noChangeAspect="1" noChangeArrowheads="1"/>
            </p:cNvPicPr>
            <p:nvPr/>
          </p:nvPicPr>
          <p:blipFill>
            <a:blip r:embed="rId2"/>
            <a:srcRect/>
            <a:stretch>
              <a:fillRect/>
            </a:stretch>
          </p:blipFill>
          <p:spPr bwMode="auto">
            <a:xfrm>
              <a:off x="321869" y="251530"/>
              <a:ext cx="6213034" cy="6447328"/>
            </a:xfrm>
            <a:prstGeom prst="rect">
              <a:avLst/>
            </a:prstGeom>
            <a:ln w="88900" cap="sq" cmpd="thickThin">
              <a:solidFill>
                <a:srgbClr val="CC0000"/>
              </a:solidFill>
              <a:prstDash val="solid"/>
              <a:miter lim="800000"/>
            </a:ln>
            <a:effectLst>
              <a:innerShdw blurRad="76200">
                <a:srgbClr val="000000"/>
              </a:innerShdw>
            </a:effectLst>
          </p:spPr>
        </p:pic>
        <p:sp>
          <p:nvSpPr>
            <p:cNvPr id="17" name="Rounded Rectangular Callout 16"/>
            <p:cNvSpPr/>
            <p:nvPr/>
          </p:nvSpPr>
          <p:spPr>
            <a:xfrm>
              <a:off x="6606078" y="436807"/>
              <a:ext cx="2237030" cy="5703104"/>
            </a:xfrm>
            <a:prstGeom prst="wedgeRoundRectCallout">
              <a:avLst>
                <a:gd name="adj1" fmla="val -138422"/>
                <a:gd name="adj2" fmla="val 42640"/>
                <a:gd name="adj3" fmla="val 16667"/>
              </a:avLst>
            </a:prstGeom>
            <a:blipFill>
              <a:blip r:embed="rId3"/>
              <a:tile tx="0" ty="0" sx="100000" sy="100000" flip="none" algn="tl"/>
            </a:blip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b="1" i="1" dirty="0" err="1">
                  <a:solidFill>
                    <a:srgbClr val="FF0000"/>
                  </a:solidFill>
                  <a:latin typeface="Times New Roman" pitchFamily="18" charset="0"/>
                  <a:cs typeface="Times New Roman" pitchFamily="18" charset="0"/>
                </a:rPr>
                <a:t>Những</a:t>
              </a:r>
              <a:r>
                <a:rPr lang="en-US" sz="3600" b="1" i="1" dirty="0">
                  <a:solidFill>
                    <a:srgbClr val="FF0000"/>
                  </a:solidFill>
                  <a:latin typeface="Times New Roman" pitchFamily="18" charset="0"/>
                  <a:cs typeface="Times New Roman" pitchFamily="18" charset="0"/>
                </a:rPr>
                <a:t> con </a:t>
              </a:r>
              <a:r>
                <a:rPr lang="en-US" sz="3600" b="1" i="1" dirty="0" err="1">
                  <a:solidFill>
                    <a:srgbClr val="FF0000"/>
                  </a:solidFill>
                  <a:latin typeface="Times New Roman" pitchFamily="18" charset="0"/>
                  <a:cs typeface="Times New Roman" pitchFamily="18" charset="0"/>
                </a:rPr>
                <a:t>mang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vàng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đang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ăn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cỏ</a:t>
              </a:r>
              <a:r>
                <a:rPr lang="en-US" sz="3600" b="1" i="1" dirty="0">
                  <a:solidFill>
                    <a:srgbClr val="FF0000"/>
                  </a:solidFill>
                  <a:latin typeface="Times New Roman" pitchFamily="18" charset="0"/>
                  <a:cs typeface="Times New Roman" pitchFamily="18" charset="0"/>
                </a:rPr>
                <a:t> non, </a:t>
              </a:r>
              <a:r>
                <a:rPr lang="en-US" sz="3600" b="1" i="1" dirty="0" err="1">
                  <a:solidFill>
                    <a:srgbClr val="FF0000"/>
                  </a:solidFill>
                  <a:latin typeface="Times New Roman" pitchFamily="18" charset="0"/>
                  <a:cs typeface="Times New Roman" pitchFamily="18" charset="0"/>
                </a:rPr>
                <a:t>những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chiếc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chân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vàng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giẫm</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trên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thảm</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lá</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vàng</a:t>
              </a:r>
              <a:r>
                <a:rPr lang="en-US" sz="3600" b="1" dirty="0">
                  <a:solidFill>
                    <a:srgbClr val="FF0000"/>
                  </a:solidFill>
                  <a:latin typeface="Times New Roman" pitchFamily="18" charset="0"/>
                  <a:cs typeface="Times New Roman" pitchFamily="18" charset="0"/>
                </a:rPr>
                <a:t>.</a:t>
              </a:r>
              <a:endParaRPr lang="vi-VN" sz="3600" b="1" dirty="0">
                <a:solidFill>
                  <a:srgbClr val="FF0000"/>
                </a:solidFill>
                <a:latin typeface="Times New Roman" pitchFamily="18" charset="0"/>
                <a:cs typeface="Times New Roman" pitchFamily="18" charset="0"/>
              </a:endParaRPr>
            </a:p>
            <a:p>
              <a:pPr algn="just">
                <a:defRPr/>
              </a:pPr>
              <a:endParaRPr lang="vi-VN" sz="2400" dirty="0">
                <a:solidFill>
                  <a:srgbClr val="0000FF"/>
                </a:solidFill>
              </a:endParaRPr>
            </a:p>
          </p:txBody>
        </p:sp>
      </p:grpSp>
    </p:spTree>
    <p:extLst>
      <p:ext uri="{BB962C8B-B14F-4D97-AF65-F5344CB8AC3E}">
        <p14:creationId xmlns:p14="http://schemas.microsoft.com/office/powerpoint/2010/main" val="1593364223"/>
      </p:ext>
    </p:extLst>
  </p:cSld>
  <p:clrMapOvr>
    <a:masterClrMapping/>
  </p:clrMapOvr>
  <p:transition spd="slow">
    <p:cover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36" y="-163783"/>
            <a:ext cx="12192000" cy="6858000"/>
          </a:xfrm>
          <a:prstGeom prst="rect">
            <a:avLst/>
          </a:prstGeom>
        </p:spPr>
      </p:pic>
      <p:pic>
        <p:nvPicPr>
          <p:cNvPr id="9" name="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743978" y="-163783"/>
            <a:ext cx="1544284" cy="1828159"/>
          </a:xfrm>
          <a:prstGeom prst="rect">
            <a:avLst/>
          </a:prstGeom>
        </p:spPr>
      </p:pic>
      <p:pic>
        <p:nvPicPr>
          <p:cNvPr id="10" name="6"/>
          <p:cNvPicPr>
            <a:picLocks noChangeAspect="1"/>
          </p:cNvPicPr>
          <p:nvPr/>
        </p:nvPicPr>
        <p:blipFill rotWithShape="1">
          <a:blip r:embed="rId4">
            <a:extLst>
              <a:ext uri="{28A0092B-C50C-407E-A947-70E740481C1C}">
                <a14:useLocalDpi xmlns:a14="http://schemas.microsoft.com/office/drawing/2010/main" val="0"/>
              </a:ext>
            </a:extLst>
          </a:blip>
          <a:srcRect l="54800" t="72533" r="8533"/>
          <a:stretch/>
        </p:blipFill>
        <p:spPr>
          <a:xfrm>
            <a:off x="-54136" y="761032"/>
            <a:ext cx="3569570" cy="1504087"/>
          </a:xfrm>
          <a:prstGeom prst="rect">
            <a:avLst/>
          </a:prstGeom>
        </p:spPr>
      </p:pic>
      <p:sp>
        <p:nvSpPr>
          <p:cNvPr id="12" name="Rounded Rectangle 11"/>
          <p:cNvSpPr/>
          <p:nvPr/>
        </p:nvSpPr>
        <p:spPr>
          <a:xfrm>
            <a:off x="273899" y="1589339"/>
            <a:ext cx="11134300" cy="69666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Aft>
                <a:spcPct val="0"/>
              </a:spcAft>
            </a:pPr>
            <a:r>
              <a:rPr lang="en-US" sz="3200" b="1" dirty="0" err="1">
                <a:solidFill>
                  <a:srgbClr val="C00000"/>
                </a:solidFill>
                <a:latin typeface="Times New Roman" panose="02020603050405020304" pitchFamily="18" charset="0"/>
                <a:cs typeface="Times New Roman" panose="02020603050405020304" pitchFamily="18" charset="0"/>
              </a:rPr>
              <a:t>Hãy</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nói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cảm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nghĩ</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của</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em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đọc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bài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văn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trên</a:t>
            </a:r>
            <a:r>
              <a:rPr lang="en-US" sz="3200" b="1" dirty="0">
                <a:solidFill>
                  <a:srgbClr val="C00000"/>
                </a:solidFill>
                <a:latin typeface="Times New Roman" panose="02020603050405020304" pitchFamily="18" charset="0"/>
                <a:cs typeface="Times New Roman" panose="02020603050405020304" pitchFamily="18" charset="0"/>
              </a:rPr>
              <a:t>?</a:t>
            </a:r>
          </a:p>
        </p:txBody>
      </p:sp>
      <p:sp>
        <p:nvSpPr>
          <p:cNvPr id="13" name="AutoShape 24"/>
          <p:cNvSpPr>
            <a:spLocks noChangeArrowheads="1"/>
          </p:cNvSpPr>
          <p:nvPr/>
        </p:nvSpPr>
        <p:spPr bwMode="auto">
          <a:xfrm>
            <a:off x="296855" y="1937669"/>
            <a:ext cx="11111344" cy="4530295"/>
          </a:xfrm>
          <a:prstGeom prst="horizontalScroll">
            <a:avLst>
              <a:gd name="adj" fmla="val 12894"/>
            </a:avLst>
          </a:prstGeom>
          <a:solidFill>
            <a:schemeClr val="accent4">
              <a:lumMod val="60000"/>
              <a:lumOff val="40000"/>
            </a:schemeClr>
          </a:solidFill>
          <a:ln w="9525">
            <a:solidFill>
              <a:schemeClr val="tx1"/>
            </a:solidFill>
            <a:round/>
            <a:headEnd/>
            <a:tailEnd/>
          </a:ln>
          <a:effectLst/>
        </p:spPr>
        <p:txBody>
          <a:bodyPr wrap="none" anchor="ctr"/>
          <a:lstStyle/>
          <a:p>
            <a:pPr algn="just" fontAlgn="base">
              <a:spcBef>
                <a:spcPts val="600"/>
              </a:spcBef>
              <a:spcAft>
                <a:spcPct val="0"/>
              </a:spcAft>
            </a:pPr>
            <a:endParaRPr lang="en-US" sz="3600" b="1" i="1" dirty="0">
              <a:solidFill>
                <a:srgbClr val="0033CC"/>
              </a:solidFill>
              <a:latin typeface="Times New Roman" panose="02020603050405020304" pitchFamily="18" charset="0"/>
              <a:cs typeface="Times New Roman" panose="02020603050405020304" pitchFamily="18" charset="0"/>
            </a:endParaRPr>
          </a:p>
          <a:p>
            <a:pPr marL="457200" indent="-457200" algn="just" fontAlgn="base">
              <a:spcBef>
                <a:spcPts val="600"/>
              </a:spcBef>
              <a:spcAft>
                <a:spcPct val="0"/>
              </a:spcAft>
              <a:buFont typeface="Arial" pitchFamily="34" charset="0"/>
              <a:buChar char="•"/>
            </a:pPr>
            <a:r>
              <a:rPr lang="en-US" sz="3200" b="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Vẻ</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đẹp</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của</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khu</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rừng</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được</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tác</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giả</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miêu</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tả</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thật</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kì</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diệu</a:t>
            </a:r>
            <a:r>
              <a:rPr lang="en-US" sz="3200" b="1" i="1" dirty="0">
                <a:solidFill>
                  <a:srgbClr val="0033CC"/>
                </a:solidFill>
                <a:latin typeface="Times New Roman" panose="02020603050405020304" pitchFamily="18" charset="0"/>
                <a:cs typeface="Times New Roman" panose="02020603050405020304" pitchFamily="18" charset="0"/>
              </a:rPr>
              <a:t>.</a:t>
            </a:r>
          </a:p>
          <a:p>
            <a:pPr marL="457200" indent="-457200" algn="just" fontAlgn="base">
              <a:spcBef>
                <a:spcPts val="600"/>
              </a:spcBef>
              <a:spcAft>
                <a:spcPct val="0"/>
              </a:spcAft>
              <a:buFont typeface="Arial" pitchFamily="34" charset="0"/>
              <a:buChar char="•"/>
            </a:pPr>
            <a:r>
              <a:rPr lang="en-US" sz="3200" b="1" i="1" dirty="0" err="1">
                <a:solidFill>
                  <a:srgbClr val="0033CC"/>
                </a:solidFill>
                <a:latin typeface="Times New Roman" panose="02020603050405020304" pitchFamily="18" charset="0"/>
                <a:cs typeface="Times New Roman" panose="02020603050405020304" pitchFamily="18" charset="0"/>
              </a:rPr>
              <a:t>Đoạn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văn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giúp</a:t>
            </a:r>
            <a:r>
              <a:rPr lang="en-US" sz="3200" b="1" i="1" dirty="0">
                <a:solidFill>
                  <a:srgbClr val="0033CC"/>
                </a:solidFill>
                <a:latin typeface="Times New Roman" panose="02020603050405020304" pitchFamily="18" charset="0"/>
                <a:cs typeface="Times New Roman" panose="02020603050405020304" pitchFamily="18" charset="0"/>
              </a:rPr>
              <a:t> ta </a:t>
            </a:r>
            <a:r>
              <a:rPr lang="en-US" sz="3200" b="1" i="1" dirty="0" err="1">
                <a:solidFill>
                  <a:srgbClr val="0033CC"/>
                </a:solidFill>
                <a:latin typeface="Times New Roman" panose="02020603050405020304" pitchFamily="18" charset="0"/>
                <a:cs typeface="Times New Roman" panose="02020603050405020304" pitchFamily="18" charset="0"/>
              </a:rPr>
              <a:t>thấy</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yêu</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mến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hơn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những</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cánh</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rừng</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và</a:t>
            </a:r>
            <a:r>
              <a:rPr lang="en-US" sz="3200" b="1" i="1" dirty="0">
                <a:solidFill>
                  <a:srgbClr val="0033CC"/>
                </a:solidFill>
                <a:latin typeface="Times New Roman" panose="02020603050405020304" pitchFamily="18" charset="0"/>
                <a:cs typeface="Times New Roman" panose="02020603050405020304" pitchFamily="18" charset="0"/>
              </a:rPr>
              <a:t> </a:t>
            </a:r>
          </a:p>
          <a:p>
            <a:pPr algn="just" fontAlgn="base">
              <a:spcBef>
                <a:spcPts val="600"/>
              </a:spcBef>
              <a:spcAft>
                <a:spcPct val="0"/>
              </a:spcAft>
            </a:pPr>
            <a:r>
              <a:rPr lang="en-US" sz="3200" b="1" i="1" dirty="0" err="1">
                <a:solidFill>
                  <a:srgbClr val="0033CC"/>
                </a:solidFill>
                <a:latin typeface="Times New Roman" panose="02020603050405020304" pitchFamily="18" charset="0"/>
                <a:cs typeface="Times New Roman" panose="02020603050405020304" pitchFamily="18" charset="0"/>
              </a:rPr>
              <a:t>mong</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muốn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mọi</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người</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hãy</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bảo</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vệ</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vẻ</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đẹp</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tự</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nhiên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của</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rừng</a:t>
            </a:r>
            <a:r>
              <a:rPr lang="en-US" sz="3200" b="1" i="1" dirty="0">
                <a:solidFill>
                  <a:srgbClr val="0033CC"/>
                </a:solidFill>
                <a:latin typeface="Times New Roman" panose="02020603050405020304" pitchFamily="18" charset="0"/>
                <a:cs typeface="Times New Roman" panose="02020603050405020304" pitchFamily="18" charset="0"/>
              </a:rPr>
              <a:t>. </a:t>
            </a:r>
          </a:p>
          <a:p>
            <a:pPr marL="457200" indent="-457200" algn="just" fontAlgn="base">
              <a:spcBef>
                <a:spcPts val="600"/>
              </a:spcBef>
              <a:spcAft>
                <a:spcPct val="0"/>
              </a:spcAft>
              <a:buFont typeface="Arial" pitchFamily="34" charset="0"/>
              <a:buChar char="•"/>
            </a:pPr>
            <a:r>
              <a:rPr lang="en-US" sz="3200" b="1" i="1" dirty="0" err="1">
                <a:solidFill>
                  <a:srgbClr val="0033CC"/>
                </a:solidFill>
                <a:latin typeface="Times New Roman" panose="02020603050405020304" pitchFamily="18" charset="0"/>
                <a:cs typeface="Times New Roman" panose="02020603050405020304" pitchFamily="18" charset="0"/>
              </a:rPr>
              <a:t>Đoạn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văn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làm</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cho</a:t>
            </a:r>
            <a:r>
              <a:rPr lang="en-US" sz="3200" b="1" i="1" dirty="0">
                <a:solidFill>
                  <a:srgbClr val="0033CC"/>
                </a:solidFill>
                <a:latin typeface="Times New Roman" panose="02020603050405020304" pitchFamily="18" charset="0"/>
                <a:cs typeface="Times New Roman" panose="02020603050405020304" pitchFamily="18" charset="0"/>
              </a:rPr>
              <a:t> ta </a:t>
            </a:r>
            <a:r>
              <a:rPr lang="en-US" sz="3200" b="1" i="1" dirty="0" err="1">
                <a:solidFill>
                  <a:srgbClr val="0033CC"/>
                </a:solidFill>
                <a:latin typeface="Times New Roman" panose="02020603050405020304" pitchFamily="18" charset="0"/>
                <a:cs typeface="Times New Roman" panose="02020603050405020304" pitchFamily="18" charset="0"/>
              </a:rPr>
              <a:t>háo</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hức</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muốn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được</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tận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mắt</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ngắm</a:t>
            </a:r>
            <a:r>
              <a:rPr lang="en-US" sz="3200" b="1" i="1" dirty="0">
                <a:solidFill>
                  <a:srgbClr val="0033CC"/>
                </a:solidFill>
                <a:latin typeface="Times New Roman" panose="02020603050405020304" pitchFamily="18" charset="0"/>
                <a:cs typeface="Times New Roman" panose="02020603050405020304" pitchFamily="18" charset="0"/>
              </a:rPr>
              <a:t> </a:t>
            </a:r>
          </a:p>
          <a:p>
            <a:pPr algn="just" fontAlgn="base">
              <a:spcBef>
                <a:spcPts val="600"/>
              </a:spcBef>
              <a:spcAft>
                <a:spcPct val="0"/>
              </a:spcAft>
            </a:pPr>
            <a:r>
              <a:rPr lang="en-US" sz="3200" b="1" i="1" dirty="0" err="1">
                <a:solidFill>
                  <a:srgbClr val="0033CC"/>
                </a:solidFill>
                <a:latin typeface="Times New Roman" panose="02020603050405020304" pitchFamily="18" charset="0"/>
                <a:cs typeface="Times New Roman" panose="02020603050405020304" pitchFamily="18" charset="0"/>
              </a:rPr>
              <a:t>nhìn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vẻ</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đẹp</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của</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thiên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nhiên</a:t>
            </a:r>
            <a:r>
              <a:rPr lang="en-US" sz="3200" b="1" i="1" dirty="0">
                <a:solidFill>
                  <a:srgbClr val="0033CC"/>
                </a:solidFill>
                <a:latin typeface="Times New Roman" panose="02020603050405020304" pitchFamily="18" charset="0"/>
                <a:cs typeface="Times New Roman" panose="02020603050405020304" pitchFamily="18" charset="0"/>
              </a:rPr>
              <a:t>.</a:t>
            </a:r>
          </a:p>
          <a:p>
            <a:pPr algn="just"/>
            <a:endParaRPr lang="vi-VN" sz="3600" dirty="0">
              <a:solidFill>
                <a:srgbClr val="0000FF"/>
              </a:solidFill>
              <a:latin typeface="Times New Roman" pitchFamily="18" charset="0"/>
              <a:cs typeface="Times New Roman" pitchFamily="18" charset="0"/>
            </a:endParaRPr>
          </a:p>
        </p:txBody>
      </p:sp>
      <p:sp>
        <p:nvSpPr>
          <p:cNvPr id="8" name="Google Shape;110;p6"/>
          <p:cNvSpPr/>
          <p:nvPr/>
        </p:nvSpPr>
        <p:spPr>
          <a:xfrm>
            <a:off x="4219857" y="490307"/>
            <a:ext cx="4480798" cy="808076"/>
          </a:xfrm>
          <a:prstGeom prst="roundRect">
            <a:avLst>
              <a:gd name="adj" fmla="val 16667"/>
            </a:avLst>
          </a:prstGeom>
          <a:solidFill>
            <a:srgbClr val="E8AAB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600" b="1" i="0" u="none" strike="noStrike" kern="0" cap="none" spc="0" normalizeH="0" baseline="0" noProof="0" dirty="0">
                <a:ln>
                  <a:noFill/>
                </a:ln>
                <a:solidFill>
                  <a:srgbClr val="FFFFFF"/>
                </a:solidFill>
                <a:effectLst/>
                <a:uLnTx/>
                <a:uFillTx/>
                <a:latin typeface="+mj-lt"/>
                <a:ea typeface="Cambria" panose="02040503050406030204" pitchFamily="18" charset="0"/>
                <a:sym typeface="Arial" panose="020B0604020202020204"/>
              </a:rPr>
              <a:t>TÌM HIỂU BÀI </a:t>
            </a:r>
            <a:endParaRPr kumimoji="0" sz="3600" b="1" i="0" u="none" strike="noStrike" kern="0" cap="none" spc="0" normalizeH="0" baseline="0" noProof="0" dirty="0">
              <a:ln>
                <a:noFill/>
              </a:ln>
              <a:solidFill>
                <a:srgbClr val="FFFFFF"/>
              </a:solidFill>
              <a:effectLst/>
              <a:uLnTx/>
              <a:uFillTx/>
              <a:latin typeface="+mj-lt"/>
              <a:ea typeface="Cambria" panose="02040503050406030204" pitchFamily="18" charset="0"/>
              <a:sym typeface="Arial" panose="020B0604020202020204"/>
            </a:endParaRPr>
          </a:p>
        </p:txBody>
      </p:sp>
    </p:spTree>
    <p:extLst>
      <p:ext uri="{BB962C8B-B14F-4D97-AF65-F5344CB8AC3E}">
        <p14:creationId xmlns:p14="http://schemas.microsoft.com/office/powerpoint/2010/main" val="12763770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 calcmode="lin" valueType="num">
                                      <p:cBhvr additive="base">
                                        <p:cTn id="2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fade">
                                      <p:cBhvr>
                                        <p:cTn id="31" dur="1000"/>
                                        <p:tgtEl>
                                          <p:spTgt spid="13">
                                            <p:txEl>
                                              <p:pRg st="3" end="3"/>
                                            </p:txEl>
                                          </p:spTgt>
                                        </p:tgtEl>
                                      </p:cBhvr>
                                    </p:animEffect>
                                    <p:anim calcmode="lin" valueType="num">
                                      <p:cBhvr>
                                        <p:cTn id="32"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3">
                                            <p:txEl>
                                              <p:pRg st="4" end="4"/>
                                            </p:txEl>
                                          </p:spTgt>
                                        </p:tgtEl>
                                        <p:attrNameLst>
                                          <p:attrName>style.visibility</p:attrName>
                                        </p:attrNameLst>
                                      </p:cBhvr>
                                      <p:to>
                                        <p:strVal val="visible"/>
                                      </p:to>
                                    </p:set>
                                    <p:anim calcmode="lin" valueType="num">
                                      <p:cBhvr additive="base">
                                        <p:cTn id="3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 calcmode="lin" valueType="num">
                                      <p:cBhvr additive="base">
                                        <p:cTn id="42"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99" name="AutoShape 7"/>
          <p:cNvSpPr>
            <a:spLocks noChangeArrowheads="1"/>
          </p:cNvSpPr>
          <p:nvPr/>
        </p:nvSpPr>
        <p:spPr bwMode="auto">
          <a:xfrm>
            <a:off x="1833819" y="601258"/>
            <a:ext cx="7153184" cy="826821"/>
          </a:xfrm>
          <a:prstGeom prst="cloudCallout">
            <a:avLst>
              <a:gd name="adj1" fmla="val 41102"/>
              <a:gd name="adj2" fmla="val 63750"/>
            </a:avLst>
          </a:prstGeom>
          <a:solidFill>
            <a:srgbClr val="FFFF00"/>
          </a:solidFill>
          <a:ln w="2857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vi-VN" sz="4000" b="1" dirty="0">
                <a:latin typeface="Times New Roman" pitchFamily="18" charset="0"/>
              </a:rPr>
              <a:t>KHỞI ĐỘNG</a:t>
            </a:r>
            <a:endParaRPr lang="en-US" sz="4000" b="1" dirty="0">
              <a:latin typeface="Times New Roman" pitchFamily="18" charset="0"/>
            </a:endParaRPr>
          </a:p>
        </p:txBody>
      </p:sp>
      <p:pic>
        <p:nvPicPr>
          <p:cNvPr id="4101" name="Picture 12" descr="4b25d8e1_460c0714_0 3.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470" y="82203"/>
            <a:ext cx="11049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2" descr="4b25d8e1_460c0714_0 3.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81267" y="92076"/>
            <a:ext cx="11049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363200" y="5648325"/>
            <a:ext cx="1320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14102" y="3435965"/>
            <a:ext cx="10465163" cy="1384995"/>
          </a:xfrm>
          <a:prstGeom prst="rect">
            <a:avLst/>
          </a:prstGeom>
        </p:spPr>
        <p:txBody>
          <a:bodyPr wrap="square">
            <a:spAutoFit/>
          </a:bodyPr>
          <a:lstStyle/>
          <a:p>
            <a:pPr algn="just"/>
            <a:r>
              <a:rPr lang="en-US" sz="2800" b="1" dirty="0">
                <a:solidFill>
                  <a:srgbClr val="0070C0"/>
                </a:solidFill>
                <a:latin typeface="Times New Roman" pitchFamily="18" charset="0"/>
                <a:cs typeface="Times New Roman" pitchFamily="18" charset="0"/>
              </a:rPr>
              <a:t>+ Cả công trường </a:t>
            </a:r>
            <a:r>
              <a:rPr lang="en-US" sz="2800" b="1" u="sng" dirty="0">
                <a:solidFill>
                  <a:srgbClr val="FF0000"/>
                </a:solidFill>
                <a:latin typeface="Times New Roman" pitchFamily="18" charset="0"/>
                <a:cs typeface="Times New Roman" pitchFamily="18" charset="0"/>
              </a:rPr>
              <a:t>say ngủ </a:t>
            </a:r>
            <a:r>
              <a:rPr lang="en-US" sz="2800" b="1" dirty="0">
                <a:solidFill>
                  <a:srgbClr val="0070C0"/>
                </a:solidFill>
                <a:latin typeface="Times New Roman" pitchFamily="18" charset="0"/>
                <a:cs typeface="Times New Roman" pitchFamily="18" charset="0"/>
              </a:rPr>
              <a:t>cạnh dòng sông</a:t>
            </a:r>
          </a:p>
          <a:p>
            <a:pPr algn="just"/>
            <a:r>
              <a:rPr lang="en-US" sz="2800" b="1" dirty="0">
                <a:solidFill>
                  <a:srgbClr val="0070C0"/>
                </a:solidFill>
                <a:latin typeface="Times New Roman" pitchFamily="18" charset="0"/>
                <a:cs typeface="Times New Roman" pitchFamily="18" charset="0"/>
              </a:rPr>
              <a:t>+ Những tháp khoan nhô lên </a:t>
            </a:r>
            <a:r>
              <a:rPr lang="en-US" sz="2800" b="1" dirty="0" err="1">
                <a:solidFill>
                  <a:srgbClr val="0070C0"/>
                </a:solidFill>
                <a:latin typeface="Times New Roman" pitchFamily="18" charset="0"/>
                <a:cs typeface="Times New Roman" pitchFamily="18" charset="0"/>
              </a:rPr>
              <a:t>trời</a:t>
            </a:r>
            <a:r>
              <a:rPr lang="en-US" sz="2800" b="1" dirty="0">
                <a:solidFill>
                  <a:srgbClr val="0070C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ngẫm</a:t>
            </a:r>
            <a:r>
              <a:rPr lang="en-US" sz="2800" b="1" u="sng" dirty="0">
                <a:solidFill>
                  <a:srgbClr val="FF0000"/>
                </a:solidFill>
                <a:latin typeface="Times New Roman" pitchFamily="18" charset="0"/>
                <a:cs typeface="Times New Roman" pitchFamily="18" charset="0"/>
              </a:rPr>
              <a:t> nghĩ</a:t>
            </a:r>
          </a:p>
          <a:p>
            <a:pPr algn="just"/>
            <a:r>
              <a:rPr lang="en-US" sz="2800" b="1" dirty="0">
                <a:solidFill>
                  <a:srgbClr val="0070C0"/>
                </a:solidFill>
                <a:latin typeface="Times New Roman" pitchFamily="18" charset="0"/>
                <a:cs typeface="Times New Roman" pitchFamily="18" charset="0"/>
              </a:rPr>
              <a:t>+ Những xe ủi, xe ben </a:t>
            </a:r>
            <a:r>
              <a:rPr lang="en-US" sz="2800" b="1" u="sng" dirty="0">
                <a:solidFill>
                  <a:srgbClr val="FF0000"/>
                </a:solidFill>
                <a:latin typeface="Times New Roman" pitchFamily="18" charset="0"/>
                <a:cs typeface="Times New Roman" pitchFamily="18" charset="0"/>
              </a:rPr>
              <a:t>sóng vai nhau nằm nghỉ</a:t>
            </a:r>
          </a:p>
        </p:txBody>
      </p:sp>
      <p:sp>
        <p:nvSpPr>
          <p:cNvPr id="17" name="Rectangle 1"/>
          <p:cNvSpPr>
            <a:spLocks noChangeArrowheads="1"/>
          </p:cNvSpPr>
          <p:nvPr/>
        </p:nvSpPr>
        <p:spPr bwMode="auto">
          <a:xfrm>
            <a:off x="1209369" y="1721476"/>
            <a:ext cx="1047463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b="1" dirty="0">
                <a:solidFill>
                  <a:srgbClr val="002060"/>
                </a:solidFill>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Đọc thuộc lòng bài thơ : Tiếng đàn Ba-la –lai –ca trên sông Đà</a:t>
            </a:r>
          </a:p>
          <a:p>
            <a:r>
              <a:rPr lang="en-US" sz="2800" b="1" dirty="0">
                <a:solidFill>
                  <a:srgbClr val="002060"/>
                </a:solidFill>
                <a:latin typeface="Times New Roman" pitchFamily="18" charset="0"/>
                <a:cs typeface="Times New Roman" pitchFamily="18" charset="0"/>
              </a:rPr>
              <a:t>- </a:t>
            </a:r>
            <a:r>
              <a:rPr lang="en-US" sz="2800" dirty="0">
                <a:solidFill>
                  <a:srgbClr val="002060"/>
                </a:solidFill>
                <a:latin typeface="Times New Roman" pitchFamily="18" charset="0"/>
                <a:cs typeface="Times New Roman" pitchFamily="18" charset="0"/>
              </a:rPr>
              <a:t>Em nêu những dòng thơ có dùng biện pháp nghệ thuật nhân hóa trong khổ thơ thứ hai?</a:t>
            </a:r>
          </a:p>
        </p:txBody>
      </p:sp>
      <p:sp>
        <p:nvSpPr>
          <p:cNvPr id="18" name="Rectangle 17"/>
          <p:cNvSpPr/>
          <p:nvPr/>
        </p:nvSpPr>
        <p:spPr>
          <a:xfrm>
            <a:off x="1209369" y="4581129"/>
            <a:ext cx="10515600" cy="2062103"/>
          </a:xfrm>
          <a:prstGeom prst="rect">
            <a:avLst/>
          </a:prstGeom>
        </p:spPr>
        <p:txBody>
          <a:bodyPr wrap="square">
            <a:spAutoFit/>
          </a:bodyPr>
          <a:lstStyle/>
          <a:p>
            <a:pPr algn="just"/>
            <a:r>
              <a:rPr lang="en-US" sz="3200" b="1" dirty="0">
                <a:solidFill>
                  <a:srgbClr val="FF0000"/>
                </a:solidFill>
                <a:latin typeface="Times New Roman" pitchFamily="18" charset="0"/>
                <a:cs typeface="Times New Roman" pitchFamily="18" charset="0"/>
              </a:rPr>
              <a:t> </a:t>
            </a:r>
          </a:p>
          <a:p>
            <a:pPr algn="just"/>
            <a:endParaRPr lang="en-US" sz="3200" b="1" dirty="0">
              <a:solidFill>
                <a:srgbClr val="FF0000"/>
              </a:solidFill>
              <a:latin typeface="Times New Roman" pitchFamily="18" charset="0"/>
              <a:cs typeface="Times New Roman" pitchFamily="18" charset="0"/>
            </a:endParaRPr>
          </a:p>
          <a:p>
            <a:pPr algn="just"/>
            <a:endParaRPr lang="en-US" sz="3200" b="1" dirty="0">
              <a:solidFill>
                <a:srgbClr val="FF0000"/>
              </a:solidFill>
              <a:latin typeface="Times New Roman" pitchFamily="18" charset="0"/>
              <a:cs typeface="Times New Roman" pitchFamily="18" charset="0"/>
            </a:endParaRPr>
          </a:p>
          <a:p>
            <a:pPr algn="just"/>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794952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 name="4"/>
          <p:cNvPicPr>
            <a:picLocks noChangeAspect="1"/>
          </p:cNvPicPr>
          <p:nvPr/>
        </p:nvPicPr>
        <p:blipFill rotWithShape="1">
          <a:blip r:embed="rId2" cstate="print">
            <a:extLst>
              <a:ext uri="{28A0092B-C50C-407E-A947-70E740481C1C}">
                <a14:useLocalDpi xmlns:a14="http://schemas.microsoft.com/office/drawing/2010/main" val="0"/>
              </a:ext>
            </a:extLst>
          </a:blip>
          <a:srcRect l="34267" t="41719"/>
          <a:stretch/>
        </p:blipFill>
        <p:spPr>
          <a:xfrm>
            <a:off x="8652188" y="5049795"/>
            <a:ext cx="3539964" cy="1765494"/>
          </a:xfrm>
          <a:prstGeom prst="rect">
            <a:avLst/>
          </a:prstGeom>
        </p:spPr>
      </p:pic>
      <p:cxnSp>
        <p:nvCxnSpPr>
          <p:cNvPr id="23" name="Straight Connector 22"/>
          <p:cNvCxnSpPr/>
          <p:nvPr/>
        </p:nvCxnSpPr>
        <p:spPr>
          <a:xfrm flipH="1">
            <a:off x="10073380" y="5201329"/>
            <a:ext cx="165143" cy="4778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43345" y="1985926"/>
            <a:ext cx="11526982" cy="1200329"/>
          </a:xfrm>
          <a:prstGeom prst="rect">
            <a:avLst/>
          </a:prstGeom>
        </p:spPr>
        <p:txBody>
          <a:bodyPr wrap="square">
            <a:spAutoFit/>
          </a:bodyPr>
          <a:lstStyle/>
          <a:p>
            <a:pPr algn="just"/>
            <a:r>
              <a:rPr lang="en-US" sz="3600" b="1" dirty="0" err="1">
                <a:solidFill>
                  <a:srgbClr val="FF0000"/>
                </a:solidFill>
                <a:latin typeface="Times New Roman" panose="02020603050405020304" pitchFamily="18" charset="0"/>
                <a:cs typeface="Times New Roman" panose="02020603050405020304" pitchFamily="18" charset="0"/>
              </a:rPr>
              <a:t>Nội</a:t>
            </a:r>
            <a:r>
              <a:rPr lang="en-US" sz="3600" b="1" dirty="0">
                <a:solidFill>
                  <a:srgbClr val="FF0000"/>
                </a:solidFill>
                <a:latin typeface="Times New Roman" panose="02020603050405020304" pitchFamily="18" charset="0"/>
                <a:cs typeface="Times New Roman" panose="02020603050405020304" pitchFamily="18" charset="0"/>
              </a:rPr>
              <a:t> dung</a:t>
            </a:r>
            <a:r>
              <a:rPr lang="vi-VN" sz="3600" b="1" dirty="0">
                <a:solidFill>
                  <a:srgbClr val="FF0000"/>
                </a:solidFill>
                <a:latin typeface="+mj-lt"/>
              </a:rPr>
              <a:t>: </a:t>
            </a:r>
            <a:r>
              <a:rPr lang="en-GB" sz="3600" b="1" dirty="0" err="1">
                <a:solidFill>
                  <a:srgbClr val="0000FF"/>
                </a:solidFill>
                <a:latin typeface="Times New Roman" pitchFamily="18" charset="0"/>
                <a:cs typeface="Times New Roman" pitchFamily="18" charset="0"/>
              </a:rPr>
              <a:t>Bài</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văn</a:t>
            </a:r>
            <a:r>
              <a:rPr lang="en-GB" sz="3600" b="1" dirty="0">
                <a:solidFill>
                  <a:srgbClr val="0000FF"/>
                </a:solidFill>
                <a:latin typeface="Times New Roman" pitchFamily="18" charset="0"/>
                <a:cs typeface="Times New Roman" pitchFamily="18" charset="0"/>
              </a:rPr>
              <a:t> </a:t>
            </a:r>
            <a:r>
              <a:rPr lang="vi-VN" sz="3600" b="1" dirty="0">
                <a:solidFill>
                  <a:srgbClr val="0000FF"/>
                </a:solidFill>
                <a:latin typeface="Times New Roman" pitchFamily="18" charset="0"/>
                <a:cs typeface="Times New Roman" pitchFamily="18" charset="0"/>
              </a:rPr>
              <a:t>tả</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vẻ</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đẹp</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kì</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thú</a:t>
            </a:r>
            <a:r>
              <a:rPr lang="vi-VN"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của</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rừng</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tình</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cảm</a:t>
            </a:r>
            <a:r>
              <a:rPr lang="en-GB" sz="3600" b="1" dirty="0">
                <a:solidFill>
                  <a:srgbClr val="0000FF"/>
                </a:solidFill>
                <a:latin typeface="Times New Roman" pitchFamily="18" charset="0"/>
                <a:cs typeface="Times New Roman" pitchFamily="18" charset="0"/>
              </a:rPr>
              <a:t> </a:t>
            </a:r>
          </a:p>
          <a:p>
            <a:pPr algn="just"/>
            <a:r>
              <a:rPr lang="en-GB" sz="3600" b="1" dirty="0" err="1">
                <a:solidFill>
                  <a:srgbClr val="0000FF"/>
                </a:solidFill>
                <a:latin typeface="Times New Roman" pitchFamily="18" charset="0"/>
                <a:cs typeface="Times New Roman" pitchFamily="18" charset="0"/>
              </a:rPr>
              <a:t>yêu</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mến</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ngưỡng</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mộ</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củ</a:t>
            </a:r>
            <a:r>
              <a:rPr lang="vi-VN" sz="3600" b="1" dirty="0">
                <a:solidFill>
                  <a:srgbClr val="0000FF"/>
                </a:solidFill>
                <a:latin typeface="Times New Roman" pitchFamily="18" charset="0"/>
                <a:cs typeface="Times New Roman" pitchFamily="18" charset="0"/>
              </a:rPr>
              <a:t>a </a:t>
            </a:r>
            <a:r>
              <a:rPr lang="en-GB" sz="3600" b="1" dirty="0" err="1">
                <a:solidFill>
                  <a:srgbClr val="0000FF"/>
                </a:solidFill>
                <a:latin typeface="Times New Roman" pitchFamily="18" charset="0"/>
                <a:cs typeface="Times New Roman" pitchFamily="18" charset="0"/>
              </a:rPr>
              <a:t>tác</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giả</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đối</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với</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vẻ</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đẹp</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của</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rừng</a:t>
            </a:r>
            <a:r>
              <a:rPr lang="en-GB" sz="36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2776725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752193" y="2995452"/>
            <a:ext cx="5013435" cy="646331"/>
          </a:xfrm>
          <a:prstGeom prst="rect">
            <a:avLst/>
          </a:prstGeom>
          <a:noFill/>
        </p:spPr>
        <p:txBody>
          <a:bodyPr wrap="square" rtlCol="0">
            <a:spAutoFit/>
          </a:bodyPr>
          <a:lstStyle/>
          <a:p>
            <a:r>
              <a:rPr lang="vi-VN" sz="3600" b="1" dirty="0">
                <a:solidFill>
                  <a:schemeClr val="bg1"/>
                </a:solidFill>
                <a:latin typeface="Cambria" panose="02040503050406030204" pitchFamily="18" charset="0"/>
                <a:ea typeface="Cambria" panose="02040503050406030204" pitchFamily="18" charset="0"/>
              </a:rPr>
              <a:t>TẠM BIỆT CÁC EM!</a:t>
            </a:r>
            <a:endParaRPr lang="en-US" sz="36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154907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41" y="0"/>
            <a:ext cx="12304542" cy="663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8901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4"/>
          <p:cNvPicPr>
            <a:picLocks noChangeAspect="1"/>
          </p:cNvPicPr>
          <p:nvPr/>
        </p:nvPicPr>
        <p:blipFill rotWithShape="1">
          <a:blip r:embed="rId3" cstate="print">
            <a:extLst>
              <a:ext uri="{28A0092B-C50C-407E-A947-70E740481C1C}">
                <a14:useLocalDpi xmlns:a14="http://schemas.microsoft.com/office/drawing/2010/main" val="0"/>
              </a:ext>
            </a:extLst>
          </a:blip>
          <a:srcRect l="34267" t="41719"/>
          <a:stretch/>
        </p:blipFill>
        <p:spPr>
          <a:xfrm>
            <a:off x="8652188" y="5049795"/>
            <a:ext cx="3539964" cy="1765494"/>
          </a:xfrm>
          <a:prstGeom prst="rect">
            <a:avLst/>
          </a:prstGeom>
        </p:spPr>
      </p:pic>
      <p:pic>
        <p:nvPicPr>
          <p:cNvPr id="18" name="4"/>
          <p:cNvPicPr>
            <a:picLocks noChangeAspect="1"/>
          </p:cNvPicPr>
          <p:nvPr/>
        </p:nvPicPr>
        <p:blipFill rotWithShape="1">
          <a:blip r:embed="rId3" cstate="print">
            <a:extLst>
              <a:ext uri="{28A0092B-C50C-407E-A947-70E740481C1C}">
                <a14:useLocalDpi xmlns:a14="http://schemas.microsoft.com/office/drawing/2010/main" val="0"/>
              </a:ext>
            </a:extLst>
          </a:blip>
          <a:srcRect l="34267" t="41719"/>
          <a:stretch/>
        </p:blipFill>
        <p:spPr>
          <a:xfrm>
            <a:off x="8669799" y="5106576"/>
            <a:ext cx="3539964" cy="1765494"/>
          </a:xfrm>
          <a:prstGeom prst="rect">
            <a:avLst/>
          </a:prstGeom>
        </p:spPr>
      </p:pic>
      <p:pic>
        <p:nvPicPr>
          <p:cNvPr id="20" name="10"/>
          <p:cNvPicPr>
            <a:picLocks noChangeAspect="1"/>
          </p:cNvPicPr>
          <p:nvPr/>
        </p:nvPicPr>
        <p:blipFill rotWithShape="1">
          <a:blip r:embed="rId4">
            <a:extLst>
              <a:ext uri="{28A0092B-C50C-407E-A947-70E740481C1C}">
                <a14:useLocalDpi xmlns:a14="http://schemas.microsoft.com/office/drawing/2010/main" val="0"/>
              </a:ext>
            </a:extLst>
          </a:blip>
          <a:srcRect l="63457" t="3512" r="13457" b="64444"/>
          <a:stretch/>
        </p:blipFill>
        <p:spPr>
          <a:xfrm>
            <a:off x="9458539" y="5432871"/>
            <a:ext cx="2488627" cy="1942992"/>
          </a:xfrm>
          <a:prstGeom prst="rect">
            <a:avLst/>
          </a:prstGeom>
        </p:spPr>
      </p:pic>
      <p:sp>
        <p:nvSpPr>
          <p:cNvPr id="30" name="AutoShape 2"/>
          <p:cNvSpPr>
            <a:spLocks noChangeArrowheads="1"/>
          </p:cNvSpPr>
          <p:nvPr/>
        </p:nvSpPr>
        <p:spPr bwMode="auto">
          <a:xfrm>
            <a:off x="1684718" y="791922"/>
            <a:ext cx="8160328" cy="2062103"/>
          </a:xfrm>
          <a:prstGeom prst="wave">
            <a:avLst>
              <a:gd name="adj1" fmla="val 12413"/>
              <a:gd name="adj2" fmla="val -2765"/>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spcBef>
                <a:spcPct val="50000"/>
              </a:spcBef>
              <a:defRPr/>
            </a:pPr>
            <a:r>
              <a:rPr lang="en-US" sz="3200" b="1" dirty="0" err="1">
                <a:solidFill>
                  <a:schemeClr val="tx1"/>
                </a:solidFill>
                <a:latin typeface="Times New Roman" panose="02020603050405020304" pitchFamily="18" charset="0"/>
                <a:cs typeface="Times New Roman" panose="02020603050405020304" pitchFamily="18" charset="0"/>
              </a:rPr>
              <a:t>Bài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gồm</a:t>
            </a:r>
            <a:r>
              <a:rPr lang="en-US" sz="3200" b="1" dirty="0">
                <a:solidFill>
                  <a:schemeClr val="tx1"/>
                </a:solidFill>
                <a:latin typeface="Times New Roman" panose="02020603050405020304" pitchFamily="18" charset="0"/>
                <a:cs typeface="Times New Roman" panose="02020603050405020304" pitchFamily="18" charset="0"/>
              </a:rPr>
              <a:t> 3 </a:t>
            </a:r>
            <a:r>
              <a:rPr lang="en-US" sz="3200" b="1" dirty="0" err="1">
                <a:solidFill>
                  <a:schemeClr val="tx1"/>
                </a:solidFill>
                <a:latin typeface="Times New Roman" panose="02020603050405020304" pitchFamily="18" charset="0"/>
                <a:cs typeface="Times New Roman" panose="02020603050405020304" pitchFamily="18" charset="0"/>
              </a:rPr>
              <a:t>đoạn</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9" name="Text Box 30"/>
          <p:cNvSpPr txBox="1">
            <a:spLocks noChangeArrowheads="1"/>
          </p:cNvSpPr>
          <p:nvPr/>
        </p:nvSpPr>
        <p:spPr bwMode="auto">
          <a:xfrm>
            <a:off x="1510146" y="3396114"/>
            <a:ext cx="8160328"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dirty="0">
                <a:latin typeface="Times New Roman" pitchFamily="18" charset="0"/>
                <a:cs typeface="Times New Roman" pitchFamily="18" charset="0"/>
              </a:rPr>
              <a:t>      </a:t>
            </a:r>
            <a:r>
              <a:rPr lang="en-US" sz="3200" b="1" dirty="0" err="1">
                <a:solidFill>
                  <a:srgbClr val="3E35F7"/>
                </a:solidFill>
                <a:latin typeface="Times New Roman" pitchFamily="18" charset="0"/>
                <a:cs typeface="Times New Roman" pitchFamily="18" charset="0"/>
              </a:rPr>
              <a:t>Đoạn</a:t>
            </a:r>
            <a:r>
              <a:rPr lang="en-US" sz="3200" b="1" dirty="0">
                <a:solidFill>
                  <a:srgbClr val="3E35F7"/>
                </a:solidFill>
                <a:latin typeface="Times New Roman" pitchFamily="18" charset="0"/>
                <a:cs typeface="Times New Roman" pitchFamily="18" charset="0"/>
              </a:rPr>
              <a:t> 1</a:t>
            </a:r>
            <a:r>
              <a:rPr lang="en-US" sz="3200" dirty="0">
                <a:solidFill>
                  <a:srgbClr val="3E35F7"/>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Từ</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đầu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đến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lúp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xúp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dưới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chân</a:t>
            </a:r>
            <a:r>
              <a:rPr lang="en-US" sz="3200" dirty="0">
                <a:solidFill>
                  <a:srgbClr val="3E35F7"/>
                </a:solidFill>
                <a:latin typeface="Times New Roman" pitchFamily="18" charset="0"/>
                <a:cs typeface="Times New Roman" pitchFamily="18" charset="0"/>
              </a:rPr>
              <a:t>.</a:t>
            </a:r>
          </a:p>
          <a:p>
            <a:pPr>
              <a:spcBef>
                <a:spcPct val="50000"/>
              </a:spcBef>
            </a:pPr>
            <a:r>
              <a:rPr lang="en-US" sz="3200" dirty="0">
                <a:solidFill>
                  <a:srgbClr val="3E35F7"/>
                </a:solidFill>
                <a:latin typeface="Times New Roman" pitchFamily="18" charset="0"/>
                <a:cs typeface="Times New Roman" pitchFamily="18" charset="0"/>
              </a:rPr>
              <a:t>      </a:t>
            </a:r>
            <a:r>
              <a:rPr lang="en-US" sz="3200" b="1" dirty="0" err="1">
                <a:solidFill>
                  <a:srgbClr val="3E35F7"/>
                </a:solidFill>
                <a:latin typeface="Times New Roman" pitchFamily="18" charset="0"/>
                <a:cs typeface="Times New Roman" pitchFamily="18" charset="0"/>
              </a:rPr>
              <a:t>Đoạn</a:t>
            </a:r>
            <a:r>
              <a:rPr lang="en-US" sz="3200" b="1" dirty="0">
                <a:solidFill>
                  <a:srgbClr val="3E35F7"/>
                </a:solidFill>
                <a:latin typeface="Times New Roman" pitchFamily="18" charset="0"/>
                <a:cs typeface="Times New Roman" pitchFamily="18" charset="0"/>
              </a:rPr>
              <a:t> 2</a:t>
            </a:r>
            <a:r>
              <a:rPr lang="en-US" sz="3200" dirty="0">
                <a:solidFill>
                  <a:srgbClr val="3E35F7"/>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trưa</a:t>
            </a:r>
            <a:r>
              <a:rPr lang="en-US" sz="3200" dirty="0">
                <a:solidFill>
                  <a:srgbClr val="FF0000"/>
                </a:solidFill>
                <a:latin typeface="Times New Roman" pitchFamily="18" charset="0"/>
                <a:cs typeface="Times New Roman" pitchFamily="18" charset="0"/>
              </a:rPr>
              <a:t>……</a:t>
            </a:r>
            <a:r>
              <a:rPr lang="en-US" sz="3200" dirty="0" err="1">
                <a:solidFill>
                  <a:srgbClr val="FF0000"/>
                </a:solidFill>
                <a:latin typeface="Times New Roman" pitchFamily="18" charset="0"/>
                <a:cs typeface="Times New Roman" pitchFamily="18" charset="0"/>
              </a:rPr>
              <a:t>nhìn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theo.</a:t>
            </a:r>
            <a:endParaRPr lang="en-US" sz="3200" dirty="0">
              <a:solidFill>
                <a:srgbClr val="FF0000"/>
              </a:solidFill>
              <a:latin typeface="Times New Roman" pitchFamily="18" charset="0"/>
              <a:cs typeface="Times New Roman" pitchFamily="18" charset="0"/>
            </a:endParaRPr>
          </a:p>
          <a:p>
            <a:pPr>
              <a:spcBef>
                <a:spcPct val="50000"/>
              </a:spcBef>
            </a:pPr>
            <a:r>
              <a:rPr lang="en-US" sz="3200" b="1" dirty="0">
                <a:solidFill>
                  <a:srgbClr val="3E35F7"/>
                </a:solidFill>
                <a:latin typeface="Times New Roman" pitchFamily="18" charset="0"/>
                <a:cs typeface="Times New Roman" pitchFamily="18" charset="0"/>
              </a:rPr>
              <a:t>      </a:t>
            </a:r>
            <a:r>
              <a:rPr lang="en-US" sz="3200" b="1" dirty="0" err="1">
                <a:solidFill>
                  <a:srgbClr val="3E35F7"/>
                </a:solidFill>
                <a:latin typeface="Times New Roman" pitchFamily="18" charset="0"/>
                <a:cs typeface="Times New Roman" pitchFamily="18" charset="0"/>
              </a:rPr>
              <a:t>Đoạn</a:t>
            </a:r>
            <a:r>
              <a:rPr lang="en-US" sz="3200" b="1" dirty="0">
                <a:solidFill>
                  <a:srgbClr val="3E35F7"/>
                </a:solidFill>
                <a:latin typeface="Times New Roman" pitchFamily="18" charset="0"/>
                <a:cs typeface="Times New Roman" pitchFamily="18" charset="0"/>
              </a:rPr>
              <a:t> 3</a:t>
            </a:r>
            <a:r>
              <a:rPr lang="en-US" sz="3200" dirty="0">
                <a:solidFill>
                  <a:srgbClr val="3E35F7"/>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P</a:t>
            </a:r>
            <a:r>
              <a:rPr lang="en-US" sz="3200" dirty="0" err="1">
                <a:solidFill>
                  <a:srgbClr val="FF0000"/>
                </a:solidFill>
                <a:latin typeface="Times New Roman" pitchFamily="18" charset="0"/>
                <a:cs typeface="Times New Roman" pitchFamily="18" charset="0"/>
              </a:rPr>
              <a:t>hần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còn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lại</a:t>
            </a:r>
            <a:endParaRPr lang="en-US" sz="3200" dirty="0">
              <a:solidFill>
                <a:srgbClr val="FF0000"/>
              </a:solidFill>
              <a:latin typeface="Times New Roman" pitchFamily="18" charset="0"/>
              <a:cs typeface="Times New Roman" pitchFamily="18" charset="0"/>
            </a:endParaRPr>
          </a:p>
        </p:txBody>
      </p:sp>
      <p:sp>
        <p:nvSpPr>
          <p:cNvPr id="11" name="Rectangle 34"/>
          <p:cNvSpPr>
            <a:spLocks noChangeArrowheads="1"/>
          </p:cNvSpPr>
          <p:nvPr/>
        </p:nvSpPr>
        <p:spPr bwMode="auto">
          <a:xfrm>
            <a:off x="4460925" y="452795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72616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19169"/>
          </a:xfrm>
          <a:prstGeom prst="rect">
            <a:avLst/>
          </a:prstGeom>
          <a:gradFill>
            <a:gsLst>
              <a:gs pos="0">
                <a:schemeClr val="accent6">
                  <a:lumMod val="60000"/>
                  <a:lumOff val="40000"/>
                </a:schemeClr>
              </a:gs>
              <a:gs pos="100000">
                <a:schemeClr val="bg1"/>
              </a:gs>
            </a:gsLst>
            <a:lin ang="5400000" scaled="1"/>
          </a:gradFill>
        </p:spPr>
      </p:pic>
      <p:pic>
        <p:nvPicPr>
          <p:cNvPr id="6" name="4"/>
          <p:cNvPicPr>
            <a:picLocks noChangeAspect="1"/>
          </p:cNvPicPr>
          <p:nvPr/>
        </p:nvPicPr>
        <p:blipFill rotWithShape="1">
          <a:blip r:embed="rId3" cstate="print">
            <a:extLst>
              <a:ext uri="{28A0092B-C50C-407E-A947-70E740481C1C}">
                <a14:useLocalDpi xmlns:a14="http://schemas.microsoft.com/office/drawing/2010/main" val="0"/>
              </a:ext>
            </a:extLst>
          </a:blip>
          <a:srcRect l="34267" t="41719"/>
          <a:stretch/>
        </p:blipFill>
        <p:spPr>
          <a:xfrm>
            <a:off x="8652188" y="5049795"/>
            <a:ext cx="3539964" cy="1765494"/>
          </a:xfrm>
          <a:prstGeom prst="rect">
            <a:avLst/>
          </a:prstGeom>
        </p:spPr>
      </p:pic>
      <p:cxnSp>
        <p:nvCxnSpPr>
          <p:cNvPr id="23" name="Straight Connector 22"/>
          <p:cNvCxnSpPr/>
          <p:nvPr/>
        </p:nvCxnSpPr>
        <p:spPr>
          <a:xfrm flipH="1">
            <a:off x="10073380" y="5201329"/>
            <a:ext cx="165143" cy="4778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88029" y="4648115"/>
            <a:ext cx="10376808" cy="1077218"/>
          </a:xfrm>
          <a:prstGeom prst="rect">
            <a:avLst/>
          </a:prstGeom>
          <a:ln>
            <a:noFill/>
          </a:ln>
        </p:spPr>
        <p:txBody>
          <a:bodyPr wrap="square">
            <a:spAutoFit/>
          </a:bodyPr>
          <a:lstStyle/>
          <a:p>
            <a:r>
              <a:rPr lang="nl-NL" sz="3200" dirty="0">
                <a:solidFill>
                  <a:srgbClr val="002060"/>
                </a:solidFill>
                <a:latin typeface="Times New Roman" pitchFamily="18" charset="0"/>
                <a:cs typeface="Times New Roman" pitchFamily="18" charset="0"/>
              </a:rPr>
              <a:t>Những con chồn sóc với chùm lông đuôi to đẹp </a:t>
            </a:r>
            <a:r>
              <a:rPr lang="nl-NL" sz="3200" b="1" dirty="0">
                <a:solidFill>
                  <a:srgbClr val="C00000"/>
                </a:solidFill>
                <a:latin typeface="Times New Roman" pitchFamily="18" charset="0"/>
                <a:cs typeface="Times New Roman" pitchFamily="18" charset="0"/>
              </a:rPr>
              <a:t>/</a:t>
            </a:r>
            <a:r>
              <a:rPr lang="nl-NL" sz="3200" dirty="0">
                <a:solidFill>
                  <a:srgbClr val="002060"/>
                </a:solidFill>
                <a:latin typeface="Times New Roman" pitchFamily="18" charset="0"/>
                <a:cs typeface="Times New Roman" pitchFamily="18" charset="0"/>
              </a:rPr>
              <a:t> vút qua</a:t>
            </a:r>
            <a:r>
              <a:rPr lang="nl-NL" sz="3200" b="1" dirty="0">
                <a:solidFill>
                  <a:srgbClr val="C00000"/>
                </a:solidFill>
                <a:latin typeface="Times New Roman" pitchFamily="18" charset="0"/>
                <a:cs typeface="Times New Roman" pitchFamily="18" charset="0"/>
              </a:rPr>
              <a:t> /  </a:t>
            </a:r>
            <a:r>
              <a:rPr lang="nl-NL" sz="3200" dirty="0">
                <a:solidFill>
                  <a:srgbClr val="002060"/>
                </a:solidFill>
                <a:latin typeface="Times New Roman" pitchFamily="18" charset="0"/>
                <a:cs typeface="Times New Roman" pitchFamily="18" charset="0"/>
              </a:rPr>
              <a:t>không kịp đưa mắt nhìn theo.</a:t>
            </a:r>
            <a:endParaRPr lang="vi-VN"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0739325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2"/>
          <p:cNvGrpSpPr>
            <a:grpSpLocks/>
          </p:cNvGrpSpPr>
          <p:nvPr/>
        </p:nvGrpSpPr>
        <p:grpSpPr bwMode="auto">
          <a:xfrm>
            <a:off x="0" y="1"/>
            <a:ext cx="12192000" cy="6691313"/>
            <a:chOff x="0" y="0"/>
            <a:chExt cx="5760" cy="4215"/>
          </a:xfrm>
        </p:grpSpPr>
        <p:pic>
          <p:nvPicPr>
            <p:cNvPr id="6147" name="Picture 1" descr="http://1.bp.blogspot.com/-2t3a-MGqVjE/VJwHlBMEYKI/AAAAAAAABNk/EQqBD9sZm3U/s1600/Fly-agaric-mushro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379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15"/>
            <p:cNvSpPr>
              <a:spLocks noChangeArrowheads="1"/>
            </p:cNvSpPr>
            <p:nvPr/>
          </p:nvSpPr>
          <p:spPr bwMode="auto">
            <a:xfrm>
              <a:off x="288" y="3888"/>
              <a:ext cx="52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800" b="1">
                  <a:solidFill>
                    <a:srgbClr val="0000FF"/>
                  </a:solidFill>
                </a:rPr>
                <a:t>Lúp xúp: ở liền nhau, thấp và sàn sàn như nhau.</a:t>
              </a:r>
            </a:p>
          </p:txBody>
        </p:sp>
      </p:grpSp>
    </p:spTree>
    <p:extLst>
      <p:ext uri="{BB962C8B-B14F-4D97-AF65-F5344CB8AC3E}">
        <p14:creationId xmlns:p14="http://schemas.microsoft.com/office/powerpoint/2010/main" val="3068544920"/>
      </p:ext>
    </p:extLst>
  </p:cSld>
  <p:clrMapOvr>
    <a:masterClrMapping/>
  </p:clrMapOvr>
  <p:transition spd="med">
    <p:wipe dir="d"/>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158090277_ce615206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00" y="533401"/>
            <a:ext cx="7416800" cy="6126163"/>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15" name="Right Arrow 14"/>
          <p:cNvSpPr>
            <a:spLocks noChangeArrowheads="1"/>
          </p:cNvSpPr>
          <p:nvPr/>
        </p:nvSpPr>
        <p:spPr bwMode="auto">
          <a:xfrm>
            <a:off x="0" y="2438400"/>
            <a:ext cx="4673600" cy="2895600"/>
          </a:xfrm>
          <a:prstGeom prst="rightArrow">
            <a:avLst>
              <a:gd name="adj1" fmla="val 50000"/>
              <a:gd name="adj2" fmla="val 50001"/>
            </a:avLst>
          </a:prstGeom>
          <a:solidFill>
            <a:srgbClr val="FFFF00"/>
          </a:solidFill>
          <a:ln w="9525" algn="ctr">
            <a:solidFill>
              <a:schemeClr val="tx1"/>
            </a:solidFill>
            <a:round/>
            <a:headEnd/>
            <a:tailEnd/>
          </a:ln>
        </p:spPr>
        <p:txBody>
          <a:bodyPr/>
          <a:lstStyle/>
          <a:p>
            <a:pPr eaLnBrk="1" hangingPunct="1"/>
            <a:r>
              <a:rPr lang="en-US" altLang="en-US" sz="2800" b="1" dirty="0" err="1">
                <a:solidFill>
                  <a:srgbClr val="FF0000"/>
                </a:solidFill>
                <a:latin typeface="Times New Roman" panose="02020603050405020304" pitchFamily="18" charset="0"/>
                <a:cs typeface="Times New Roman" panose="02020603050405020304" pitchFamily="18" charset="0"/>
              </a:rPr>
              <a:t>Ấm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tích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ấm</a:t>
            </a:r>
            <a:r>
              <a:rPr lang="en-US" altLang="en-US" sz="2800" b="1" dirty="0">
                <a:solidFill>
                  <a:srgbClr val="FF0000"/>
                </a:solidFill>
                <a:latin typeface="Times New Roman" panose="02020603050405020304" pitchFamily="18" charset="0"/>
                <a:cs typeface="Times New Roman" panose="02020603050405020304" pitchFamily="18" charset="0"/>
              </a:rPr>
              <a:t> to </a:t>
            </a:r>
            <a:r>
              <a:rPr lang="en-US" altLang="en-US" sz="2800" b="1" dirty="0" err="1">
                <a:solidFill>
                  <a:srgbClr val="FF0000"/>
                </a:solidFill>
                <a:latin typeface="Times New Roman" panose="02020603050405020304" pitchFamily="18" charset="0"/>
                <a:cs typeface="Times New Roman" panose="02020603050405020304" pitchFamily="18" charset="0"/>
              </a:rPr>
              <a:t>bằng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sứ</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dùng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đê</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đựng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nước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uống</a:t>
            </a:r>
            <a:endParaRPr lang="en-US" altLang="en-US" sz="2800" b="1" dirty="0">
              <a:solidFill>
                <a:srgbClr val="FF0000"/>
              </a:solidFill>
              <a:latin typeface="Times New Roman" panose="02020603050405020304" pitchFamily="18" charset="0"/>
              <a:cs typeface="Times New Roman" panose="02020603050405020304" pitchFamily="18" charset="0"/>
            </a:endParaRPr>
          </a:p>
          <a:p>
            <a:pPr eaLnBrk="1" hangingPunct="1"/>
            <a:endParaRPr lang="en-US" altLang="en-US" sz="2800" b="1" dirty="0">
              <a:solidFill>
                <a:srgbClr val="FF0000"/>
              </a:solidFill>
              <a:latin typeface="Arial" charset="0"/>
            </a:endParaRPr>
          </a:p>
        </p:txBody>
      </p:sp>
    </p:spTree>
    <p:extLst>
      <p:ext uri="{BB962C8B-B14F-4D97-AF65-F5344CB8AC3E}">
        <p14:creationId xmlns:p14="http://schemas.microsoft.com/office/powerpoint/2010/main" val="52837123"/>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2" descr="http://old2.baodatviet.vn/dataimages/201102/original/1021178_hittaker-C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5867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219" name="Text Box 12"/>
          <p:cNvSpPr txBox="1">
            <a:spLocks noChangeArrowheads="1"/>
          </p:cNvSpPr>
          <p:nvPr/>
        </p:nvSpPr>
        <p:spPr bwMode="auto">
          <a:xfrm>
            <a:off x="0" y="5911850"/>
            <a:ext cx="1219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en-US" sz="2800" b="1">
                <a:solidFill>
                  <a:srgbClr val="0000FF"/>
                </a:solidFill>
                <a:latin typeface="Times New Roman" pitchFamily="18" charset="0"/>
              </a:rPr>
              <a:t>* Vượn bạc má: </a:t>
            </a:r>
            <a:r>
              <a:rPr lang="en-US" altLang="en-US" sz="2800" b="1">
                <a:solidFill>
                  <a:srgbClr val="008000"/>
                </a:solidFill>
                <a:latin typeface="Times New Roman" pitchFamily="18" charset="0"/>
              </a:rPr>
              <a:t>một loài vượn có chòm lông trắng như bông ở hai bên má.</a:t>
            </a:r>
            <a:endParaRPr lang="en-US" altLang="en-US" sz="2800">
              <a:solidFill>
                <a:srgbClr val="008000"/>
              </a:solidFill>
              <a:latin typeface="Times New Roman" pitchFamily="18" charset="0"/>
            </a:endParaRPr>
          </a:p>
        </p:txBody>
      </p:sp>
    </p:spTree>
    <p:extLst>
      <p:ext uri="{BB962C8B-B14F-4D97-AF65-F5344CB8AC3E}">
        <p14:creationId xmlns:p14="http://schemas.microsoft.com/office/powerpoint/2010/main" val="387395950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himes.wav"/>
          </p:stSnd>
        </p:sndAc>
      </p:transition>
    </mc:Choice>
    <mc:Fallback xmlns="">
      <p:transition spd="slow">
        <p:fade/>
        <p:sndAc>
          <p:stSnd>
            <p:snd r:embed="rId4" name="chimes.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4" descr="http://3.bp.blogspot.com/-w9mIlM7Wwdo/UimWvVBTJII/AAAAAAAAB1o/m9jgw7Rjrg8/s400/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55626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267" name="Text Box 12"/>
          <p:cNvSpPr txBox="1">
            <a:spLocks noChangeArrowheads="1"/>
          </p:cNvSpPr>
          <p:nvPr/>
        </p:nvSpPr>
        <p:spPr bwMode="auto">
          <a:xfrm>
            <a:off x="0" y="5630863"/>
            <a:ext cx="1219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r>
              <a:rPr lang="en-US" altLang="en-US" sz="2800" b="1">
                <a:solidFill>
                  <a:srgbClr val="0000FF"/>
                </a:solidFill>
                <a:latin typeface="Times New Roman" pitchFamily="18" charset="0"/>
              </a:rPr>
              <a:t>Con mang: </a:t>
            </a:r>
            <a:r>
              <a:rPr lang="en-US" altLang="en-US" sz="2800" b="1">
                <a:latin typeface="Times New Roman" pitchFamily="18" charset="0"/>
              </a:rPr>
              <a:t>(con hoẵng): loài thú rừng cùng họ với hươu, sừng bé có hai nhánh, lông màu vàng đỏ.</a:t>
            </a:r>
            <a:endParaRPr lang="en-US" altLang="en-US" sz="2800">
              <a:latin typeface="Times New Roman" pitchFamily="18" charset="0"/>
            </a:endParaRPr>
          </a:p>
        </p:txBody>
      </p:sp>
    </p:spTree>
    <p:extLst>
      <p:ext uri="{BB962C8B-B14F-4D97-AF65-F5344CB8AC3E}">
        <p14:creationId xmlns:p14="http://schemas.microsoft.com/office/powerpoint/2010/main" val="2377127588"/>
      </p:ext>
    </p:extLst>
  </p:cSld>
  <p:clrMapOvr>
    <a:masterClrMapping/>
  </p:clrMapOvr>
  <p:transition spd="med">
    <p:wipe dir="d"/>
    <p:sndAc>
      <p:stSnd>
        <p:snd r:embed="rId2" name="chimes.wav"/>
      </p:stSnd>
    </p:sndAc>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8688</TotalTime>
  <Words>658</Words>
  <Application>Microsoft Office PowerPoint</Application>
  <PresentationFormat>Widescreen</PresentationFormat>
  <Paragraphs>54</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Calibri Light</vt:lpstr>
      <vt:lpstr>Cambria</vt:lpstr>
      <vt:lpstr>Times New Roman</vt:lpstr>
      <vt:lpstr>VnBangkok</vt:lpstr>
      <vt:lpstr>VNbritannic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loccp_000</dc:creator>
  <cp:lastModifiedBy>Administrator</cp:lastModifiedBy>
  <cp:revision>317</cp:revision>
  <dcterms:created xsi:type="dcterms:W3CDTF">2018-03-18T12:57:24Z</dcterms:created>
  <dcterms:modified xsi:type="dcterms:W3CDTF">2023-10-23T12:08:53Z</dcterms:modified>
</cp:coreProperties>
</file>