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4" r:id="rId2"/>
    <p:sldId id="280" r:id="rId3"/>
    <p:sldId id="281" r:id="rId4"/>
    <p:sldId id="258" r:id="rId5"/>
    <p:sldId id="256" r:id="rId6"/>
    <p:sldId id="287" r:id="rId7"/>
    <p:sldId id="259" r:id="rId8"/>
    <p:sldId id="288" r:id="rId9"/>
    <p:sldId id="295" r:id="rId10"/>
    <p:sldId id="298" r:id="rId11"/>
    <p:sldId id="299" r:id="rId12"/>
    <p:sldId id="266" r:id="rId13"/>
    <p:sldId id="292" r:id="rId14"/>
    <p:sldId id="297" r:id="rId15"/>
    <p:sldId id="271" r:id="rId16"/>
    <p:sldId id="278" r:id="rId17"/>
    <p:sldId id="290" r:id="rId18"/>
    <p:sldId id="303" r:id="rId19"/>
    <p:sldId id="30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D2B2B-D2E7-467D-9EF6-EA57EFD3C68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ADD74-0F82-47B7-A2F8-CEA8D884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17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3AD7-FEB8-4FD7-A0FB-4F2EAA9D650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2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2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5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85C7-4D68-43F7-B007-A88F5C05ED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0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0"/>
            <a:ext cx="99822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060700" y="1338265"/>
            <a:ext cx="2971800" cy="2974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endParaRPr lang="vi-VN" sz="18900">
              <a:solidFill>
                <a:srgbClr val="FF3300"/>
              </a:solidFill>
              <a:sym typeface="Wingdings" pitchFamily="2" charset="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304800" y="406499"/>
            <a:ext cx="94488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1346" y="1928150"/>
            <a:ext cx="891540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6: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3600" b="1">
              <a:latin typeface=".VnAvant" pitchFamily="34" charset="0"/>
              <a:cs typeface="+mn-cs"/>
            </a:endParaRPr>
          </a:p>
          <a:p>
            <a:pPr lvl="1"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Giáo viên dạy: Phan Thị Thiệm</a:t>
            </a:r>
          </a:p>
          <a:p>
            <a:pPr lvl="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Lớp: </a:t>
            </a:r>
            <a:r>
              <a:rPr lang="en-US" sz="3600" b="1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1B</a:t>
            </a:r>
            <a:endParaRPr lang="en-US" sz="3600" b="1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307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352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30727"/>
            <a:ext cx="7620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85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0545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2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7" grpId="0" build="allAtOnce"/>
      <p:bldP spid="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839200" cy="65532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53000" y="3131127"/>
            <a:ext cx="838200" cy="5957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62200" y="3810000"/>
            <a:ext cx="762000" cy="63038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15000" y="4953000"/>
            <a:ext cx="838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1599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33600" y="3048000"/>
            <a:ext cx="762000" cy="60133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7400" y="4343400"/>
            <a:ext cx="762000" cy="692727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81400" y="4731327"/>
            <a:ext cx="838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4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37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19400" y="3047790"/>
            <a:ext cx="547255" cy="5957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19200" y="3823854"/>
            <a:ext cx="566382" cy="63038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41964" y="5105400"/>
            <a:ext cx="568035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19800" y="3437270"/>
            <a:ext cx="475440" cy="60133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67400" y="4738255"/>
            <a:ext cx="601289" cy="5957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58000" y="5105400"/>
            <a:ext cx="5334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4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5" y="64108"/>
            <a:ext cx="7479875" cy="560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0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341299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298436" y="4643436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998397" y="5672137"/>
            <a:ext cx="985838" cy="884635"/>
            <a:chOff x="4320" y="2928"/>
            <a:chExt cx="1104" cy="1104"/>
          </a:xfrm>
        </p:grpSpPr>
        <p:sp>
          <p:nvSpPr>
            <p:cNvPr id="205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205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19075"/>
            <a:ext cx="8079062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391400" y="64108"/>
            <a:ext cx="1752600" cy="1688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Đ D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93354" y="4414213"/>
            <a:ext cx="933734" cy="704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m-thanh-trao-giai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8050" y="5809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341299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298436" y="4643436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998397" y="5672137"/>
            <a:ext cx="985838" cy="884635"/>
            <a:chOff x="4320" y="2928"/>
            <a:chExt cx="1104" cy="1104"/>
          </a:xfrm>
        </p:grpSpPr>
        <p:sp>
          <p:nvSpPr>
            <p:cNvPr id="205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205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1533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391400" y="64108"/>
            <a:ext cx="1752600" cy="1688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Đ D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971800" y="4128020"/>
            <a:ext cx="933734" cy="704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m-thanh-trao-giai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5538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5" y="64108"/>
            <a:ext cx="7479875" cy="560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2971800" y="5257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53200" y="2438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2731294" y="3052763"/>
            <a:ext cx="4033476" cy="193899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Nhận xét tiết học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Xem lại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Chuẩn bị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485775" cy="248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9" y="5986463"/>
            <a:ext cx="721519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117" y="5792788"/>
            <a:ext cx="972740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157" y="6038850"/>
            <a:ext cx="721519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1" y="4389438"/>
            <a:ext cx="445294" cy="246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100" y="5519738"/>
            <a:ext cx="1025129" cy="133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493942" y="2061567"/>
            <a:ext cx="4568825" cy="444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752725" y="914401"/>
            <a:ext cx="3086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Daën</a:t>
            </a:r>
            <a:r>
              <a:rPr lang="en-US" sz="72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doø</a:t>
            </a:r>
            <a:endParaRPr lang="en-US" sz="72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9" y="145853"/>
            <a:ext cx="8382000" cy="65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WordArt 3"/>
          <p:cNvSpPr>
            <a:spLocks noChangeArrowheads="1" noChangeShapeType="1" noTextEdit="1"/>
          </p:cNvSpPr>
          <p:nvPr/>
        </p:nvSpPr>
        <p:spPr bwMode="auto">
          <a:xfrm>
            <a:off x="185057" y="2597349"/>
            <a:ext cx="8773886" cy="1187055"/>
          </a:xfrm>
          <a:prstGeom prst="rect">
            <a:avLst/>
          </a:prstGeom>
        </p:spPr>
        <p:txBody>
          <a:bodyPr wrap="none" lIns="58183" tIns="29092" rIns="58183" bIns="29092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4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rải đất nà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8391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533400"/>
            <a:ext cx="18288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vi-VN" sz="8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9" r="3421"/>
          <a:stretch/>
        </p:blipFill>
        <p:spPr bwMode="auto">
          <a:xfrm>
            <a:off x="0" y="457200"/>
            <a:ext cx="9144000" cy="226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9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86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1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t="7759" r="1124"/>
          <a:stretch/>
        </p:blipFill>
        <p:spPr bwMode="auto">
          <a:xfrm>
            <a:off x="1087582" y="0"/>
            <a:ext cx="8056418" cy="674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29147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rialH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1632067" y="1066800"/>
            <a:ext cx="1339733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04267" y="1697180"/>
            <a:ext cx="1111133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72200" y="2355275"/>
            <a:ext cx="2187633" cy="16694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77490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.VnArialH" pitchFamily="34" charset="0"/>
              </a:rPr>
              <a:t>8</a:t>
            </a:r>
            <a:endParaRPr lang="en-US" sz="2800" dirty="0">
              <a:latin typeface=".VnArialH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43200" y="1066800"/>
            <a:ext cx="533400" cy="914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63784" y="914400"/>
            <a:ext cx="768926" cy="1219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1200" y="1697180"/>
            <a:ext cx="457200" cy="9698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34545" y="1697180"/>
            <a:ext cx="609600" cy="9698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71855" y="1717965"/>
            <a:ext cx="526472" cy="7897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27176" y="1697180"/>
            <a:ext cx="526472" cy="7897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55032" y="2459180"/>
            <a:ext cx="860367" cy="11707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23117" y="3370117"/>
            <a:ext cx="1436716" cy="181840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470465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rialH" pitchFamily="34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560520" y="381000"/>
            <a:ext cx="1068880" cy="952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432964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.VnArialH" pitchFamily="34" charset="0"/>
              </a:rPr>
              <a:t>5</a:t>
            </a:r>
            <a:endParaRPr lang="en-US" sz="2800" dirty="0">
              <a:latin typeface=".VnArialH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352800" y="3629890"/>
            <a:ext cx="1524000" cy="162791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904995" y="3162295"/>
            <a:ext cx="1648690" cy="13057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64524" y="2846676"/>
            <a:ext cx="942111" cy="8403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98820" y="2929369"/>
            <a:ext cx="1127065" cy="99233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27667" y="2460911"/>
            <a:ext cx="1127065" cy="7715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710" y="651166"/>
            <a:ext cx="1101437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vi-VN" sz="8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4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4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102</Words>
  <Application>Microsoft Office PowerPoint</Application>
  <PresentationFormat>On-screen Show (4:3)</PresentationFormat>
  <Paragraphs>55</Paragraphs>
  <Slides>19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SHC</dc:creator>
  <cp:lastModifiedBy>21AK22</cp:lastModifiedBy>
  <cp:revision>68</cp:revision>
  <dcterms:created xsi:type="dcterms:W3CDTF">2020-08-20T15:04:13Z</dcterms:created>
  <dcterms:modified xsi:type="dcterms:W3CDTF">2023-11-14T04:44:10Z</dcterms:modified>
</cp:coreProperties>
</file>