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66" r:id="rId1"/>
    <p:sldMasterId id="2147483678" r:id="rId2"/>
  </p:sldMasterIdLst>
  <p:notesMasterIdLst>
    <p:notesMasterId r:id="rId31"/>
  </p:notesMasterIdLst>
  <p:sldIdLst>
    <p:sldId id="4152" r:id="rId3"/>
    <p:sldId id="4219" r:id="rId4"/>
    <p:sldId id="4351" r:id="rId5"/>
    <p:sldId id="4280" r:id="rId6"/>
    <p:sldId id="4331" r:id="rId7"/>
    <p:sldId id="4288" r:id="rId8"/>
    <p:sldId id="4289" r:id="rId9"/>
    <p:sldId id="4195" r:id="rId10"/>
    <p:sldId id="4281" r:id="rId11"/>
    <p:sldId id="4332" r:id="rId12"/>
    <p:sldId id="4334" r:id="rId13"/>
    <p:sldId id="4350" r:id="rId14"/>
    <p:sldId id="4202" r:id="rId15"/>
    <p:sldId id="4170" r:id="rId16"/>
    <p:sldId id="4336" r:id="rId17"/>
    <p:sldId id="4337" r:id="rId18"/>
    <p:sldId id="4338" r:id="rId19"/>
    <p:sldId id="4339" r:id="rId20"/>
    <p:sldId id="4340" r:id="rId21"/>
    <p:sldId id="4341" r:id="rId22"/>
    <p:sldId id="4342" r:id="rId23"/>
    <p:sldId id="4343" r:id="rId24"/>
    <p:sldId id="4344" r:id="rId25"/>
    <p:sldId id="4345" r:id="rId26"/>
    <p:sldId id="4346" r:id="rId27"/>
    <p:sldId id="4347" r:id="rId28"/>
    <p:sldId id="4348" r:id="rId29"/>
    <p:sldId id="4349" r:id="rId30"/>
  </p:sldIdLst>
  <p:sldSz cx="12192000" cy="6858000"/>
  <p:notesSz cx="6858000" cy="9144000"/>
  <p:embeddedFontLst>
    <p:embeddedFont>
      <p:font typeface="Calibri" panose="020F0502020204030204" pitchFamily="34" charset="0"/>
      <p:regular r:id="rId32"/>
      <p:bold r:id="rId33"/>
      <p:italic r:id="rId34"/>
      <p:boldItalic r:id="rId35"/>
    </p:embeddedFont>
    <p:embeddedFont>
      <p:font typeface="Calibri Light" panose="020F0302020204030204" pitchFamily="34" charset="0"/>
      <p:regular r:id="rId36"/>
      <p:italic r:id="rId37"/>
    </p:embeddedFont>
    <p:embeddedFont>
      <p:font typeface="Pangolin" panose="020B0604020202020204" charset="0"/>
      <p:regular r:id="rId38"/>
    </p:embeddedFont>
    <p:embeddedFont>
      <p:font typeface="Ravie" panose="04040805050809020602" pitchFamily="82" charset="0"/>
      <p:regular r:id="rId39"/>
    </p:embeddedFont>
    <p:embeddedFont>
      <p:font typeface="Roboto" panose="02000000000000000000" pitchFamily="2" charset="0"/>
      <p:regular r:id="rId40"/>
      <p:bold r:id="rId41"/>
      <p:italic r:id="rId42"/>
      <p:boldItalic r:id="rId43"/>
    </p:embeddedFont>
    <p:embeddedFont>
      <p:font typeface="Roboto Black" panose="02000000000000000000" pitchFamily="2" charset="0"/>
      <p:bold r:id="rId44"/>
      <p:boldItalic r:id="rId45"/>
    </p:embeddedFont>
    <p:embeddedFont>
      <p:font typeface="Roboto Slab Medium" pitchFamily="2" charset="0"/>
      <p:regular r:id="rId46"/>
    </p:embeddedFont>
  </p:embeddedFontLst>
  <p:defaultTextStyle>
    <a:defPPr>
      <a:defRPr lang="vi-V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FE3D0"/>
    <a:srgbClr val="F7959D"/>
    <a:srgbClr val="5A9B3F"/>
    <a:srgbClr val="E14FCC"/>
    <a:srgbClr val="6F7B57"/>
    <a:srgbClr val="29B1C4"/>
    <a:srgbClr val="F6D063"/>
    <a:srgbClr val="F64847"/>
    <a:srgbClr val="97C8F1"/>
    <a:srgbClr val="7BA4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5304" autoAdjust="0"/>
    <p:restoredTop sz="89601" autoAdjust="0"/>
  </p:normalViewPr>
  <p:slideViewPr>
    <p:cSldViewPr snapToGrid="0">
      <p:cViewPr varScale="1">
        <p:scale>
          <a:sx n="102" d="100"/>
          <a:sy n="102" d="100"/>
        </p:scale>
        <p:origin x="360" y="10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font" Target="fonts/font8.fntdata"/><Relationship Id="rId21" Type="http://schemas.openxmlformats.org/officeDocument/2006/relationships/slide" Target="slides/slide19.xml"/><Relationship Id="rId34" Type="http://schemas.openxmlformats.org/officeDocument/2006/relationships/font" Target="fonts/font3.fntdata"/><Relationship Id="rId42" Type="http://schemas.openxmlformats.org/officeDocument/2006/relationships/font" Target="fonts/font11.fntdata"/><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font" Target="fonts/font1.fntdata"/><Relationship Id="rId37" Type="http://schemas.openxmlformats.org/officeDocument/2006/relationships/font" Target="fonts/font6.fntdata"/><Relationship Id="rId40" Type="http://schemas.openxmlformats.org/officeDocument/2006/relationships/font" Target="fonts/font9.fntdata"/><Relationship Id="rId45" Type="http://schemas.openxmlformats.org/officeDocument/2006/relationships/font" Target="fonts/font14.fntdata"/><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font" Target="fonts/font5.fntdata"/><Relationship Id="rId49"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notesMaster" Target="notesMasters/notesMaster1.xml"/><Relationship Id="rId44" Type="http://schemas.openxmlformats.org/officeDocument/2006/relationships/font" Target="fonts/font13.fntdata"/><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font" Target="fonts/font4.fntdata"/><Relationship Id="rId43" Type="http://schemas.openxmlformats.org/officeDocument/2006/relationships/font" Target="fonts/font12.fntdata"/><Relationship Id="rId48" Type="http://schemas.openxmlformats.org/officeDocument/2006/relationships/viewProps" Target="viewProps.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font" Target="fonts/font2.fntdata"/><Relationship Id="rId38" Type="http://schemas.openxmlformats.org/officeDocument/2006/relationships/font" Target="fonts/font7.fntdata"/><Relationship Id="rId46" Type="http://schemas.openxmlformats.org/officeDocument/2006/relationships/font" Target="fonts/font15.fntdata"/><Relationship Id="rId20" Type="http://schemas.openxmlformats.org/officeDocument/2006/relationships/slide" Target="slides/slide18.xml"/><Relationship Id="rId41" Type="http://schemas.openxmlformats.org/officeDocument/2006/relationships/font" Target="fonts/font10.fntdata"/><Relationship Id="rId1" Type="http://schemas.openxmlformats.org/officeDocument/2006/relationships/slideMaster" Target="slideMasters/slideMaster1.xml"/><Relationship Id="rId6" Type="http://schemas.openxmlformats.org/officeDocument/2006/relationships/slide" Target="slides/slide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vi-VN"/>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F886C9A-2569-46F8-987B-630E79973BE1}" type="datetimeFigureOut">
              <a:rPr lang="vi-VN" smtClean="0"/>
              <a:t>07/09/2023</a:t>
            </a:fld>
            <a:endParaRPr lang="vi-VN"/>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vi-VN"/>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vi-VN"/>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BEB516E-07DC-497B-9789-361D47A843FC}" type="slidenum">
              <a:rPr lang="vi-VN" smtClean="0"/>
              <a:t>‹#›</a:t>
            </a:fld>
            <a:endParaRPr lang="vi-VN"/>
          </a:p>
        </p:txBody>
      </p:sp>
    </p:spTree>
    <p:extLst>
      <p:ext uri="{BB962C8B-B14F-4D97-AF65-F5344CB8AC3E}">
        <p14:creationId xmlns:p14="http://schemas.microsoft.com/office/powerpoint/2010/main" val="145306332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GV cho HS chơi</a:t>
            </a:r>
            <a:r>
              <a:rPr lang="en-US" baseline="0"/>
              <a:t> trong khoảng 5 phút. Có thể sắp xếp từ lớn đến bé, từ bé đến lớn; các số lớn hơn/nhỏ hơn một số nào đó…</a:t>
            </a:r>
            <a:endParaRPr lang="en-US"/>
          </a:p>
        </p:txBody>
      </p:sp>
      <p:sp>
        <p:nvSpPr>
          <p:cNvPr id="4" name="Slide Number Placeholder 3"/>
          <p:cNvSpPr>
            <a:spLocks noGrp="1"/>
          </p:cNvSpPr>
          <p:nvPr>
            <p:ph type="sldNum" sz="quarter" idx="10"/>
          </p:nvPr>
        </p:nvSpPr>
        <p:spPr/>
        <p:txBody>
          <a:bodyPr/>
          <a:lstStyle/>
          <a:p>
            <a:fld id="{EBEB516E-07DC-497B-9789-361D47A843FC}" type="slidenum">
              <a:rPr lang="vi-VN" smtClean="0"/>
              <a:t>2</a:t>
            </a:fld>
            <a:endParaRPr lang="vi-VN"/>
          </a:p>
        </p:txBody>
      </p:sp>
    </p:spTree>
    <p:extLst>
      <p:ext uri="{BB962C8B-B14F-4D97-AF65-F5344CB8AC3E}">
        <p14:creationId xmlns:p14="http://schemas.microsoft.com/office/powerpoint/2010/main" val="226874591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GV hướng</a:t>
            </a:r>
            <a:r>
              <a:rPr lang="en-US" baseline="0"/>
              <a:t> dẫn HS hoàn thiện phiếu học tập số 2. Cho HS thảo luận nhóm, sau đó đại diện HS lên trình bày phiếu học tập của nhóm. Các nhóm khác đặt câu hỏi nếu có thắc mắc học muốn góp ý</a:t>
            </a:r>
            <a:endParaRPr lang="en-US"/>
          </a:p>
        </p:txBody>
      </p:sp>
      <p:sp>
        <p:nvSpPr>
          <p:cNvPr id="4" name="Slide Number Placeholder 3"/>
          <p:cNvSpPr>
            <a:spLocks noGrp="1"/>
          </p:cNvSpPr>
          <p:nvPr>
            <p:ph type="sldNum" sz="quarter" idx="10"/>
          </p:nvPr>
        </p:nvSpPr>
        <p:spPr/>
        <p:txBody>
          <a:bodyPr/>
          <a:lstStyle/>
          <a:p>
            <a:fld id="{EBEB516E-07DC-497B-9789-361D47A843FC}" type="slidenum">
              <a:rPr lang="vi-VN" smtClean="0"/>
              <a:t>12</a:t>
            </a:fld>
            <a:endParaRPr lang="vi-VN"/>
          </a:p>
        </p:txBody>
      </p:sp>
    </p:spTree>
    <p:extLst>
      <p:ext uri="{BB962C8B-B14F-4D97-AF65-F5344CB8AC3E}">
        <p14:creationId xmlns:p14="http://schemas.microsoft.com/office/powerpoint/2010/main" val="139865280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GV yêu</a:t>
            </a:r>
            <a:r>
              <a:rPr lang="en-US" baseline="0"/>
              <a:t> cầu HS chuẩn bị nguyên, vật liệu cho buổi học sau</a:t>
            </a:r>
            <a:endParaRPr lang="en-US"/>
          </a:p>
        </p:txBody>
      </p:sp>
      <p:sp>
        <p:nvSpPr>
          <p:cNvPr id="4" name="Slide Number Placeholder 3"/>
          <p:cNvSpPr>
            <a:spLocks noGrp="1"/>
          </p:cNvSpPr>
          <p:nvPr>
            <p:ph type="sldNum" sz="quarter" idx="10"/>
          </p:nvPr>
        </p:nvSpPr>
        <p:spPr/>
        <p:txBody>
          <a:bodyPr/>
          <a:lstStyle/>
          <a:p>
            <a:fld id="{EBEB516E-07DC-497B-9789-361D47A843FC}" type="slidenum">
              <a:rPr lang="vi-VN" smtClean="0"/>
              <a:t>13</a:t>
            </a:fld>
            <a:endParaRPr lang="vi-VN"/>
          </a:p>
        </p:txBody>
      </p:sp>
    </p:spTree>
    <p:extLst>
      <p:ext uri="{BB962C8B-B14F-4D97-AF65-F5344CB8AC3E}">
        <p14:creationId xmlns:p14="http://schemas.microsoft.com/office/powerpoint/2010/main" val="186119449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Trong </a:t>
            </a:r>
            <a:r>
              <a:rPr lang="en-US" dirty="0" err="1"/>
              <a:t>quá</a:t>
            </a:r>
            <a:r>
              <a:rPr lang="en-US" dirty="0"/>
              <a:t> </a:t>
            </a:r>
            <a:r>
              <a:rPr lang="en-US" dirty="0" err="1"/>
              <a:t>trình</a:t>
            </a:r>
            <a:r>
              <a:rPr lang="en-US" dirty="0"/>
              <a:t> </a:t>
            </a:r>
            <a:r>
              <a:rPr lang="en-US" dirty="0" err="1"/>
              <a:t>dạy</a:t>
            </a:r>
            <a:r>
              <a:rPr lang="en-US" dirty="0"/>
              <a:t> </a:t>
            </a:r>
            <a:r>
              <a:rPr lang="en-US" dirty="0" err="1"/>
              <a:t>học</a:t>
            </a:r>
            <a:r>
              <a:rPr lang="en-US" dirty="0"/>
              <a:t>, GV </a:t>
            </a:r>
            <a:r>
              <a:rPr lang="en-US" dirty="0" err="1"/>
              <a:t>thường</a:t>
            </a:r>
            <a:r>
              <a:rPr lang="en-US" dirty="0"/>
              <a:t> </a:t>
            </a:r>
            <a:r>
              <a:rPr lang="en-US" dirty="0" err="1"/>
              <a:t>xuyên</a:t>
            </a:r>
            <a:r>
              <a:rPr lang="en-US" dirty="0"/>
              <a:t> </a:t>
            </a:r>
            <a:r>
              <a:rPr lang="en-US" dirty="0" err="1"/>
              <a:t>khuyến</a:t>
            </a:r>
            <a:r>
              <a:rPr lang="en-US" dirty="0"/>
              <a:t> </a:t>
            </a:r>
            <a:r>
              <a:rPr lang="en-US" dirty="0" err="1"/>
              <a:t>khích</a:t>
            </a:r>
            <a:r>
              <a:rPr lang="en-US" dirty="0"/>
              <a:t> HS </a:t>
            </a:r>
            <a:r>
              <a:rPr lang="en-US" dirty="0" err="1"/>
              <a:t>bằng</a:t>
            </a:r>
            <a:r>
              <a:rPr lang="en-US" dirty="0"/>
              <a:t> </a:t>
            </a:r>
            <a:r>
              <a:rPr lang="en-US" dirty="0" err="1"/>
              <a:t>các</a:t>
            </a:r>
            <a:r>
              <a:rPr lang="en-US" dirty="0"/>
              <a:t> </a:t>
            </a:r>
            <a:r>
              <a:rPr lang="en-US" dirty="0" err="1"/>
              <a:t>câu</a:t>
            </a:r>
            <a:r>
              <a:rPr lang="en-US" dirty="0"/>
              <a:t> </a:t>
            </a:r>
            <a:r>
              <a:rPr lang="en-US" dirty="0" err="1"/>
              <a:t>khen</a:t>
            </a:r>
            <a:r>
              <a:rPr lang="en-US" dirty="0"/>
              <a:t> </a:t>
            </a:r>
            <a:r>
              <a:rPr lang="en-US" dirty="0" err="1"/>
              <a:t>khi</a:t>
            </a:r>
            <a:r>
              <a:rPr lang="en-US" dirty="0"/>
              <a:t> HS </a:t>
            </a:r>
            <a:r>
              <a:rPr lang="en-US" dirty="0" err="1"/>
              <a:t>trả</a:t>
            </a:r>
            <a:r>
              <a:rPr lang="en-US" dirty="0"/>
              <a:t> </a:t>
            </a:r>
            <a:r>
              <a:rPr lang="en-US" dirty="0" err="1"/>
              <a:t>lời</a:t>
            </a:r>
            <a:r>
              <a:rPr lang="en-US" dirty="0"/>
              <a:t> </a:t>
            </a:r>
            <a:r>
              <a:rPr lang="en-US" dirty="0" err="1"/>
              <a:t>đúng</a:t>
            </a:r>
            <a:endParaRPr lang="vi-VN"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29567484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Giới</a:t>
            </a:r>
            <a:r>
              <a:rPr lang="en-US" baseline="0"/>
              <a:t> thiệu nội dung bài học thực hành làm dụng cụ tính nhẩm</a:t>
            </a:r>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428801639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Times New Roman" panose="02020603050405020304" pitchFamily="18" charset="0"/>
                <a:cs typeface="Times New Roman" panose="02020603050405020304" pitchFamily="18" charset="0"/>
              </a:rPr>
              <a:t>GV</a:t>
            </a:r>
            <a:r>
              <a:rPr lang="en-US" baseline="0">
                <a:latin typeface="Times New Roman" panose="02020603050405020304" pitchFamily="18" charset="0"/>
                <a:cs typeface="Times New Roman" panose="02020603050405020304" pitchFamily="18" charset="0"/>
              </a:rPr>
              <a:t> cho HS chia sẻ ý tưởng làm sản phẩm, gợi ý những cách làm sáng tạo</a:t>
            </a:r>
            <a:endParaRPr lang="en-US"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59201996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a:latin typeface="Times New Roman" panose="02020603050405020304" pitchFamily="18" charset="0"/>
                <a:cs typeface="Times New Roman" panose="02020603050405020304" pitchFamily="18" charset="0"/>
              </a:rPr>
              <a:t>GV </a:t>
            </a:r>
            <a:r>
              <a:rPr lang="en-US">
                <a:latin typeface="Times New Roman" panose="02020603050405020304" pitchFamily="18" charset="0"/>
                <a:cs typeface="Times New Roman" panose="02020603050405020304" pitchFamily="18" charset="0"/>
              </a:rPr>
              <a:t>nêu</a:t>
            </a:r>
            <a:r>
              <a:rPr lang="en-US" baseline="0">
                <a:latin typeface="Times New Roman" panose="02020603050405020304" pitchFamily="18" charset="0"/>
                <a:cs typeface="Times New Roman" panose="02020603050405020304" pitchFamily="18" charset="0"/>
              </a:rPr>
              <a:t> ra tiêu chí sản phẩm,</a:t>
            </a:r>
            <a:r>
              <a:rPr lang="vi-VN">
                <a:latin typeface="Times New Roman" panose="02020603050405020304" pitchFamily="18" charset="0"/>
                <a:cs typeface="Times New Roman" panose="02020603050405020304" pitchFamily="18" charset="0"/>
              </a:rPr>
              <a:t> cho HS xem một vài ý tưởng, gợi ý HS chia sẻ ý tưởng để </a:t>
            </a:r>
            <a:r>
              <a:rPr lang="en-US">
                <a:latin typeface="Times New Roman" panose="02020603050405020304" pitchFamily="18" charset="0"/>
                <a:cs typeface="Times New Roman" panose="02020603050405020304" pitchFamily="18" charset="0"/>
              </a:rPr>
              <a:t>sản</a:t>
            </a:r>
            <a:r>
              <a:rPr lang="en-US" baseline="0">
                <a:latin typeface="Times New Roman" panose="02020603050405020304" pitchFamily="18" charset="0"/>
                <a:cs typeface="Times New Roman" panose="02020603050405020304" pitchFamily="18" charset="0"/>
              </a:rPr>
              <a:t> phẩm</a:t>
            </a:r>
            <a:endParaRPr lang="en-US"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96072760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a:latin typeface="Times New Roman" panose="02020603050405020304" pitchFamily="18" charset="0"/>
                <a:cs typeface="Times New Roman" panose="02020603050405020304" pitchFamily="18" charset="0"/>
              </a:rPr>
              <a:t>GV gợi ý để HS tưởng tượng ra sản phẩm của nhóm, các ý tưởng để làm </a:t>
            </a:r>
            <a:r>
              <a:rPr lang="en-US">
                <a:latin typeface="Times New Roman" panose="02020603050405020304" pitchFamily="18" charset="0"/>
                <a:cs typeface="Times New Roman" panose="02020603050405020304" pitchFamily="18" charset="0"/>
              </a:rPr>
              <a:t>sản</a:t>
            </a:r>
            <a:r>
              <a:rPr lang="en-US" baseline="0">
                <a:latin typeface="Times New Roman" panose="02020603050405020304" pitchFamily="18" charset="0"/>
                <a:cs typeface="Times New Roman" panose="02020603050405020304" pitchFamily="18" charset="0"/>
              </a:rPr>
              <a:t> phẩm</a:t>
            </a:r>
            <a:r>
              <a:rPr lang="vi-VN">
                <a:latin typeface="Times New Roman" panose="02020603050405020304" pitchFamily="18" charset="0"/>
                <a:cs typeface="Times New Roman" panose="02020603050405020304" pitchFamily="18" charset="0"/>
              </a:rPr>
              <a:t> theo các tiêu chí đề ra nhưng lại thể hiện được phong cách, sự thông minh và cá tính riêng của nhóm, gợi ý để HS nghĩ đến trang trí để có sự khác biệt, sáng tạo riêng</a:t>
            </a:r>
            <a:endParaRPr lang="en-US"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92475032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a:latin typeface="Times New Roman" panose="02020603050405020304" pitchFamily="18" charset="0"/>
                <a:cs typeface="Times New Roman" panose="02020603050405020304" pitchFamily="18" charset="0"/>
              </a:rPr>
              <a:t>GV </a:t>
            </a:r>
            <a:r>
              <a:rPr lang="en-US">
                <a:latin typeface="Times New Roman" panose="02020603050405020304" pitchFamily="18" charset="0"/>
                <a:cs typeface="Times New Roman" panose="02020603050405020304" pitchFamily="18" charset="0"/>
              </a:rPr>
              <a:t>hướng</a:t>
            </a:r>
            <a:r>
              <a:rPr lang="en-US" baseline="0">
                <a:latin typeface="Times New Roman" panose="02020603050405020304" pitchFamily="18" charset="0"/>
                <a:cs typeface="Times New Roman" panose="02020603050405020304" pitchFamily="18" charset="0"/>
              </a:rPr>
              <a:t> dẫn HS hoàn thiện phiếu học tập số 3</a:t>
            </a:r>
            <a:endParaRPr lang="en-US"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5646309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GV </a:t>
            </a:r>
            <a:r>
              <a:rPr lang="en-US" dirty="0" err="1"/>
              <a:t>yêu</a:t>
            </a:r>
            <a:r>
              <a:rPr lang="en-US" dirty="0"/>
              <a:t> </a:t>
            </a:r>
            <a:r>
              <a:rPr lang="en-US" dirty="0" err="1"/>
              <a:t>cầu</a:t>
            </a:r>
            <a:r>
              <a:rPr lang="en-US" dirty="0"/>
              <a:t> </a:t>
            </a:r>
            <a:r>
              <a:rPr lang="en-US" dirty="0" err="1"/>
              <a:t>nhóm</a:t>
            </a:r>
            <a:r>
              <a:rPr lang="en-US" dirty="0"/>
              <a:t> HS </a:t>
            </a:r>
            <a:r>
              <a:rPr lang="en-US" dirty="0" err="1"/>
              <a:t>kiểm</a:t>
            </a:r>
            <a:r>
              <a:rPr lang="en-US" dirty="0"/>
              <a:t> </a:t>
            </a:r>
            <a:r>
              <a:rPr lang="en-US" dirty="0" err="1"/>
              <a:t>tra</a:t>
            </a:r>
            <a:r>
              <a:rPr lang="en-US" dirty="0"/>
              <a:t> </a:t>
            </a:r>
            <a:r>
              <a:rPr lang="en-US" dirty="0" err="1"/>
              <a:t>lại</a:t>
            </a:r>
            <a:r>
              <a:rPr lang="en-US" dirty="0"/>
              <a:t> </a:t>
            </a:r>
            <a:r>
              <a:rPr lang="en-US" dirty="0" err="1"/>
              <a:t>các</a:t>
            </a:r>
            <a:r>
              <a:rPr lang="en-US" dirty="0"/>
              <a:t> </a:t>
            </a:r>
            <a:r>
              <a:rPr lang="en-US" dirty="0" err="1"/>
              <a:t>nguyên</a:t>
            </a:r>
            <a:r>
              <a:rPr lang="en-US" dirty="0"/>
              <a:t>, </a:t>
            </a:r>
            <a:r>
              <a:rPr lang="en-US" dirty="0" err="1"/>
              <a:t>vật</a:t>
            </a:r>
            <a:r>
              <a:rPr lang="en-US" dirty="0"/>
              <a:t> </a:t>
            </a:r>
            <a:r>
              <a:rPr lang="en-US" dirty="0" err="1"/>
              <a:t>liệu</a:t>
            </a:r>
            <a:r>
              <a:rPr lang="en-US" dirty="0"/>
              <a:t> </a:t>
            </a:r>
            <a:r>
              <a:rPr lang="en-US" dirty="0" err="1"/>
              <a:t>của</a:t>
            </a:r>
            <a:r>
              <a:rPr lang="en-US" dirty="0"/>
              <a:t> </a:t>
            </a:r>
            <a:r>
              <a:rPr lang="en-US" dirty="0" err="1"/>
              <a:t>nhóm</a:t>
            </a:r>
            <a:r>
              <a:rPr lang="en-US" dirty="0"/>
              <a:t> </a:t>
            </a:r>
            <a:r>
              <a:rPr lang="en-US" dirty="0" err="1"/>
              <a:t>theo</a:t>
            </a:r>
            <a:r>
              <a:rPr lang="en-US" dirty="0"/>
              <a:t> </a:t>
            </a:r>
            <a:r>
              <a:rPr lang="en-US" dirty="0" err="1"/>
              <a:t>phiếu</a:t>
            </a:r>
            <a:r>
              <a:rPr lang="en-US" dirty="0"/>
              <a:t> </a:t>
            </a:r>
            <a:r>
              <a:rPr lang="en-US" dirty="0" err="1"/>
              <a:t>học</a:t>
            </a:r>
            <a:r>
              <a:rPr lang="en-US" dirty="0"/>
              <a:t> </a:t>
            </a:r>
            <a:r>
              <a:rPr lang="en-US" dirty="0" err="1"/>
              <a:t>tập</a:t>
            </a:r>
            <a:r>
              <a:rPr lang="en-US" dirty="0"/>
              <a:t>, </a:t>
            </a:r>
            <a:r>
              <a:rPr lang="en-US" dirty="0" err="1"/>
              <a:t>nếu</a:t>
            </a:r>
            <a:r>
              <a:rPr lang="en-US" dirty="0"/>
              <a:t> </a:t>
            </a:r>
            <a:r>
              <a:rPr lang="en-US" dirty="0" err="1"/>
              <a:t>có</a:t>
            </a:r>
            <a:r>
              <a:rPr lang="en-US" dirty="0"/>
              <a:t> </a:t>
            </a:r>
            <a:r>
              <a:rPr lang="en-US" dirty="0" err="1"/>
              <a:t>khác</a:t>
            </a:r>
            <a:r>
              <a:rPr lang="en-US" dirty="0"/>
              <a:t> </a:t>
            </a:r>
            <a:r>
              <a:rPr lang="en-US" dirty="0" err="1"/>
              <a:t>thì</a:t>
            </a:r>
            <a:r>
              <a:rPr lang="en-US" dirty="0"/>
              <a:t> </a:t>
            </a:r>
            <a:r>
              <a:rPr lang="en-US" dirty="0" err="1"/>
              <a:t>bổ</a:t>
            </a:r>
            <a:r>
              <a:rPr lang="en-US" dirty="0"/>
              <a:t> sung </a:t>
            </a:r>
            <a:r>
              <a:rPr lang="en-US" dirty="0" err="1"/>
              <a:t>vào</a:t>
            </a:r>
            <a:r>
              <a:rPr lang="en-US" dirty="0"/>
              <a:t> </a:t>
            </a:r>
            <a:r>
              <a:rPr lang="en-US" dirty="0" err="1"/>
              <a:t>phiếu</a:t>
            </a:r>
            <a:endParaRPr lang="vi-VN"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37298343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GV </a:t>
            </a:r>
            <a:r>
              <a:rPr lang="en-US" dirty="0" err="1"/>
              <a:t>cho</a:t>
            </a:r>
            <a:r>
              <a:rPr lang="en-US" dirty="0"/>
              <a:t> HS </a:t>
            </a:r>
            <a:r>
              <a:rPr lang="en-US" dirty="0" err="1"/>
              <a:t>quan</a:t>
            </a:r>
            <a:r>
              <a:rPr lang="en-US" dirty="0"/>
              <a:t> </a:t>
            </a:r>
            <a:r>
              <a:rPr lang="en-US" dirty="0" err="1"/>
              <a:t>sát</a:t>
            </a:r>
            <a:r>
              <a:rPr lang="en-US" dirty="0"/>
              <a:t> </a:t>
            </a:r>
            <a:r>
              <a:rPr lang="en-US" dirty="0" err="1"/>
              <a:t>một</a:t>
            </a:r>
            <a:r>
              <a:rPr lang="en-US" dirty="0"/>
              <a:t> </a:t>
            </a:r>
            <a:r>
              <a:rPr lang="en-US" dirty="0" err="1"/>
              <a:t>số</a:t>
            </a:r>
            <a:r>
              <a:rPr lang="en-US" dirty="0"/>
              <a:t> </a:t>
            </a:r>
            <a:r>
              <a:rPr lang="en-US" dirty="0" err="1"/>
              <a:t>mẫu</a:t>
            </a:r>
            <a:r>
              <a:rPr lang="en-US" dirty="0"/>
              <a:t> </a:t>
            </a:r>
            <a:r>
              <a:rPr lang="en-US" dirty="0" err="1"/>
              <a:t>trên</a:t>
            </a:r>
            <a:r>
              <a:rPr lang="en-US" dirty="0"/>
              <a:t>, </a:t>
            </a:r>
            <a:r>
              <a:rPr lang="en-US" dirty="0" err="1"/>
              <a:t>cho</a:t>
            </a:r>
            <a:r>
              <a:rPr lang="en-US" dirty="0"/>
              <a:t> HS </a:t>
            </a:r>
            <a:r>
              <a:rPr lang="en-US" dirty="0" err="1"/>
              <a:t>trình</a:t>
            </a:r>
            <a:r>
              <a:rPr lang="en-US" dirty="0"/>
              <a:t> </a:t>
            </a:r>
            <a:r>
              <a:rPr lang="en-US" dirty="0" err="1"/>
              <a:t>bày</a:t>
            </a:r>
            <a:r>
              <a:rPr lang="en-US" dirty="0"/>
              <a:t> </a:t>
            </a:r>
            <a:r>
              <a:rPr lang="en-US" dirty="0" err="1"/>
              <a:t>mẫu</a:t>
            </a:r>
            <a:r>
              <a:rPr lang="en-US" dirty="0"/>
              <a:t> </a:t>
            </a:r>
            <a:r>
              <a:rPr lang="en-US" dirty="0" err="1"/>
              <a:t>của</a:t>
            </a:r>
            <a:r>
              <a:rPr lang="en-US" dirty="0"/>
              <a:t> </a:t>
            </a:r>
            <a:r>
              <a:rPr lang="en-US" dirty="0" err="1"/>
              <a:t>nhóm</a:t>
            </a:r>
            <a:r>
              <a:rPr lang="en-US" dirty="0"/>
              <a:t> </a:t>
            </a:r>
            <a:r>
              <a:rPr lang="en-US" dirty="0" err="1"/>
              <a:t>mình</a:t>
            </a:r>
            <a:r>
              <a:rPr lang="en-US" dirty="0"/>
              <a:t>. </a:t>
            </a:r>
            <a:r>
              <a:rPr lang="en-US" dirty="0" err="1"/>
              <a:t>Các</a:t>
            </a:r>
            <a:r>
              <a:rPr lang="en-US" dirty="0"/>
              <a:t> </a:t>
            </a:r>
            <a:r>
              <a:rPr lang="en-US" dirty="0" err="1"/>
              <a:t>nhóm</a:t>
            </a:r>
            <a:r>
              <a:rPr lang="en-US" dirty="0"/>
              <a:t> </a:t>
            </a:r>
            <a:r>
              <a:rPr lang="en-US" dirty="0" err="1"/>
              <a:t>khác</a:t>
            </a:r>
            <a:r>
              <a:rPr lang="en-US" dirty="0"/>
              <a:t> </a:t>
            </a:r>
            <a:r>
              <a:rPr lang="en-US" dirty="0" err="1"/>
              <a:t>đặt</a:t>
            </a:r>
            <a:r>
              <a:rPr lang="en-US" dirty="0"/>
              <a:t> </a:t>
            </a:r>
            <a:r>
              <a:rPr lang="en-US" dirty="0" err="1"/>
              <a:t>câu</a:t>
            </a:r>
            <a:r>
              <a:rPr lang="en-US" dirty="0"/>
              <a:t> </a:t>
            </a:r>
            <a:r>
              <a:rPr lang="en-US" dirty="0" err="1"/>
              <a:t>hỏi</a:t>
            </a:r>
            <a:r>
              <a:rPr lang="en-US" dirty="0"/>
              <a:t> </a:t>
            </a:r>
            <a:r>
              <a:rPr lang="en-US" dirty="0" err="1"/>
              <a:t>nếu</a:t>
            </a:r>
            <a:r>
              <a:rPr lang="en-US" dirty="0"/>
              <a:t> </a:t>
            </a:r>
            <a:r>
              <a:rPr lang="en-US" dirty="0" err="1"/>
              <a:t>có</a:t>
            </a:r>
            <a:r>
              <a:rPr lang="en-US" dirty="0"/>
              <a:t> </a:t>
            </a:r>
            <a:r>
              <a:rPr lang="en-US" dirty="0" err="1"/>
              <a:t>thắc</a:t>
            </a:r>
            <a:r>
              <a:rPr lang="en-US" dirty="0"/>
              <a:t> </a:t>
            </a:r>
            <a:r>
              <a:rPr lang="en-US" dirty="0" err="1"/>
              <a:t>mắc</a:t>
            </a:r>
            <a:r>
              <a:rPr lang="en-US" dirty="0"/>
              <a:t> </a:t>
            </a:r>
            <a:r>
              <a:rPr lang="en-US" dirty="0" err="1"/>
              <a:t>hoặc</a:t>
            </a:r>
            <a:r>
              <a:rPr lang="en-US" dirty="0"/>
              <a:t> </a:t>
            </a:r>
            <a:r>
              <a:rPr lang="en-US" dirty="0" err="1"/>
              <a:t>góp</a:t>
            </a:r>
            <a:r>
              <a:rPr lang="en-US" dirty="0"/>
              <a:t> ý</a:t>
            </a:r>
            <a:endParaRPr lang="vi-VN"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38043766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GV phổ</a:t>
            </a:r>
            <a:r>
              <a:rPr lang="en-US" baseline="0"/>
              <a:t> biến luật chơi</a:t>
            </a:r>
            <a:endParaRPr lang="en-US"/>
          </a:p>
        </p:txBody>
      </p:sp>
      <p:sp>
        <p:nvSpPr>
          <p:cNvPr id="4" name="Slide Number Placeholder 3"/>
          <p:cNvSpPr>
            <a:spLocks noGrp="1"/>
          </p:cNvSpPr>
          <p:nvPr>
            <p:ph type="sldNum" sz="quarter" idx="10"/>
          </p:nvPr>
        </p:nvSpPr>
        <p:spPr/>
        <p:txBody>
          <a:bodyPr/>
          <a:lstStyle/>
          <a:p>
            <a:fld id="{EBEB516E-07DC-497B-9789-361D47A843FC}" type="slidenum">
              <a:rPr lang="vi-VN" smtClean="0"/>
              <a:t>4</a:t>
            </a:fld>
            <a:endParaRPr lang="vi-VN"/>
          </a:p>
        </p:txBody>
      </p:sp>
    </p:spTree>
    <p:extLst>
      <p:ext uri="{BB962C8B-B14F-4D97-AF65-F5344CB8AC3E}">
        <p14:creationId xmlns:p14="http://schemas.microsoft.com/office/powerpoint/2010/main" val="163995962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a:latin typeface="Times New Roman" panose="02020603050405020304" pitchFamily="18" charset="0"/>
                <a:cs typeface="Times New Roman" panose="02020603050405020304" pitchFamily="18" charset="0"/>
              </a:rPr>
              <a:t>GV </a:t>
            </a:r>
            <a:r>
              <a:rPr lang="en-US">
                <a:latin typeface="Times New Roman" panose="02020603050405020304" pitchFamily="18" charset="0"/>
                <a:cs typeface="Times New Roman" panose="02020603050405020304" pitchFamily="18" charset="0"/>
              </a:rPr>
              <a:t>hướng</a:t>
            </a:r>
            <a:r>
              <a:rPr lang="en-US" baseline="0">
                <a:latin typeface="Times New Roman" panose="02020603050405020304" pitchFamily="18" charset="0"/>
                <a:cs typeface="Times New Roman" panose="02020603050405020304" pitchFamily="18" charset="0"/>
              </a:rPr>
              <a:t> dẫn HS thực hiện vẽ hình trên giấy</a:t>
            </a:r>
            <a:endParaRPr lang="vi-VN"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9106435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a:latin typeface="Times New Roman" panose="02020603050405020304" pitchFamily="18" charset="0"/>
                <a:cs typeface="Times New Roman" panose="02020603050405020304" pitchFamily="18" charset="0"/>
              </a:rPr>
              <a:t>GV </a:t>
            </a:r>
            <a:r>
              <a:rPr lang="en-US">
                <a:latin typeface="Times New Roman" panose="02020603050405020304" pitchFamily="18" charset="0"/>
                <a:cs typeface="Times New Roman" panose="02020603050405020304" pitchFamily="18" charset="0"/>
              </a:rPr>
              <a:t>hướng</a:t>
            </a:r>
            <a:r>
              <a:rPr lang="en-US" baseline="0">
                <a:latin typeface="Times New Roman" panose="02020603050405020304" pitchFamily="18" charset="0"/>
                <a:cs typeface="Times New Roman" panose="02020603050405020304" pitchFamily="18" charset="0"/>
              </a:rPr>
              <a:t> dẫn HS thực hiện, khuyến khích HS sáng tạo nhiều hình khác khau</a:t>
            </a:r>
            <a:endParaRPr lang="vi-VN"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8426199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a:latin typeface="Times New Roman" panose="02020603050405020304" pitchFamily="18" charset="0"/>
                <a:cs typeface="Times New Roman" panose="02020603050405020304" pitchFamily="18" charset="0"/>
              </a:rPr>
              <a:t>GV </a:t>
            </a:r>
            <a:r>
              <a:rPr lang="en-US">
                <a:latin typeface="Times New Roman" panose="02020603050405020304" pitchFamily="18" charset="0"/>
                <a:cs typeface="Times New Roman" panose="02020603050405020304" pitchFamily="18" charset="0"/>
              </a:rPr>
              <a:t>hướng</a:t>
            </a:r>
            <a:r>
              <a:rPr lang="en-US" baseline="0">
                <a:latin typeface="Times New Roman" panose="02020603050405020304" pitchFamily="18" charset="0"/>
                <a:cs typeface="Times New Roman" panose="02020603050405020304" pitchFamily="18" charset="0"/>
              </a:rPr>
              <a:t> dẫn HS thực hiện</a:t>
            </a:r>
            <a:endParaRPr lang="vi-VN"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20641209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Times New Roman" panose="02020603050405020304" pitchFamily="18" charset="0"/>
                <a:cs typeface="Times New Roman" panose="02020603050405020304" pitchFamily="18" charset="0"/>
              </a:rPr>
              <a:t>GV cho HS kiểm</a:t>
            </a:r>
            <a:r>
              <a:rPr lang="en-US" baseline="0">
                <a:latin typeface="Times New Roman" panose="02020603050405020304" pitchFamily="18" charset="0"/>
                <a:cs typeface="Times New Roman" panose="02020603050405020304" pitchFamily="18" charset="0"/>
              </a:rPr>
              <a:t> tra sản phẩm so với tiêu chí để điều chỉnh, hoàn thiện sản phẩm. Hướng dẫn HS vẽ ý tưởng và thực hiện</a:t>
            </a:r>
            <a:endParaRPr lang="en-US"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17587658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Times New Roman" panose="02020603050405020304" pitchFamily="18" charset="0"/>
                <a:cs typeface="Times New Roman" panose="02020603050405020304" pitchFamily="18" charset="0"/>
              </a:rPr>
              <a:t>GV cho HS</a:t>
            </a:r>
            <a:r>
              <a:rPr lang="en-US" baseline="0">
                <a:latin typeface="Times New Roman" panose="02020603050405020304" pitchFamily="18" charset="0"/>
                <a:cs typeface="Times New Roman" panose="02020603050405020304" pitchFamily="18" charset="0"/>
              </a:rPr>
              <a:t> thực hành phép tính. GV có thể gợi ý HS làm thế nào để sử dụng dụng cụ được nhiều lần</a:t>
            </a:r>
            <a:endParaRPr lang="en-US"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422869667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GV </a:t>
            </a:r>
            <a:r>
              <a:rPr lang="en-US" dirty="0" err="1"/>
              <a:t>hướng</a:t>
            </a:r>
            <a:r>
              <a:rPr lang="en-US" dirty="0"/>
              <a:t> </a:t>
            </a:r>
            <a:r>
              <a:rPr lang="en-US" dirty="0" err="1"/>
              <a:t>dẫn</a:t>
            </a:r>
            <a:r>
              <a:rPr lang="en-US" dirty="0"/>
              <a:t> HS </a:t>
            </a:r>
            <a:r>
              <a:rPr lang="en-US" dirty="0" err="1"/>
              <a:t>đánh</a:t>
            </a:r>
            <a:r>
              <a:rPr lang="en-US" dirty="0"/>
              <a:t> </a:t>
            </a:r>
            <a:r>
              <a:rPr lang="en-US" dirty="0" err="1"/>
              <a:t>giá</a:t>
            </a:r>
            <a:r>
              <a:rPr lang="en-US" dirty="0"/>
              <a:t> </a:t>
            </a:r>
            <a:r>
              <a:rPr lang="en-US" dirty="0" err="1"/>
              <a:t>theo</a:t>
            </a:r>
            <a:r>
              <a:rPr lang="en-US" dirty="0"/>
              <a:t> </a:t>
            </a:r>
            <a:r>
              <a:rPr lang="en-US" dirty="0" err="1"/>
              <a:t>từng</a:t>
            </a:r>
            <a:r>
              <a:rPr lang="en-US" dirty="0"/>
              <a:t> </a:t>
            </a:r>
            <a:r>
              <a:rPr lang="en-US" dirty="0" err="1"/>
              <a:t>tiêu</a:t>
            </a:r>
            <a:r>
              <a:rPr lang="en-US" dirty="0"/>
              <a:t> </a:t>
            </a:r>
            <a:r>
              <a:rPr lang="en-US" dirty="0" err="1"/>
              <a:t>chí</a:t>
            </a:r>
            <a:r>
              <a:rPr lang="en-US" dirty="0"/>
              <a:t> </a:t>
            </a:r>
            <a:r>
              <a:rPr lang="en-US" dirty="0" err="1"/>
              <a:t>bằng</a:t>
            </a:r>
            <a:r>
              <a:rPr lang="en-US" dirty="0"/>
              <a:t> </a:t>
            </a:r>
            <a:r>
              <a:rPr lang="en-US" dirty="0" err="1"/>
              <a:t>hình</a:t>
            </a:r>
            <a:r>
              <a:rPr lang="en-US" dirty="0"/>
              <a:t> </a:t>
            </a:r>
            <a:r>
              <a:rPr lang="en-US" dirty="0" err="1"/>
              <a:t>dán</a:t>
            </a:r>
            <a:r>
              <a:rPr lang="en-US" dirty="0"/>
              <a:t>. </a:t>
            </a:r>
            <a:r>
              <a:rPr lang="en-US" dirty="0" err="1"/>
              <a:t>Có</a:t>
            </a:r>
            <a:r>
              <a:rPr lang="en-US" dirty="0"/>
              <a:t> </a:t>
            </a:r>
            <a:r>
              <a:rPr lang="en-US" dirty="0" err="1"/>
              <a:t>thể</a:t>
            </a:r>
            <a:r>
              <a:rPr lang="en-US" dirty="0"/>
              <a:t> </a:t>
            </a:r>
            <a:r>
              <a:rPr lang="en-US" dirty="0" err="1"/>
              <a:t>tặng</a:t>
            </a:r>
            <a:r>
              <a:rPr lang="en-US" dirty="0"/>
              <a:t> </a:t>
            </a:r>
            <a:r>
              <a:rPr lang="en-US" dirty="0" err="1"/>
              <a:t>thêm</a:t>
            </a:r>
            <a:r>
              <a:rPr lang="en-US" dirty="0"/>
              <a:t> </a:t>
            </a:r>
            <a:r>
              <a:rPr lang="en-US" dirty="0" err="1"/>
              <a:t>hình</a:t>
            </a:r>
            <a:r>
              <a:rPr lang="en-US" dirty="0"/>
              <a:t> </a:t>
            </a:r>
            <a:r>
              <a:rPr lang="en-US" dirty="0" err="1"/>
              <a:t>dán</a:t>
            </a:r>
            <a:r>
              <a:rPr lang="en-US" dirty="0"/>
              <a:t> </a:t>
            </a:r>
            <a:r>
              <a:rPr lang="en-US" dirty="0" err="1"/>
              <a:t>cho</a:t>
            </a:r>
            <a:r>
              <a:rPr lang="en-US" dirty="0"/>
              <a:t> </a:t>
            </a:r>
            <a:r>
              <a:rPr lang="en-US" dirty="0" err="1"/>
              <a:t>điểm</a:t>
            </a:r>
            <a:r>
              <a:rPr lang="en-US" dirty="0"/>
              <a:t> </a:t>
            </a:r>
            <a:r>
              <a:rPr lang="en-US" dirty="0" err="1"/>
              <a:t>sáng</a:t>
            </a:r>
            <a:r>
              <a:rPr lang="en-US" dirty="0"/>
              <a:t> </a:t>
            </a:r>
            <a:r>
              <a:rPr lang="en-US" dirty="0" err="1"/>
              <a:t>tạo</a:t>
            </a:r>
            <a:r>
              <a:rPr lang="en-US" dirty="0"/>
              <a:t>, </a:t>
            </a:r>
            <a:r>
              <a:rPr lang="en-US" dirty="0" err="1"/>
              <a:t>làm</a:t>
            </a:r>
            <a:r>
              <a:rPr lang="en-US" dirty="0"/>
              <a:t> </a:t>
            </a:r>
            <a:r>
              <a:rPr lang="en-US" dirty="0" err="1"/>
              <a:t>nhanh</a:t>
            </a:r>
            <a:r>
              <a:rPr lang="en-US" dirty="0"/>
              <a:t>, </a:t>
            </a:r>
            <a:r>
              <a:rPr lang="en-US" dirty="0" err="1"/>
              <a:t>đẹp</a:t>
            </a:r>
            <a:endParaRPr lang="vi-VN"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00702822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Trong </a:t>
            </a:r>
            <a:r>
              <a:rPr lang="en-US" dirty="0" err="1"/>
              <a:t>quá</a:t>
            </a:r>
            <a:r>
              <a:rPr lang="en-US" dirty="0"/>
              <a:t> </a:t>
            </a:r>
            <a:r>
              <a:rPr lang="en-US" dirty="0" err="1"/>
              <a:t>trình</a:t>
            </a:r>
            <a:r>
              <a:rPr lang="en-US" dirty="0"/>
              <a:t> </a:t>
            </a:r>
            <a:r>
              <a:rPr lang="en-US" dirty="0" err="1"/>
              <a:t>dạy</a:t>
            </a:r>
            <a:r>
              <a:rPr lang="en-US" dirty="0"/>
              <a:t> </a:t>
            </a:r>
            <a:r>
              <a:rPr lang="en-US" dirty="0" err="1"/>
              <a:t>học</a:t>
            </a:r>
            <a:r>
              <a:rPr lang="en-US" dirty="0"/>
              <a:t>, GV </a:t>
            </a:r>
            <a:r>
              <a:rPr lang="en-US" dirty="0" err="1"/>
              <a:t>thường</a:t>
            </a:r>
            <a:r>
              <a:rPr lang="en-US" dirty="0"/>
              <a:t> </a:t>
            </a:r>
            <a:r>
              <a:rPr lang="en-US" dirty="0" err="1"/>
              <a:t>xuyên</a:t>
            </a:r>
            <a:r>
              <a:rPr lang="en-US" dirty="0"/>
              <a:t> </a:t>
            </a:r>
            <a:r>
              <a:rPr lang="en-US" dirty="0" err="1"/>
              <a:t>khuyến</a:t>
            </a:r>
            <a:r>
              <a:rPr lang="en-US" dirty="0"/>
              <a:t> </a:t>
            </a:r>
            <a:r>
              <a:rPr lang="en-US" dirty="0" err="1"/>
              <a:t>khích</a:t>
            </a:r>
            <a:r>
              <a:rPr lang="en-US" dirty="0"/>
              <a:t> HS </a:t>
            </a:r>
            <a:r>
              <a:rPr lang="en-US" dirty="0" err="1"/>
              <a:t>bằng</a:t>
            </a:r>
            <a:r>
              <a:rPr lang="en-US" dirty="0"/>
              <a:t> </a:t>
            </a:r>
            <a:r>
              <a:rPr lang="en-US" dirty="0" err="1"/>
              <a:t>các</a:t>
            </a:r>
            <a:r>
              <a:rPr lang="en-US" dirty="0"/>
              <a:t> </a:t>
            </a:r>
            <a:r>
              <a:rPr lang="en-US" dirty="0" err="1"/>
              <a:t>câu</a:t>
            </a:r>
            <a:r>
              <a:rPr lang="en-US" dirty="0"/>
              <a:t> </a:t>
            </a:r>
            <a:r>
              <a:rPr lang="en-US" dirty="0" err="1"/>
              <a:t>khen</a:t>
            </a:r>
            <a:r>
              <a:rPr lang="en-US" dirty="0"/>
              <a:t> </a:t>
            </a:r>
            <a:r>
              <a:rPr lang="en-US" dirty="0" err="1"/>
              <a:t>khi</a:t>
            </a:r>
            <a:r>
              <a:rPr lang="en-US" dirty="0"/>
              <a:t> HS </a:t>
            </a:r>
            <a:r>
              <a:rPr lang="en-US" dirty="0" err="1"/>
              <a:t>trả</a:t>
            </a:r>
            <a:r>
              <a:rPr lang="en-US" dirty="0"/>
              <a:t> </a:t>
            </a:r>
            <a:r>
              <a:rPr lang="en-US" dirty="0" err="1"/>
              <a:t>lời</a:t>
            </a:r>
            <a:r>
              <a:rPr lang="en-US" dirty="0"/>
              <a:t> </a:t>
            </a:r>
            <a:r>
              <a:rPr lang="en-US" dirty="0" err="1"/>
              <a:t>đúng</a:t>
            </a:r>
            <a:endParaRPr lang="vi-VN"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58014937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GV lấy</a:t>
            </a:r>
            <a:r>
              <a:rPr lang="en-US" baseline="0"/>
              <a:t> ví dụ, sau đó cho HS chơi</a:t>
            </a:r>
            <a:endParaRPr lang="en-US"/>
          </a:p>
        </p:txBody>
      </p:sp>
      <p:sp>
        <p:nvSpPr>
          <p:cNvPr id="4" name="Slide Number Placeholder 3"/>
          <p:cNvSpPr>
            <a:spLocks noGrp="1"/>
          </p:cNvSpPr>
          <p:nvPr>
            <p:ph type="sldNum" sz="quarter" idx="10"/>
          </p:nvPr>
        </p:nvSpPr>
        <p:spPr/>
        <p:txBody>
          <a:bodyPr/>
          <a:lstStyle/>
          <a:p>
            <a:fld id="{EBEB516E-07DC-497B-9789-361D47A843FC}" type="slidenum">
              <a:rPr lang="vi-VN" smtClean="0"/>
              <a:t>5</a:t>
            </a:fld>
            <a:endParaRPr lang="vi-VN"/>
          </a:p>
        </p:txBody>
      </p:sp>
    </p:spTree>
    <p:extLst>
      <p:ext uri="{BB962C8B-B14F-4D97-AF65-F5344CB8AC3E}">
        <p14:creationId xmlns:p14="http://schemas.microsoft.com/office/powerpoint/2010/main" val="227466265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GV nêu</a:t>
            </a:r>
            <a:r>
              <a:rPr lang="en-US" baseline="0"/>
              <a:t> câu hỏi </a:t>
            </a:r>
            <a:r>
              <a:rPr lang="en-US"/>
              <a:t>cho HS</a:t>
            </a:r>
            <a:r>
              <a:rPr lang="en-US" baseline="0"/>
              <a:t> trả lời. GV đặt vấn đề Em thấy dụng cụ các bạn sử dụng có tốt không, dễ sử dụng không?</a:t>
            </a:r>
            <a:endParaRPr lang="en-US"/>
          </a:p>
        </p:txBody>
      </p:sp>
      <p:sp>
        <p:nvSpPr>
          <p:cNvPr id="4" name="Slide Number Placeholder 3"/>
          <p:cNvSpPr>
            <a:spLocks noGrp="1"/>
          </p:cNvSpPr>
          <p:nvPr>
            <p:ph type="sldNum" sz="quarter" idx="10"/>
          </p:nvPr>
        </p:nvSpPr>
        <p:spPr/>
        <p:txBody>
          <a:bodyPr/>
          <a:lstStyle/>
          <a:p>
            <a:fld id="{EBEB516E-07DC-497B-9789-361D47A843FC}" type="slidenum">
              <a:rPr lang="vi-VN" smtClean="0"/>
              <a:t>6</a:t>
            </a:fld>
            <a:endParaRPr lang="vi-VN"/>
          </a:p>
        </p:txBody>
      </p:sp>
    </p:spTree>
    <p:extLst>
      <p:ext uri="{BB962C8B-B14F-4D97-AF65-F5344CB8AC3E}">
        <p14:creationId xmlns:p14="http://schemas.microsoft.com/office/powerpoint/2010/main" val="269754544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GV giới thiệu về</a:t>
            </a:r>
            <a:r>
              <a:rPr lang="en-US" baseline="0"/>
              <a:t> dụng cụ tính nhẩm gồm: 4 hàng, mỗi hàng 3 ô cách đều nhau. Có 2 dấu +, 2 dấu – và 4 dấu =</a:t>
            </a:r>
          </a:p>
          <a:p>
            <a:endParaRPr lang="en-US"/>
          </a:p>
        </p:txBody>
      </p:sp>
      <p:sp>
        <p:nvSpPr>
          <p:cNvPr id="4" name="Slide Number Placeholder 3"/>
          <p:cNvSpPr>
            <a:spLocks noGrp="1"/>
          </p:cNvSpPr>
          <p:nvPr>
            <p:ph type="sldNum" sz="quarter" idx="10"/>
          </p:nvPr>
        </p:nvSpPr>
        <p:spPr/>
        <p:txBody>
          <a:bodyPr/>
          <a:lstStyle/>
          <a:p>
            <a:fld id="{EBEB516E-07DC-497B-9789-361D47A843FC}" type="slidenum">
              <a:rPr lang="vi-VN" smtClean="0"/>
              <a:t>7</a:t>
            </a:fld>
            <a:endParaRPr lang="vi-VN"/>
          </a:p>
        </p:txBody>
      </p:sp>
    </p:spTree>
    <p:extLst>
      <p:ext uri="{BB962C8B-B14F-4D97-AF65-F5344CB8AC3E}">
        <p14:creationId xmlns:p14="http://schemas.microsoft.com/office/powerpoint/2010/main" val="406672746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GV hướng</a:t>
            </a:r>
            <a:r>
              <a:rPr lang="en-US" baseline="0"/>
              <a:t> dẫn HS hoàn thiện phiếu học tập số 1. Cho HS thảo luận nhóm, sau đó đại diện HS lên trình bày phiếu học tập của nhóm. Các nhóm khác đặt câu hỏi nếu có thắc mắc học muốn góp ý</a:t>
            </a:r>
            <a:endParaRPr lang="en-US"/>
          </a:p>
        </p:txBody>
      </p:sp>
      <p:sp>
        <p:nvSpPr>
          <p:cNvPr id="4" name="Slide Number Placeholder 3"/>
          <p:cNvSpPr>
            <a:spLocks noGrp="1"/>
          </p:cNvSpPr>
          <p:nvPr>
            <p:ph type="sldNum" sz="quarter" idx="10"/>
          </p:nvPr>
        </p:nvSpPr>
        <p:spPr/>
        <p:txBody>
          <a:bodyPr/>
          <a:lstStyle/>
          <a:p>
            <a:fld id="{EBEB516E-07DC-497B-9789-361D47A843FC}" type="slidenum">
              <a:rPr lang="vi-VN" smtClean="0"/>
              <a:t>8</a:t>
            </a:fld>
            <a:endParaRPr lang="vi-VN"/>
          </a:p>
        </p:txBody>
      </p:sp>
    </p:spTree>
    <p:extLst>
      <p:ext uri="{BB962C8B-B14F-4D97-AF65-F5344CB8AC3E}">
        <p14:creationId xmlns:p14="http://schemas.microsoft.com/office/powerpoint/2010/main" val="232743346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GV cho HS quan sát</a:t>
            </a:r>
            <a:r>
              <a:rPr lang="en-US" baseline="0"/>
              <a:t> ngôi nhà và giải thích: Ngôi nhà có 3 số cho trước, hãy đưa ra các phép tính có thể. Ví dụ, với phép cộng ta có 5 + 2 = 7, 2 + 5 = 7. Em hãy đề xuất 2 phép tính trừ nữa nhé</a:t>
            </a:r>
            <a:endParaRPr lang="en-US"/>
          </a:p>
        </p:txBody>
      </p:sp>
      <p:sp>
        <p:nvSpPr>
          <p:cNvPr id="4" name="Slide Number Placeholder 3"/>
          <p:cNvSpPr>
            <a:spLocks noGrp="1"/>
          </p:cNvSpPr>
          <p:nvPr>
            <p:ph type="sldNum" sz="quarter" idx="10"/>
          </p:nvPr>
        </p:nvSpPr>
        <p:spPr/>
        <p:txBody>
          <a:bodyPr/>
          <a:lstStyle/>
          <a:p>
            <a:fld id="{EBEB516E-07DC-497B-9789-361D47A843FC}" type="slidenum">
              <a:rPr lang="vi-VN" smtClean="0"/>
              <a:t>9</a:t>
            </a:fld>
            <a:endParaRPr lang="vi-VN"/>
          </a:p>
        </p:txBody>
      </p:sp>
    </p:spTree>
    <p:extLst>
      <p:ext uri="{BB962C8B-B14F-4D97-AF65-F5344CB8AC3E}">
        <p14:creationId xmlns:p14="http://schemas.microsoft.com/office/powerpoint/2010/main" val="293657565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GV cho HS thực</a:t>
            </a:r>
            <a:r>
              <a:rPr lang="en-US" baseline="0"/>
              <a:t> hiện như trên</a:t>
            </a:r>
            <a:endParaRPr lang="en-US"/>
          </a:p>
        </p:txBody>
      </p:sp>
      <p:sp>
        <p:nvSpPr>
          <p:cNvPr id="4" name="Slide Number Placeholder 3"/>
          <p:cNvSpPr>
            <a:spLocks noGrp="1"/>
          </p:cNvSpPr>
          <p:nvPr>
            <p:ph type="sldNum" sz="quarter" idx="10"/>
          </p:nvPr>
        </p:nvSpPr>
        <p:spPr/>
        <p:txBody>
          <a:bodyPr/>
          <a:lstStyle/>
          <a:p>
            <a:fld id="{EBEB516E-07DC-497B-9789-361D47A843FC}" type="slidenum">
              <a:rPr lang="vi-VN" smtClean="0"/>
              <a:t>10</a:t>
            </a:fld>
            <a:endParaRPr lang="vi-VN"/>
          </a:p>
        </p:txBody>
      </p:sp>
    </p:spTree>
    <p:extLst>
      <p:ext uri="{BB962C8B-B14F-4D97-AF65-F5344CB8AC3E}">
        <p14:creationId xmlns:p14="http://schemas.microsoft.com/office/powerpoint/2010/main" val="401685316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GV cho HS thực</a:t>
            </a:r>
            <a:r>
              <a:rPr lang="en-US" baseline="0"/>
              <a:t> hiện như trên</a:t>
            </a:r>
            <a:endParaRPr lang="en-US"/>
          </a:p>
        </p:txBody>
      </p:sp>
      <p:sp>
        <p:nvSpPr>
          <p:cNvPr id="4" name="Slide Number Placeholder 3"/>
          <p:cNvSpPr>
            <a:spLocks noGrp="1"/>
          </p:cNvSpPr>
          <p:nvPr>
            <p:ph type="sldNum" sz="quarter" idx="10"/>
          </p:nvPr>
        </p:nvSpPr>
        <p:spPr/>
        <p:txBody>
          <a:bodyPr/>
          <a:lstStyle/>
          <a:p>
            <a:fld id="{EBEB516E-07DC-497B-9789-361D47A843FC}" type="slidenum">
              <a:rPr lang="vi-VN" smtClean="0"/>
              <a:t>11</a:t>
            </a:fld>
            <a:endParaRPr lang="vi-VN"/>
          </a:p>
        </p:txBody>
      </p:sp>
    </p:spTree>
    <p:extLst>
      <p:ext uri="{BB962C8B-B14F-4D97-AF65-F5344CB8AC3E}">
        <p14:creationId xmlns:p14="http://schemas.microsoft.com/office/powerpoint/2010/main" val="285882963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5951936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6752747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7600361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4A845C95-35F9-47E7-A2C0-6E0300C69EEA}"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2B92061-9C8F-45DE-A941-324317F99AC6}"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4448153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4A845C95-35F9-47E7-A2C0-6E0300C69EEA}"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2B92061-9C8F-45DE-A941-324317F99AC6}"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921016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4A845C95-35F9-47E7-A2C0-6E0300C69EEA}"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2B92061-9C8F-45DE-A941-324317F99AC6}"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3561288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4A845C95-35F9-47E7-A2C0-6E0300C69EEA}"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2B92061-9C8F-45DE-A941-324317F99AC6}"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3945364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4A845C95-35F9-47E7-A2C0-6E0300C69EEA}"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8" name="Footer Placeholder 7"/>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9" name="Slide Number Placeholder 8"/>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2B92061-9C8F-45DE-A941-324317F99AC6}"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6784676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4A845C95-35F9-47E7-A2C0-6E0300C69EEA}"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Footer Placeholder 3"/>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Slide Number Placeholder 4"/>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2B92061-9C8F-45DE-A941-324317F99AC6}"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8075869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4A845C95-35F9-47E7-A2C0-6E0300C69EEA}"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3" name="Footer Placeholder 2"/>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2B92061-9C8F-45DE-A941-324317F99AC6}"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5999818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4A845C95-35F9-47E7-A2C0-6E0300C69EEA}"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2B92061-9C8F-45DE-A941-324317F99AC6}"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6348164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6035038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4A845C95-35F9-47E7-A2C0-6E0300C69EEA}"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2B92061-9C8F-45DE-A941-324317F99AC6}"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0155028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4A845C95-35F9-47E7-A2C0-6E0300C69EEA}"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2B92061-9C8F-45DE-A941-324317F99AC6}"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0835960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4A845C95-35F9-47E7-A2C0-6E0300C69EEA}"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2B92061-9C8F-45DE-A941-324317F99AC6}"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2458137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0621122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2187902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8" name="Footer Placeholder 7"/>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9" name="Slide Number Placeholder 8"/>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8466727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Footer Placeholder 3"/>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Slide Number Placeholder 4"/>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6348874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3" name="Footer Placeholder 2"/>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2236712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233669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858118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2.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18242371"/>
      </p:ext>
    </p:extLst>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 id="2147483672" r:id="rId6"/>
    <p:sldLayoutId id="2147483673" r:id="rId7"/>
    <p:sldLayoutId id="2147483674" r:id="rId8"/>
    <p:sldLayoutId id="2147483675" r:id="rId9"/>
    <p:sldLayoutId id="2147483676" r:id="rId10"/>
    <p:sldLayoutId id="2147483677"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4A845C95-35F9-47E7-A2C0-6E0300C69EEA}"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A2B92061-9C8F-45DE-A941-324317F99AC6}"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83360836"/>
      </p:ext>
    </p:extLst>
  </p:cSld>
  <p:clrMap bg1="lt1" tx1="dk1" bg2="lt2" tx2="dk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png"/><Relationship Id="rId10" Type="http://schemas.openxmlformats.org/officeDocument/2006/relationships/image" Target="../media/image11.png"/><Relationship Id="rId4" Type="http://schemas.openxmlformats.org/officeDocument/2006/relationships/image" Target="../media/image5.png"/><Relationship Id="rId9" Type="http://schemas.openxmlformats.org/officeDocument/2006/relationships/image" Target="../media/image10.png"/></Relationships>
</file>

<file path=ppt/slides/_rels/slide10.xml.rels><?xml version="1.0" encoding="UTF-8" standalone="yes"?>
<Relationships xmlns="http://schemas.openxmlformats.org/package/2006/relationships"><Relationship Id="rId8" Type="http://schemas.openxmlformats.org/officeDocument/2006/relationships/image" Target="../media/image17.png"/><Relationship Id="rId13" Type="http://schemas.openxmlformats.org/officeDocument/2006/relationships/image" Target="../media/image25.png"/><Relationship Id="rId3" Type="http://schemas.openxmlformats.org/officeDocument/2006/relationships/image" Target="../media/image3.png"/><Relationship Id="rId7" Type="http://schemas.openxmlformats.org/officeDocument/2006/relationships/image" Target="../media/image22.png"/><Relationship Id="rId12" Type="http://schemas.openxmlformats.org/officeDocument/2006/relationships/image" Target="../media/image24.png"/><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21.png"/><Relationship Id="rId11" Type="http://schemas.openxmlformats.org/officeDocument/2006/relationships/image" Target="../media/image20.png"/><Relationship Id="rId5" Type="http://schemas.openxmlformats.org/officeDocument/2006/relationships/image" Target="../media/image10.png"/><Relationship Id="rId15" Type="http://schemas.openxmlformats.org/officeDocument/2006/relationships/image" Target="../media/image27.png"/><Relationship Id="rId10" Type="http://schemas.openxmlformats.org/officeDocument/2006/relationships/image" Target="../media/image9.png"/><Relationship Id="rId4" Type="http://schemas.openxmlformats.org/officeDocument/2006/relationships/image" Target="../media/image8.png"/><Relationship Id="rId9" Type="http://schemas.openxmlformats.org/officeDocument/2006/relationships/image" Target="../media/image23.png"/><Relationship Id="rId14" Type="http://schemas.openxmlformats.org/officeDocument/2006/relationships/image" Target="../media/image26.png"/></Relationships>
</file>

<file path=ppt/slides/_rels/slide11.xml.rels><?xml version="1.0" encoding="UTF-8" standalone="yes"?>
<Relationships xmlns="http://schemas.openxmlformats.org/package/2006/relationships"><Relationship Id="rId8" Type="http://schemas.openxmlformats.org/officeDocument/2006/relationships/image" Target="../media/image30.png"/><Relationship Id="rId13" Type="http://schemas.openxmlformats.org/officeDocument/2006/relationships/image" Target="../media/image33.png"/><Relationship Id="rId18" Type="http://schemas.openxmlformats.org/officeDocument/2006/relationships/image" Target="../media/image38.png"/><Relationship Id="rId3" Type="http://schemas.openxmlformats.org/officeDocument/2006/relationships/image" Target="../media/image3.png"/><Relationship Id="rId7" Type="http://schemas.openxmlformats.org/officeDocument/2006/relationships/image" Target="../media/image29.png"/><Relationship Id="rId12" Type="http://schemas.openxmlformats.org/officeDocument/2006/relationships/image" Target="../media/image20.png"/><Relationship Id="rId17" Type="http://schemas.openxmlformats.org/officeDocument/2006/relationships/image" Target="../media/image37.png"/><Relationship Id="rId2" Type="http://schemas.openxmlformats.org/officeDocument/2006/relationships/notesSlide" Target="../notesSlides/notesSlide9.xml"/><Relationship Id="rId16" Type="http://schemas.openxmlformats.org/officeDocument/2006/relationships/image" Target="../media/image36.png"/><Relationship Id="rId1" Type="http://schemas.openxmlformats.org/officeDocument/2006/relationships/slideLayout" Target="../slideLayouts/slideLayout1.xml"/><Relationship Id="rId6" Type="http://schemas.openxmlformats.org/officeDocument/2006/relationships/image" Target="../media/image28.png"/><Relationship Id="rId11" Type="http://schemas.openxmlformats.org/officeDocument/2006/relationships/image" Target="../media/image9.png"/><Relationship Id="rId5" Type="http://schemas.openxmlformats.org/officeDocument/2006/relationships/image" Target="../media/image10.png"/><Relationship Id="rId15" Type="http://schemas.openxmlformats.org/officeDocument/2006/relationships/image" Target="../media/image35.png"/><Relationship Id="rId10" Type="http://schemas.openxmlformats.org/officeDocument/2006/relationships/image" Target="../media/image32.png"/><Relationship Id="rId19" Type="http://schemas.openxmlformats.org/officeDocument/2006/relationships/image" Target="../media/image39.png"/><Relationship Id="rId4" Type="http://schemas.openxmlformats.org/officeDocument/2006/relationships/image" Target="../media/image8.png"/><Relationship Id="rId9" Type="http://schemas.openxmlformats.org/officeDocument/2006/relationships/image" Target="../media/image31.png"/><Relationship Id="rId14" Type="http://schemas.openxmlformats.org/officeDocument/2006/relationships/image" Target="../media/image34.png"/></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40.png"/></Relationships>
</file>

<file path=ppt/slides/_rels/slide13.xml.rels><?xml version="1.0" encoding="UTF-8" standalone="yes"?>
<Relationships xmlns="http://schemas.openxmlformats.org/package/2006/relationships"><Relationship Id="rId8" Type="http://schemas.microsoft.com/office/2007/relationships/hdphoto" Target="../media/hdphoto2.wdp"/><Relationship Id="rId3" Type="http://schemas.openxmlformats.org/officeDocument/2006/relationships/image" Target="../media/image3.png"/><Relationship Id="rId7" Type="http://schemas.openxmlformats.org/officeDocument/2006/relationships/image" Target="../media/image43.png"/><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image" Target="../media/image42.png"/><Relationship Id="rId5" Type="http://schemas.microsoft.com/office/2007/relationships/hdphoto" Target="../media/hdphoto1.wdp"/><Relationship Id="rId4" Type="http://schemas.openxmlformats.org/officeDocument/2006/relationships/image" Target="../media/image41.png"/><Relationship Id="rId9" Type="http://schemas.openxmlformats.org/officeDocument/2006/relationships/image" Target="../media/image44.png"/></Relationships>
</file>

<file path=ppt/slides/_rels/slide14.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3.xml"/><Relationship Id="rId1" Type="http://schemas.openxmlformats.org/officeDocument/2006/relationships/slideLayout" Target="../slideLayouts/slideLayout12.xml"/><Relationship Id="rId4" Type="http://schemas.openxmlformats.org/officeDocument/2006/relationships/image" Target="../media/image46.png"/></Relationships>
</file>

<file path=ppt/slides/_rels/slide16.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14.xml"/><Relationship Id="rId1" Type="http://schemas.openxmlformats.org/officeDocument/2006/relationships/slideLayout" Target="../slideLayouts/slideLayout12.xml"/><Relationship Id="rId5" Type="http://schemas.openxmlformats.org/officeDocument/2006/relationships/image" Target="../media/image3.png"/><Relationship Id="rId4" Type="http://schemas.openxmlformats.org/officeDocument/2006/relationships/image" Target="../media/image48.png"/></Relationships>
</file>

<file path=ppt/slides/_rels/slide17.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15.xml"/><Relationship Id="rId1" Type="http://schemas.openxmlformats.org/officeDocument/2006/relationships/slideLayout" Target="../slideLayouts/slideLayout12.xml"/><Relationship Id="rId5" Type="http://schemas.openxmlformats.org/officeDocument/2006/relationships/image" Target="../media/image3.png"/><Relationship Id="rId4" Type="http://schemas.openxmlformats.org/officeDocument/2006/relationships/image" Target="../media/image50.png"/></Relationships>
</file>

<file path=ppt/slides/_rels/slide18.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16.xml"/><Relationship Id="rId1" Type="http://schemas.openxmlformats.org/officeDocument/2006/relationships/slideLayout" Target="../slideLayouts/slideLayout12.xml"/><Relationship Id="rId5" Type="http://schemas.openxmlformats.org/officeDocument/2006/relationships/image" Target="../media/image3.png"/><Relationship Id="rId4" Type="http://schemas.openxmlformats.org/officeDocument/2006/relationships/image" Target="../media/image51.png"/></Relationships>
</file>

<file path=ppt/slides/_rels/slide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8" Type="http://schemas.openxmlformats.org/officeDocument/2006/relationships/image" Target="../media/image44.png"/><Relationship Id="rId3" Type="http://schemas.openxmlformats.org/officeDocument/2006/relationships/image" Target="../media/image41.png"/><Relationship Id="rId7" Type="http://schemas.microsoft.com/office/2007/relationships/hdphoto" Target="../media/hdphoto2.wdp"/><Relationship Id="rId12" Type="http://schemas.openxmlformats.org/officeDocument/2006/relationships/image" Target="../media/image3.png"/><Relationship Id="rId2" Type="http://schemas.openxmlformats.org/officeDocument/2006/relationships/notesSlide" Target="../notesSlides/notesSlide18.xml"/><Relationship Id="rId1" Type="http://schemas.openxmlformats.org/officeDocument/2006/relationships/slideLayout" Target="../slideLayouts/slideLayout12.xml"/><Relationship Id="rId6" Type="http://schemas.openxmlformats.org/officeDocument/2006/relationships/image" Target="../media/image43.png"/><Relationship Id="rId11" Type="http://schemas.microsoft.com/office/2007/relationships/hdphoto" Target="../media/hdphoto3.wdp"/><Relationship Id="rId5" Type="http://schemas.openxmlformats.org/officeDocument/2006/relationships/image" Target="../media/image42.png"/><Relationship Id="rId10" Type="http://schemas.openxmlformats.org/officeDocument/2006/relationships/image" Target="../media/image53.png"/><Relationship Id="rId4" Type="http://schemas.microsoft.com/office/2007/relationships/hdphoto" Target="../media/hdphoto1.wdp"/><Relationship Id="rId9" Type="http://schemas.openxmlformats.org/officeDocument/2006/relationships/image" Target="../media/image52.jpeg"/></Relationships>
</file>

<file path=ppt/slides/_rels/slide21.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19.xml"/><Relationship Id="rId1" Type="http://schemas.openxmlformats.org/officeDocument/2006/relationships/slideLayout" Target="../slideLayouts/slideLayout12.xml"/><Relationship Id="rId5" Type="http://schemas.openxmlformats.org/officeDocument/2006/relationships/image" Target="../media/image3.png"/><Relationship Id="rId4" Type="http://schemas.openxmlformats.org/officeDocument/2006/relationships/image" Target="../media/image47.png"/></Relationships>
</file>

<file path=ppt/slides/_rels/slide22.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notesSlide" Target="../notesSlides/notesSlide20.xml"/><Relationship Id="rId1" Type="http://schemas.openxmlformats.org/officeDocument/2006/relationships/slideLayout" Target="../slideLayouts/slideLayout12.xml"/><Relationship Id="rId4" Type="http://schemas.openxmlformats.org/officeDocument/2006/relationships/image" Target="../media/image3.png"/></Relationships>
</file>

<file path=ppt/slides/_rels/slide23.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21.xml"/><Relationship Id="rId1" Type="http://schemas.openxmlformats.org/officeDocument/2006/relationships/slideLayout" Target="../slideLayouts/slideLayout12.xml"/><Relationship Id="rId4" Type="http://schemas.openxmlformats.org/officeDocument/2006/relationships/image" Target="../media/image3.png"/></Relationships>
</file>

<file path=ppt/slides/_rels/slide24.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notesSlide" Target="../notesSlides/notesSlide22.xml"/><Relationship Id="rId1" Type="http://schemas.openxmlformats.org/officeDocument/2006/relationships/slideLayout" Target="../slideLayouts/slideLayout12.xml"/><Relationship Id="rId5" Type="http://schemas.openxmlformats.org/officeDocument/2006/relationships/image" Target="../media/image3.png"/><Relationship Id="rId4" Type="http://schemas.openxmlformats.org/officeDocument/2006/relationships/image" Target="../media/image57.jpeg"/></Relationships>
</file>

<file path=ppt/slides/_rels/slide25.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23.xml"/><Relationship Id="rId1" Type="http://schemas.openxmlformats.org/officeDocument/2006/relationships/slideLayout" Target="../slideLayouts/slideLayout12.xml"/><Relationship Id="rId4" Type="http://schemas.openxmlformats.org/officeDocument/2006/relationships/image" Target="../media/image3.png"/></Relationships>
</file>

<file path=ppt/slides/_rels/slide26.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notesSlide" Target="../notesSlides/notesSlide24.xml"/><Relationship Id="rId1" Type="http://schemas.openxmlformats.org/officeDocument/2006/relationships/slideLayout" Target="../slideLayouts/slideLayout12.xml"/><Relationship Id="rId5" Type="http://schemas.openxmlformats.org/officeDocument/2006/relationships/image" Target="../media/image3.png"/><Relationship Id="rId4" Type="http://schemas.openxmlformats.org/officeDocument/2006/relationships/image" Target="../media/image59.jpeg"/></Relationships>
</file>

<file path=ppt/slides/_rels/slide27.xml.rels><?xml version="1.0" encoding="UTF-8" standalone="yes"?>
<Relationships xmlns="http://schemas.openxmlformats.org/package/2006/relationships"><Relationship Id="rId3" Type="http://schemas.openxmlformats.org/officeDocument/2006/relationships/image" Target="../media/image60.png"/><Relationship Id="rId7" Type="http://schemas.openxmlformats.org/officeDocument/2006/relationships/image" Target="../media/image3.png"/><Relationship Id="rId2" Type="http://schemas.openxmlformats.org/officeDocument/2006/relationships/notesSlide" Target="../notesSlides/notesSlide25.xml"/><Relationship Id="rId1" Type="http://schemas.openxmlformats.org/officeDocument/2006/relationships/slideLayout" Target="../slideLayouts/slideLayout12.xml"/><Relationship Id="rId6" Type="http://schemas.openxmlformats.org/officeDocument/2006/relationships/image" Target="../media/image63.png"/><Relationship Id="rId5" Type="http://schemas.openxmlformats.org/officeDocument/2006/relationships/image" Target="../media/image62.png"/><Relationship Id="rId4" Type="http://schemas.openxmlformats.org/officeDocument/2006/relationships/image" Target="../media/image61.png"/></Relationships>
</file>

<file path=ppt/slides/_rels/slide28.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26.xml"/><Relationship Id="rId1" Type="http://schemas.openxmlformats.org/officeDocument/2006/relationships/slideLayout" Target="../slideLayouts/slideLayout12.xml"/><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14.png"/><Relationship Id="rId4"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5.xml"/><Relationship Id="rId1" Type="http://schemas.openxmlformats.org/officeDocument/2006/relationships/slideLayout" Target="../slideLayouts/slideLayout1.xml"/><Relationship Id="rId5" Type="http://schemas.openxmlformats.org/officeDocument/2006/relationships/image" Target="../media/image16.png"/><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3.png"/><Relationship Id="rId7" Type="http://schemas.openxmlformats.org/officeDocument/2006/relationships/image" Target="../media/image18.pn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17.png"/><Relationship Id="rId5" Type="http://schemas.openxmlformats.org/officeDocument/2006/relationships/image" Target="../media/image10.png"/><Relationship Id="rId10" Type="http://schemas.openxmlformats.org/officeDocument/2006/relationships/image" Target="../media/image20.png"/><Relationship Id="rId4" Type="http://schemas.openxmlformats.org/officeDocument/2006/relationships/image" Target="../media/image8.png"/><Relationship Id="rId9"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extBox 39">
            <a:extLst>
              <a:ext uri="{FF2B5EF4-FFF2-40B4-BE49-F238E27FC236}">
                <a16:creationId xmlns:a16="http://schemas.microsoft.com/office/drawing/2014/main" id="{DA14CBFD-2C6F-E4A0-F468-3C5C731B2275}"/>
              </a:ext>
            </a:extLst>
          </p:cNvPr>
          <p:cNvSpPr txBox="1"/>
          <p:nvPr/>
        </p:nvSpPr>
        <p:spPr>
          <a:xfrm>
            <a:off x="4235228" y="220135"/>
            <a:ext cx="1657814" cy="707886"/>
          </a:xfrm>
          <a:prstGeom prst="rect">
            <a:avLst/>
          </a:prstGeom>
          <a:noFill/>
        </p:spPr>
        <p:txBody>
          <a:bodyPr wrap="square" rtlCol="0">
            <a:spAutoFit/>
          </a:bodyPr>
          <a:lstStyle>
            <a:defPPr>
              <a:defRPr lang="vi-VN"/>
            </a:defPPr>
            <a:lvl1pPr>
              <a:defRPr sz="2400" b="1">
                <a:solidFill>
                  <a:srgbClr val="00A77D"/>
                </a:solidFill>
                <a:latin typeface="Muli" panose="00000500000000000000" pitchFamily="2" charset="0"/>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a:ln>
                  <a:noFill/>
                </a:ln>
                <a:solidFill>
                  <a:srgbClr val="EC8E38"/>
                </a:solidFill>
                <a:effectLst/>
                <a:uLnTx/>
                <a:uFillTx/>
                <a:latin typeface="Roboto Black" panose="02000000000000000000" pitchFamily="2" charset="0"/>
                <a:ea typeface="Roboto Black" panose="02000000000000000000" pitchFamily="2" charset="0"/>
                <a:cs typeface="+mn-cs"/>
              </a:rPr>
              <a:t>BÀI 6</a:t>
            </a:r>
          </a:p>
        </p:txBody>
      </p:sp>
      <p:sp>
        <p:nvSpPr>
          <p:cNvPr id="7" name="TextBox 6"/>
          <p:cNvSpPr txBox="1"/>
          <p:nvPr/>
        </p:nvSpPr>
        <p:spPr>
          <a:xfrm>
            <a:off x="342948" y="484512"/>
            <a:ext cx="4503829" cy="5632311"/>
          </a:xfrm>
          <a:prstGeom prst="rect">
            <a:avLst/>
          </a:prstGeom>
          <a:noFill/>
        </p:spPr>
        <p:txBody>
          <a:bodyPr wrap="square" rtlCol="0">
            <a:spAutoFit/>
          </a:bodyPr>
          <a:lstStyle/>
          <a:p>
            <a:pPr lvl="0" algn="ctr">
              <a:lnSpc>
                <a:spcPct val="150000"/>
              </a:lnSpc>
              <a:defRPr/>
            </a:pPr>
            <a:r>
              <a:rPr lang="en-US" altLang="zh-CN" sz="6000" b="1">
                <a:solidFill>
                  <a:srgbClr val="7030A0"/>
                </a:solidFill>
                <a:latin typeface="Ravie" panose="04040805050809020602" pitchFamily="82" charset="0"/>
                <a:ea typeface="Roboto Black" panose="02000000000000000000" pitchFamily="2" charset="0"/>
              </a:rPr>
              <a:t>THỰC HÀNH TÍNH NHẨM</a:t>
            </a:r>
            <a:endParaRPr kumimoji="0" lang="en-US" altLang="zh-CN" sz="6000" b="1" i="0" u="none" strike="noStrike" kern="1200" cap="none" spc="0" normalizeH="0" baseline="0" noProof="0" dirty="0">
              <a:ln>
                <a:noFill/>
              </a:ln>
              <a:solidFill>
                <a:srgbClr val="7030A0"/>
              </a:solidFill>
              <a:effectLst/>
              <a:uLnTx/>
              <a:uFillTx/>
              <a:latin typeface="Ravie" panose="04040805050809020602" pitchFamily="82" charset="0"/>
              <a:ea typeface="Roboto Black" panose="02000000000000000000" pitchFamily="2" charset="0"/>
            </a:endParaRPr>
          </a:p>
        </p:txBody>
      </p:sp>
      <p:grpSp>
        <p:nvGrpSpPr>
          <p:cNvPr id="22" name="Group 21"/>
          <p:cNvGrpSpPr/>
          <p:nvPr/>
        </p:nvGrpSpPr>
        <p:grpSpPr>
          <a:xfrm>
            <a:off x="3969524" y="5623664"/>
            <a:ext cx="1094611" cy="1099303"/>
            <a:chOff x="6678203" y="4838102"/>
            <a:chExt cx="1094611" cy="1099303"/>
          </a:xfrm>
          <a:solidFill>
            <a:srgbClr val="EC8E3B"/>
          </a:solidFill>
        </p:grpSpPr>
        <p:sp>
          <p:nvSpPr>
            <p:cNvPr id="21" name="Oval 20"/>
            <p:cNvSpPr/>
            <p:nvPr/>
          </p:nvSpPr>
          <p:spPr>
            <a:xfrm>
              <a:off x="6678203" y="4838102"/>
              <a:ext cx="1011424" cy="1099303"/>
            </a:xfrm>
            <a:custGeom>
              <a:avLst/>
              <a:gdLst>
                <a:gd name="connsiteX0" fmla="*/ 0 w 1011423"/>
                <a:gd name="connsiteY0" fmla="*/ 505712 h 1011423"/>
                <a:gd name="connsiteX1" fmla="*/ 505712 w 1011423"/>
                <a:gd name="connsiteY1" fmla="*/ 0 h 1011423"/>
                <a:gd name="connsiteX2" fmla="*/ 1011424 w 1011423"/>
                <a:gd name="connsiteY2" fmla="*/ 505712 h 1011423"/>
                <a:gd name="connsiteX3" fmla="*/ 505712 w 1011423"/>
                <a:gd name="connsiteY3" fmla="*/ 1011424 h 1011423"/>
                <a:gd name="connsiteX4" fmla="*/ 0 w 1011423"/>
                <a:gd name="connsiteY4" fmla="*/ 505712 h 1011423"/>
                <a:gd name="connsiteX0" fmla="*/ 0 w 1011424"/>
                <a:gd name="connsiteY0" fmla="*/ 558109 h 1063821"/>
                <a:gd name="connsiteX1" fmla="*/ 505712 w 1011424"/>
                <a:gd name="connsiteY1" fmla="*/ 52397 h 1063821"/>
                <a:gd name="connsiteX2" fmla="*/ 1011424 w 1011424"/>
                <a:gd name="connsiteY2" fmla="*/ 558109 h 1063821"/>
                <a:gd name="connsiteX3" fmla="*/ 505712 w 1011424"/>
                <a:gd name="connsiteY3" fmla="*/ 1063821 h 1063821"/>
                <a:gd name="connsiteX4" fmla="*/ 0 w 1011424"/>
                <a:gd name="connsiteY4" fmla="*/ 558109 h 1063821"/>
                <a:gd name="connsiteX0" fmla="*/ 0 w 1011424"/>
                <a:gd name="connsiteY0" fmla="*/ 558109 h 1099303"/>
                <a:gd name="connsiteX1" fmla="*/ 505712 w 1011424"/>
                <a:gd name="connsiteY1" fmla="*/ 52397 h 1099303"/>
                <a:gd name="connsiteX2" fmla="*/ 1011424 w 1011424"/>
                <a:gd name="connsiteY2" fmla="*/ 558109 h 1099303"/>
                <a:gd name="connsiteX3" fmla="*/ 505712 w 1011424"/>
                <a:gd name="connsiteY3" fmla="*/ 1063821 h 1099303"/>
                <a:gd name="connsiteX4" fmla="*/ 0 w 1011424"/>
                <a:gd name="connsiteY4" fmla="*/ 558109 h 10993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1424" h="1099303">
                  <a:moveTo>
                    <a:pt x="0" y="558109"/>
                  </a:moveTo>
                  <a:cubicBezTo>
                    <a:pt x="0" y="278812"/>
                    <a:pt x="168663" y="254527"/>
                    <a:pt x="505712" y="52397"/>
                  </a:cubicBezTo>
                  <a:cubicBezTo>
                    <a:pt x="842761" y="-149733"/>
                    <a:pt x="1011424" y="278812"/>
                    <a:pt x="1011424" y="558109"/>
                  </a:cubicBezTo>
                  <a:cubicBezTo>
                    <a:pt x="1011424" y="837406"/>
                    <a:pt x="823510" y="909817"/>
                    <a:pt x="505712" y="1063821"/>
                  </a:cubicBezTo>
                  <a:cubicBezTo>
                    <a:pt x="187914" y="1217825"/>
                    <a:pt x="0" y="837406"/>
                    <a:pt x="0" y="558109"/>
                  </a:cubicBez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TextBox 42">
              <a:extLst>
                <a:ext uri="{FF2B5EF4-FFF2-40B4-BE49-F238E27FC236}">
                  <a16:creationId xmlns:a16="http://schemas.microsoft.com/office/drawing/2014/main" id="{5B1500B4-2A13-B105-884B-9C3A22343CC6}"/>
                </a:ext>
              </a:extLst>
            </p:cNvPr>
            <p:cNvSpPr txBox="1"/>
            <p:nvPr/>
          </p:nvSpPr>
          <p:spPr>
            <a:xfrm>
              <a:off x="6714724" y="5165377"/>
              <a:ext cx="1058090"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a:ln>
                    <a:noFill/>
                  </a:ln>
                  <a:solidFill>
                    <a:schemeClr val="bg1"/>
                  </a:solidFill>
                  <a:effectLst/>
                  <a:uLnTx/>
                  <a:uFillTx/>
                  <a:latin typeface="Roboto Black" panose="02000000000000000000" pitchFamily="2" charset="0"/>
                  <a:ea typeface="Roboto Black" panose="02000000000000000000" pitchFamily="2" charset="0"/>
                  <a:cs typeface="+mn-cs"/>
                </a:rPr>
                <a:t>Tiết 1</a:t>
              </a:r>
            </a:p>
          </p:txBody>
        </p:sp>
      </p:grpSp>
      <p:pic>
        <p:nvPicPr>
          <p:cNvPr id="8" name="Picture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1417791" cy="979395"/>
          </a:xfrm>
          <a:prstGeom prst="rect">
            <a:avLst/>
          </a:prstGeom>
        </p:spPr>
      </p:pic>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55095" y="3677765"/>
            <a:ext cx="1148378" cy="1041195"/>
          </a:xfrm>
          <a:prstGeom prst="rect">
            <a:avLst/>
          </a:prstGeom>
        </p:spPr>
      </p:pic>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591713" y="579435"/>
            <a:ext cx="1549257" cy="1204976"/>
          </a:xfrm>
          <a:prstGeom prst="rect">
            <a:avLst/>
          </a:prstGeom>
        </p:spPr>
      </p:pic>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266081" y="669936"/>
            <a:ext cx="1095375" cy="911718"/>
          </a:xfrm>
          <a:prstGeom prst="rect">
            <a:avLst/>
          </a:prstGeom>
        </p:spPr>
      </p:pic>
      <p:pic>
        <p:nvPicPr>
          <p:cNvPr id="6" name="Picture 5"/>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528539" y="5028168"/>
            <a:ext cx="1212799" cy="917975"/>
          </a:xfrm>
          <a:prstGeom prst="rect">
            <a:avLst/>
          </a:prstGeom>
          <a:effectLst>
            <a:outerShdw blurRad="63500" sx="102000" sy="102000" algn="ctr" rotWithShape="0">
              <a:prstClr val="black">
                <a:alpha val="40000"/>
              </a:prstClr>
            </a:outerShdw>
          </a:effectLst>
        </p:spPr>
      </p:pic>
      <p:pic>
        <p:nvPicPr>
          <p:cNvPr id="11" name="Picture 10"/>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538577" y="937470"/>
            <a:ext cx="1096488" cy="778926"/>
          </a:xfrm>
          <a:prstGeom prst="rect">
            <a:avLst/>
          </a:prstGeom>
        </p:spPr>
      </p:pic>
      <p:pic>
        <p:nvPicPr>
          <p:cNvPr id="12" name="Picture 11"/>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8372189" y="5418876"/>
            <a:ext cx="955850" cy="409575"/>
          </a:xfrm>
          <a:prstGeom prst="rect">
            <a:avLst/>
          </a:prstGeom>
        </p:spPr>
      </p:pic>
      <p:pic>
        <p:nvPicPr>
          <p:cNvPr id="10" name="Picture 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564650" y="1640865"/>
            <a:ext cx="1060505" cy="882695"/>
          </a:xfrm>
          <a:prstGeom prst="rect">
            <a:avLst/>
          </a:prstGeom>
        </p:spPr>
      </p:pic>
      <p:pic>
        <p:nvPicPr>
          <p:cNvPr id="18" name="Picture 1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697194" y="1890357"/>
            <a:ext cx="1549257" cy="1204976"/>
          </a:xfrm>
          <a:prstGeom prst="rect">
            <a:avLst/>
          </a:prstGeom>
        </p:spPr>
      </p:pic>
      <p:pic>
        <p:nvPicPr>
          <p:cNvPr id="19" name="Picture 1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984230" y="1460625"/>
            <a:ext cx="1060505" cy="882695"/>
          </a:xfrm>
          <a:prstGeom prst="rect">
            <a:avLst/>
          </a:prstGeom>
        </p:spPr>
      </p:pic>
      <p:pic>
        <p:nvPicPr>
          <p:cNvPr id="23" name="Picture 2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55095" y="4669540"/>
            <a:ext cx="1148378" cy="1041195"/>
          </a:xfrm>
          <a:prstGeom prst="rect">
            <a:avLst/>
          </a:prstGeom>
        </p:spPr>
      </p:pic>
      <p:pic>
        <p:nvPicPr>
          <p:cNvPr id="24" name="Picture 2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84418" y="5666388"/>
            <a:ext cx="1148378" cy="1041195"/>
          </a:xfrm>
          <a:prstGeom prst="rect">
            <a:avLst/>
          </a:prstGeom>
        </p:spPr>
      </p:pic>
      <p:pic>
        <p:nvPicPr>
          <p:cNvPr id="25" name="Picture 2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31825" y="5418876"/>
            <a:ext cx="1148378" cy="1041195"/>
          </a:xfrm>
          <a:prstGeom prst="rect">
            <a:avLst/>
          </a:prstGeom>
        </p:spPr>
      </p:pic>
      <p:pic>
        <p:nvPicPr>
          <p:cNvPr id="26" name="Picture 2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23811" y="4226683"/>
            <a:ext cx="1148378" cy="1041195"/>
          </a:xfrm>
          <a:prstGeom prst="rect">
            <a:avLst/>
          </a:prstGeom>
        </p:spPr>
      </p:pic>
      <p:pic>
        <p:nvPicPr>
          <p:cNvPr id="27" name="Picture 2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00556" y="4239578"/>
            <a:ext cx="1148378" cy="1041195"/>
          </a:xfrm>
          <a:prstGeom prst="rect">
            <a:avLst/>
          </a:prstGeom>
        </p:spPr>
      </p:pic>
      <p:pic>
        <p:nvPicPr>
          <p:cNvPr id="28" name="Picture 2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701616" y="2343320"/>
            <a:ext cx="1060505" cy="882695"/>
          </a:xfrm>
          <a:prstGeom prst="rect">
            <a:avLst/>
          </a:prstGeom>
        </p:spPr>
      </p:pic>
      <p:pic>
        <p:nvPicPr>
          <p:cNvPr id="29" name="Picture 28"/>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9574796" y="3591832"/>
            <a:ext cx="1238250" cy="990600"/>
          </a:xfrm>
          <a:prstGeom prst="rect">
            <a:avLst/>
          </a:prstGeom>
        </p:spPr>
      </p:pic>
      <p:pic>
        <p:nvPicPr>
          <p:cNvPr id="30" name="Picture 29"/>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0703773" y="3173444"/>
            <a:ext cx="1409700" cy="1724025"/>
          </a:xfrm>
          <a:prstGeom prst="rect">
            <a:avLst/>
          </a:prstGeom>
        </p:spPr>
      </p:pic>
    </p:spTree>
    <p:extLst>
      <p:ext uri="{BB962C8B-B14F-4D97-AF65-F5344CB8AC3E}">
        <p14:creationId xmlns:p14="http://schemas.microsoft.com/office/powerpoint/2010/main" val="17152346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additive="base">
                                        <p:cTn id="7" dur="500" fill="hold"/>
                                        <p:tgtEl>
                                          <p:spTgt spid="40"/>
                                        </p:tgtEl>
                                        <p:attrNameLst>
                                          <p:attrName>ppt_x</p:attrName>
                                        </p:attrNameLst>
                                      </p:cBhvr>
                                      <p:tavLst>
                                        <p:tav tm="0">
                                          <p:val>
                                            <p:strVal val="0-#ppt_w/2"/>
                                          </p:val>
                                        </p:tav>
                                        <p:tav tm="100000">
                                          <p:val>
                                            <p:strVal val="#ppt_x"/>
                                          </p:val>
                                        </p:tav>
                                      </p:tavLst>
                                    </p:anim>
                                    <p:anim calcmode="lin" valueType="num">
                                      <p:cBhvr additive="base">
                                        <p:cTn id="8" dur="500" fill="hold"/>
                                        <p:tgtEl>
                                          <p:spTgt spid="40"/>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par>
                                <p:cTn id="12" presetID="53" presetClass="entr" presetSubtype="16" fill="hold" nodeType="withEffect">
                                  <p:stCondLst>
                                    <p:cond delay="0"/>
                                  </p:stCondLst>
                                  <p:childTnLst>
                                    <p:set>
                                      <p:cBhvr>
                                        <p:cTn id="13" dur="1" fill="hold">
                                          <p:stCondLst>
                                            <p:cond delay="0"/>
                                          </p:stCondLst>
                                        </p:cTn>
                                        <p:tgtEl>
                                          <p:spTgt spid="29"/>
                                        </p:tgtEl>
                                        <p:attrNameLst>
                                          <p:attrName>style.visibility</p:attrName>
                                        </p:attrNameLst>
                                      </p:cBhvr>
                                      <p:to>
                                        <p:strVal val="visible"/>
                                      </p:to>
                                    </p:set>
                                    <p:anim calcmode="lin" valueType="num">
                                      <p:cBhvr>
                                        <p:cTn id="14" dur="500" fill="hold"/>
                                        <p:tgtEl>
                                          <p:spTgt spid="29"/>
                                        </p:tgtEl>
                                        <p:attrNameLst>
                                          <p:attrName>ppt_w</p:attrName>
                                        </p:attrNameLst>
                                      </p:cBhvr>
                                      <p:tavLst>
                                        <p:tav tm="0">
                                          <p:val>
                                            <p:fltVal val="0"/>
                                          </p:val>
                                        </p:tav>
                                        <p:tav tm="100000">
                                          <p:val>
                                            <p:strVal val="#ppt_w"/>
                                          </p:val>
                                        </p:tav>
                                      </p:tavLst>
                                    </p:anim>
                                    <p:anim calcmode="lin" valueType="num">
                                      <p:cBhvr>
                                        <p:cTn id="15" dur="500" fill="hold"/>
                                        <p:tgtEl>
                                          <p:spTgt spid="29"/>
                                        </p:tgtEl>
                                        <p:attrNameLst>
                                          <p:attrName>ppt_h</p:attrName>
                                        </p:attrNameLst>
                                      </p:cBhvr>
                                      <p:tavLst>
                                        <p:tav tm="0">
                                          <p:val>
                                            <p:fltVal val="0"/>
                                          </p:val>
                                        </p:tav>
                                        <p:tav tm="100000">
                                          <p:val>
                                            <p:strVal val="#ppt_h"/>
                                          </p:val>
                                        </p:tav>
                                      </p:tavLst>
                                    </p:anim>
                                    <p:animEffect transition="in" filter="fade">
                                      <p:cBhvr>
                                        <p:cTn id="16" dur="500"/>
                                        <p:tgtEl>
                                          <p:spTgt spid="29"/>
                                        </p:tgtEl>
                                      </p:cBhvr>
                                    </p:animEffect>
                                  </p:childTnLst>
                                </p:cTn>
                              </p:par>
                              <p:par>
                                <p:cTn id="17" presetID="26" presetClass="entr" presetSubtype="0" fill="hold" nodeType="with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wipe(down)">
                                      <p:cBhvr>
                                        <p:cTn id="19" dur="580">
                                          <p:stCondLst>
                                            <p:cond delay="0"/>
                                          </p:stCondLst>
                                        </p:cTn>
                                        <p:tgtEl>
                                          <p:spTgt spid="3"/>
                                        </p:tgtEl>
                                      </p:cBhvr>
                                    </p:animEffect>
                                    <p:anim calcmode="lin" valueType="num">
                                      <p:cBhvr>
                                        <p:cTn id="20"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21" dur="664"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22" dur="664" tmFilter="0, 0; 0.125,0.2665; 0.25,0.4; 0.375,0.465; 0.5,0.5;  0.625,0.535; 0.75,0.6; 0.875,0.7335; 1,1">
                                          <p:stCondLst>
                                            <p:cond delay="664"/>
                                          </p:stCondLst>
                                        </p:cTn>
                                        <p:tgtEl>
                                          <p:spTgt spid="3"/>
                                        </p:tgtEl>
                                        <p:attrNameLst>
                                          <p:attrName>ppt_y</p:attrName>
                                        </p:attrNameLst>
                                      </p:cBhvr>
                                      <p:tavLst>
                                        <p:tav tm="0" fmla="#ppt_y-sin(pi*$)/9">
                                          <p:val>
                                            <p:fltVal val="0"/>
                                          </p:val>
                                        </p:tav>
                                        <p:tav tm="100000">
                                          <p:val>
                                            <p:fltVal val="1"/>
                                          </p:val>
                                        </p:tav>
                                      </p:tavLst>
                                    </p:anim>
                                    <p:anim calcmode="lin" valueType="num">
                                      <p:cBhvr>
                                        <p:cTn id="23" dur="332" tmFilter="0, 0; 0.125,0.2665; 0.25,0.4; 0.375,0.465; 0.5,0.5;  0.625,0.535; 0.75,0.6; 0.875,0.7335; 1,1">
                                          <p:stCondLst>
                                            <p:cond delay="1324"/>
                                          </p:stCondLst>
                                        </p:cTn>
                                        <p:tgtEl>
                                          <p:spTgt spid="3"/>
                                        </p:tgtEl>
                                        <p:attrNameLst>
                                          <p:attrName>ppt_y</p:attrName>
                                        </p:attrNameLst>
                                      </p:cBhvr>
                                      <p:tavLst>
                                        <p:tav tm="0" fmla="#ppt_y-sin(pi*$)/27">
                                          <p:val>
                                            <p:fltVal val="0"/>
                                          </p:val>
                                        </p:tav>
                                        <p:tav tm="100000">
                                          <p:val>
                                            <p:fltVal val="1"/>
                                          </p:val>
                                        </p:tav>
                                      </p:tavLst>
                                    </p:anim>
                                    <p:anim calcmode="lin" valueType="num">
                                      <p:cBhvr>
                                        <p:cTn id="24" dur="164" tmFilter="0, 0; 0.125,0.2665; 0.25,0.4; 0.375,0.465; 0.5,0.5;  0.625,0.535; 0.75,0.6; 0.875,0.7335; 1,1">
                                          <p:stCondLst>
                                            <p:cond delay="1656"/>
                                          </p:stCondLst>
                                        </p:cTn>
                                        <p:tgtEl>
                                          <p:spTgt spid="3"/>
                                        </p:tgtEl>
                                        <p:attrNameLst>
                                          <p:attrName>ppt_y</p:attrName>
                                        </p:attrNameLst>
                                      </p:cBhvr>
                                      <p:tavLst>
                                        <p:tav tm="0" fmla="#ppt_y-sin(pi*$)/81">
                                          <p:val>
                                            <p:fltVal val="0"/>
                                          </p:val>
                                        </p:tav>
                                        <p:tav tm="100000">
                                          <p:val>
                                            <p:fltVal val="1"/>
                                          </p:val>
                                        </p:tav>
                                      </p:tavLst>
                                    </p:anim>
                                    <p:animScale>
                                      <p:cBhvr>
                                        <p:cTn id="25" dur="26">
                                          <p:stCondLst>
                                            <p:cond delay="650"/>
                                          </p:stCondLst>
                                        </p:cTn>
                                        <p:tgtEl>
                                          <p:spTgt spid="3"/>
                                        </p:tgtEl>
                                      </p:cBhvr>
                                      <p:to x="100000" y="60000"/>
                                    </p:animScale>
                                    <p:animScale>
                                      <p:cBhvr>
                                        <p:cTn id="26" dur="166" decel="50000">
                                          <p:stCondLst>
                                            <p:cond delay="676"/>
                                          </p:stCondLst>
                                        </p:cTn>
                                        <p:tgtEl>
                                          <p:spTgt spid="3"/>
                                        </p:tgtEl>
                                      </p:cBhvr>
                                      <p:to x="100000" y="100000"/>
                                    </p:animScale>
                                    <p:animScale>
                                      <p:cBhvr>
                                        <p:cTn id="27" dur="26">
                                          <p:stCondLst>
                                            <p:cond delay="1312"/>
                                          </p:stCondLst>
                                        </p:cTn>
                                        <p:tgtEl>
                                          <p:spTgt spid="3"/>
                                        </p:tgtEl>
                                      </p:cBhvr>
                                      <p:to x="100000" y="80000"/>
                                    </p:animScale>
                                    <p:animScale>
                                      <p:cBhvr>
                                        <p:cTn id="28" dur="166" decel="50000">
                                          <p:stCondLst>
                                            <p:cond delay="1338"/>
                                          </p:stCondLst>
                                        </p:cTn>
                                        <p:tgtEl>
                                          <p:spTgt spid="3"/>
                                        </p:tgtEl>
                                      </p:cBhvr>
                                      <p:to x="100000" y="100000"/>
                                    </p:animScale>
                                    <p:animScale>
                                      <p:cBhvr>
                                        <p:cTn id="29" dur="26">
                                          <p:stCondLst>
                                            <p:cond delay="1642"/>
                                          </p:stCondLst>
                                        </p:cTn>
                                        <p:tgtEl>
                                          <p:spTgt spid="3"/>
                                        </p:tgtEl>
                                      </p:cBhvr>
                                      <p:to x="100000" y="90000"/>
                                    </p:animScale>
                                    <p:animScale>
                                      <p:cBhvr>
                                        <p:cTn id="30" dur="166" decel="50000">
                                          <p:stCondLst>
                                            <p:cond delay="1668"/>
                                          </p:stCondLst>
                                        </p:cTn>
                                        <p:tgtEl>
                                          <p:spTgt spid="3"/>
                                        </p:tgtEl>
                                      </p:cBhvr>
                                      <p:to x="100000" y="100000"/>
                                    </p:animScale>
                                    <p:animScale>
                                      <p:cBhvr>
                                        <p:cTn id="31" dur="26">
                                          <p:stCondLst>
                                            <p:cond delay="1808"/>
                                          </p:stCondLst>
                                        </p:cTn>
                                        <p:tgtEl>
                                          <p:spTgt spid="3"/>
                                        </p:tgtEl>
                                      </p:cBhvr>
                                      <p:to x="100000" y="95000"/>
                                    </p:animScale>
                                    <p:animScale>
                                      <p:cBhvr>
                                        <p:cTn id="32" dur="166" decel="50000">
                                          <p:stCondLst>
                                            <p:cond delay="1834"/>
                                          </p:stCondLst>
                                        </p:cTn>
                                        <p:tgtEl>
                                          <p:spTgt spid="3"/>
                                        </p:tgtEl>
                                      </p:cBhvr>
                                      <p:to x="100000" y="100000"/>
                                    </p:animScale>
                                  </p:childTnLst>
                                </p:cTn>
                              </p:par>
                              <p:par>
                                <p:cTn id="33" presetID="26" presetClass="entr" presetSubtype="0" fill="hold" nodeType="withEffect">
                                  <p:stCondLst>
                                    <p:cond delay="0"/>
                                  </p:stCondLst>
                                  <p:childTnLst>
                                    <p:set>
                                      <p:cBhvr>
                                        <p:cTn id="34" dur="1" fill="hold">
                                          <p:stCondLst>
                                            <p:cond delay="0"/>
                                          </p:stCondLst>
                                        </p:cTn>
                                        <p:tgtEl>
                                          <p:spTgt spid="18"/>
                                        </p:tgtEl>
                                        <p:attrNameLst>
                                          <p:attrName>style.visibility</p:attrName>
                                        </p:attrNameLst>
                                      </p:cBhvr>
                                      <p:to>
                                        <p:strVal val="visible"/>
                                      </p:to>
                                    </p:set>
                                    <p:animEffect transition="in" filter="wipe(down)">
                                      <p:cBhvr>
                                        <p:cTn id="35" dur="580">
                                          <p:stCondLst>
                                            <p:cond delay="0"/>
                                          </p:stCondLst>
                                        </p:cTn>
                                        <p:tgtEl>
                                          <p:spTgt spid="18"/>
                                        </p:tgtEl>
                                      </p:cBhvr>
                                    </p:animEffect>
                                    <p:anim calcmode="lin" valueType="num">
                                      <p:cBhvr>
                                        <p:cTn id="36" dur="1822" tmFilter="0,0; 0.14,0.36; 0.43,0.73; 0.71,0.91; 1.0,1.0">
                                          <p:stCondLst>
                                            <p:cond delay="0"/>
                                          </p:stCondLst>
                                        </p:cTn>
                                        <p:tgtEl>
                                          <p:spTgt spid="18"/>
                                        </p:tgtEl>
                                        <p:attrNameLst>
                                          <p:attrName>ppt_x</p:attrName>
                                        </p:attrNameLst>
                                      </p:cBhvr>
                                      <p:tavLst>
                                        <p:tav tm="0">
                                          <p:val>
                                            <p:strVal val="#ppt_x-0.25"/>
                                          </p:val>
                                        </p:tav>
                                        <p:tav tm="100000">
                                          <p:val>
                                            <p:strVal val="#ppt_x"/>
                                          </p:val>
                                        </p:tav>
                                      </p:tavLst>
                                    </p:anim>
                                    <p:anim calcmode="lin" valueType="num">
                                      <p:cBhvr>
                                        <p:cTn id="37" dur="664" tmFilter="0.0,0.0; 0.25,0.07; 0.50,0.2; 0.75,0.467; 1.0,1.0">
                                          <p:stCondLst>
                                            <p:cond delay="0"/>
                                          </p:stCondLst>
                                        </p:cTn>
                                        <p:tgtEl>
                                          <p:spTgt spid="18"/>
                                        </p:tgtEl>
                                        <p:attrNameLst>
                                          <p:attrName>ppt_y</p:attrName>
                                        </p:attrNameLst>
                                      </p:cBhvr>
                                      <p:tavLst>
                                        <p:tav tm="0" fmla="#ppt_y-sin(pi*$)/3">
                                          <p:val>
                                            <p:fltVal val="0.5"/>
                                          </p:val>
                                        </p:tav>
                                        <p:tav tm="100000">
                                          <p:val>
                                            <p:fltVal val="1"/>
                                          </p:val>
                                        </p:tav>
                                      </p:tavLst>
                                    </p:anim>
                                    <p:anim calcmode="lin" valueType="num">
                                      <p:cBhvr>
                                        <p:cTn id="38" dur="664" tmFilter="0, 0; 0.125,0.2665; 0.25,0.4; 0.375,0.465; 0.5,0.5;  0.625,0.535; 0.75,0.6; 0.875,0.7335; 1,1">
                                          <p:stCondLst>
                                            <p:cond delay="664"/>
                                          </p:stCondLst>
                                        </p:cTn>
                                        <p:tgtEl>
                                          <p:spTgt spid="18"/>
                                        </p:tgtEl>
                                        <p:attrNameLst>
                                          <p:attrName>ppt_y</p:attrName>
                                        </p:attrNameLst>
                                      </p:cBhvr>
                                      <p:tavLst>
                                        <p:tav tm="0" fmla="#ppt_y-sin(pi*$)/9">
                                          <p:val>
                                            <p:fltVal val="0"/>
                                          </p:val>
                                        </p:tav>
                                        <p:tav tm="100000">
                                          <p:val>
                                            <p:fltVal val="1"/>
                                          </p:val>
                                        </p:tav>
                                      </p:tavLst>
                                    </p:anim>
                                    <p:anim calcmode="lin" valueType="num">
                                      <p:cBhvr>
                                        <p:cTn id="39" dur="332" tmFilter="0, 0; 0.125,0.2665; 0.25,0.4; 0.375,0.465; 0.5,0.5;  0.625,0.535; 0.75,0.6; 0.875,0.7335; 1,1">
                                          <p:stCondLst>
                                            <p:cond delay="1324"/>
                                          </p:stCondLst>
                                        </p:cTn>
                                        <p:tgtEl>
                                          <p:spTgt spid="18"/>
                                        </p:tgtEl>
                                        <p:attrNameLst>
                                          <p:attrName>ppt_y</p:attrName>
                                        </p:attrNameLst>
                                      </p:cBhvr>
                                      <p:tavLst>
                                        <p:tav tm="0" fmla="#ppt_y-sin(pi*$)/27">
                                          <p:val>
                                            <p:fltVal val="0"/>
                                          </p:val>
                                        </p:tav>
                                        <p:tav tm="100000">
                                          <p:val>
                                            <p:fltVal val="1"/>
                                          </p:val>
                                        </p:tav>
                                      </p:tavLst>
                                    </p:anim>
                                    <p:anim calcmode="lin" valueType="num">
                                      <p:cBhvr>
                                        <p:cTn id="40" dur="164" tmFilter="0, 0; 0.125,0.2665; 0.25,0.4; 0.375,0.465; 0.5,0.5;  0.625,0.535; 0.75,0.6; 0.875,0.7335; 1,1">
                                          <p:stCondLst>
                                            <p:cond delay="1656"/>
                                          </p:stCondLst>
                                        </p:cTn>
                                        <p:tgtEl>
                                          <p:spTgt spid="18"/>
                                        </p:tgtEl>
                                        <p:attrNameLst>
                                          <p:attrName>ppt_y</p:attrName>
                                        </p:attrNameLst>
                                      </p:cBhvr>
                                      <p:tavLst>
                                        <p:tav tm="0" fmla="#ppt_y-sin(pi*$)/81">
                                          <p:val>
                                            <p:fltVal val="0"/>
                                          </p:val>
                                        </p:tav>
                                        <p:tav tm="100000">
                                          <p:val>
                                            <p:fltVal val="1"/>
                                          </p:val>
                                        </p:tav>
                                      </p:tavLst>
                                    </p:anim>
                                    <p:animScale>
                                      <p:cBhvr>
                                        <p:cTn id="41" dur="26">
                                          <p:stCondLst>
                                            <p:cond delay="650"/>
                                          </p:stCondLst>
                                        </p:cTn>
                                        <p:tgtEl>
                                          <p:spTgt spid="18"/>
                                        </p:tgtEl>
                                      </p:cBhvr>
                                      <p:to x="100000" y="60000"/>
                                    </p:animScale>
                                    <p:animScale>
                                      <p:cBhvr>
                                        <p:cTn id="42" dur="166" decel="50000">
                                          <p:stCondLst>
                                            <p:cond delay="676"/>
                                          </p:stCondLst>
                                        </p:cTn>
                                        <p:tgtEl>
                                          <p:spTgt spid="18"/>
                                        </p:tgtEl>
                                      </p:cBhvr>
                                      <p:to x="100000" y="100000"/>
                                    </p:animScale>
                                    <p:animScale>
                                      <p:cBhvr>
                                        <p:cTn id="43" dur="26">
                                          <p:stCondLst>
                                            <p:cond delay="1312"/>
                                          </p:stCondLst>
                                        </p:cTn>
                                        <p:tgtEl>
                                          <p:spTgt spid="18"/>
                                        </p:tgtEl>
                                      </p:cBhvr>
                                      <p:to x="100000" y="80000"/>
                                    </p:animScale>
                                    <p:animScale>
                                      <p:cBhvr>
                                        <p:cTn id="44" dur="166" decel="50000">
                                          <p:stCondLst>
                                            <p:cond delay="1338"/>
                                          </p:stCondLst>
                                        </p:cTn>
                                        <p:tgtEl>
                                          <p:spTgt spid="18"/>
                                        </p:tgtEl>
                                      </p:cBhvr>
                                      <p:to x="100000" y="100000"/>
                                    </p:animScale>
                                    <p:animScale>
                                      <p:cBhvr>
                                        <p:cTn id="45" dur="26">
                                          <p:stCondLst>
                                            <p:cond delay="1642"/>
                                          </p:stCondLst>
                                        </p:cTn>
                                        <p:tgtEl>
                                          <p:spTgt spid="18"/>
                                        </p:tgtEl>
                                      </p:cBhvr>
                                      <p:to x="100000" y="90000"/>
                                    </p:animScale>
                                    <p:animScale>
                                      <p:cBhvr>
                                        <p:cTn id="46" dur="166" decel="50000">
                                          <p:stCondLst>
                                            <p:cond delay="1668"/>
                                          </p:stCondLst>
                                        </p:cTn>
                                        <p:tgtEl>
                                          <p:spTgt spid="18"/>
                                        </p:tgtEl>
                                      </p:cBhvr>
                                      <p:to x="100000" y="100000"/>
                                    </p:animScale>
                                    <p:animScale>
                                      <p:cBhvr>
                                        <p:cTn id="47" dur="26">
                                          <p:stCondLst>
                                            <p:cond delay="1808"/>
                                          </p:stCondLst>
                                        </p:cTn>
                                        <p:tgtEl>
                                          <p:spTgt spid="18"/>
                                        </p:tgtEl>
                                      </p:cBhvr>
                                      <p:to x="100000" y="95000"/>
                                    </p:animScale>
                                    <p:animScale>
                                      <p:cBhvr>
                                        <p:cTn id="48" dur="166" decel="50000">
                                          <p:stCondLst>
                                            <p:cond delay="1834"/>
                                          </p:stCondLst>
                                        </p:cTn>
                                        <p:tgtEl>
                                          <p:spTgt spid="18"/>
                                        </p:tgtEl>
                                      </p:cBhvr>
                                      <p:to x="100000" y="100000"/>
                                    </p:animScale>
                                  </p:childTnLst>
                                </p:cTn>
                              </p:par>
                              <p:par>
                                <p:cTn id="49" presetID="2" presetClass="entr" presetSubtype="2" fill="hold" nodeType="withEffect">
                                  <p:stCondLst>
                                    <p:cond delay="0"/>
                                  </p:stCondLst>
                                  <p:childTnLst>
                                    <p:set>
                                      <p:cBhvr>
                                        <p:cTn id="50" dur="1" fill="hold">
                                          <p:stCondLst>
                                            <p:cond delay="0"/>
                                          </p:stCondLst>
                                        </p:cTn>
                                        <p:tgtEl>
                                          <p:spTgt spid="10"/>
                                        </p:tgtEl>
                                        <p:attrNameLst>
                                          <p:attrName>style.visibility</p:attrName>
                                        </p:attrNameLst>
                                      </p:cBhvr>
                                      <p:to>
                                        <p:strVal val="visible"/>
                                      </p:to>
                                    </p:set>
                                    <p:anim calcmode="lin" valueType="num">
                                      <p:cBhvr additive="base">
                                        <p:cTn id="51" dur="500" fill="hold"/>
                                        <p:tgtEl>
                                          <p:spTgt spid="10"/>
                                        </p:tgtEl>
                                        <p:attrNameLst>
                                          <p:attrName>ppt_x</p:attrName>
                                        </p:attrNameLst>
                                      </p:cBhvr>
                                      <p:tavLst>
                                        <p:tav tm="0">
                                          <p:val>
                                            <p:strVal val="1+#ppt_w/2"/>
                                          </p:val>
                                        </p:tav>
                                        <p:tav tm="100000">
                                          <p:val>
                                            <p:strVal val="#ppt_x"/>
                                          </p:val>
                                        </p:tav>
                                      </p:tavLst>
                                    </p:anim>
                                    <p:anim calcmode="lin" valueType="num">
                                      <p:cBhvr additive="base">
                                        <p:cTn id="52" dur="500" fill="hold"/>
                                        <p:tgtEl>
                                          <p:spTgt spid="10"/>
                                        </p:tgtEl>
                                        <p:attrNameLst>
                                          <p:attrName>ppt_y</p:attrName>
                                        </p:attrNameLst>
                                      </p:cBhvr>
                                      <p:tavLst>
                                        <p:tav tm="0">
                                          <p:val>
                                            <p:strVal val="#ppt_y"/>
                                          </p:val>
                                        </p:tav>
                                        <p:tav tm="100000">
                                          <p:val>
                                            <p:strVal val="#ppt_y"/>
                                          </p:val>
                                        </p:tav>
                                      </p:tavLst>
                                    </p:anim>
                                  </p:childTnLst>
                                </p:cTn>
                              </p:par>
                              <p:par>
                                <p:cTn id="53" presetID="2" presetClass="entr" presetSubtype="2" fill="hold" nodeType="withEffect">
                                  <p:stCondLst>
                                    <p:cond delay="0"/>
                                  </p:stCondLst>
                                  <p:childTnLst>
                                    <p:set>
                                      <p:cBhvr>
                                        <p:cTn id="54" dur="1" fill="hold">
                                          <p:stCondLst>
                                            <p:cond delay="0"/>
                                          </p:stCondLst>
                                        </p:cTn>
                                        <p:tgtEl>
                                          <p:spTgt spid="4"/>
                                        </p:tgtEl>
                                        <p:attrNameLst>
                                          <p:attrName>style.visibility</p:attrName>
                                        </p:attrNameLst>
                                      </p:cBhvr>
                                      <p:to>
                                        <p:strVal val="visible"/>
                                      </p:to>
                                    </p:set>
                                    <p:anim calcmode="lin" valueType="num">
                                      <p:cBhvr additive="base">
                                        <p:cTn id="55" dur="500" fill="hold"/>
                                        <p:tgtEl>
                                          <p:spTgt spid="4"/>
                                        </p:tgtEl>
                                        <p:attrNameLst>
                                          <p:attrName>ppt_x</p:attrName>
                                        </p:attrNameLst>
                                      </p:cBhvr>
                                      <p:tavLst>
                                        <p:tav tm="0">
                                          <p:val>
                                            <p:strVal val="1+#ppt_w/2"/>
                                          </p:val>
                                        </p:tav>
                                        <p:tav tm="100000">
                                          <p:val>
                                            <p:strVal val="#ppt_x"/>
                                          </p:val>
                                        </p:tav>
                                      </p:tavLst>
                                    </p:anim>
                                    <p:anim calcmode="lin" valueType="num">
                                      <p:cBhvr additive="base">
                                        <p:cTn id="56" dur="500" fill="hold"/>
                                        <p:tgtEl>
                                          <p:spTgt spid="4"/>
                                        </p:tgtEl>
                                        <p:attrNameLst>
                                          <p:attrName>ppt_y</p:attrName>
                                        </p:attrNameLst>
                                      </p:cBhvr>
                                      <p:tavLst>
                                        <p:tav tm="0">
                                          <p:val>
                                            <p:strVal val="#ppt_y"/>
                                          </p:val>
                                        </p:tav>
                                        <p:tav tm="100000">
                                          <p:val>
                                            <p:strVal val="#ppt_y"/>
                                          </p:val>
                                        </p:tav>
                                      </p:tavLst>
                                    </p:anim>
                                  </p:childTnLst>
                                </p:cTn>
                              </p:par>
                              <p:par>
                                <p:cTn id="57" presetID="2" presetClass="entr" presetSubtype="2" fill="hold" nodeType="withEffect">
                                  <p:stCondLst>
                                    <p:cond delay="0"/>
                                  </p:stCondLst>
                                  <p:childTnLst>
                                    <p:set>
                                      <p:cBhvr>
                                        <p:cTn id="58" dur="1" fill="hold">
                                          <p:stCondLst>
                                            <p:cond delay="0"/>
                                          </p:stCondLst>
                                        </p:cTn>
                                        <p:tgtEl>
                                          <p:spTgt spid="19"/>
                                        </p:tgtEl>
                                        <p:attrNameLst>
                                          <p:attrName>style.visibility</p:attrName>
                                        </p:attrNameLst>
                                      </p:cBhvr>
                                      <p:to>
                                        <p:strVal val="visible"/>
                                      </p:to>
                                    </p:set>
                                    <p:anim calcmode="lin" valueType="num">
                                      <p:cBhvr additive="base">
                                        <p:cTn id="59" dur="500" fill="hold"/>
                                        <p:tgtEl>
                                          <p:spTgt spid="19"/>
                                        </p:tgtEl>
                                        <p:attrNameLst>
                                          <p:attrName>ppt_x</p:attrName>
                                        </p:attrNameLst>
                                      </p:cBhvr>
                                      <p:tavLst>
                                        <p:tav tm="0">
                                          <p:val>
                                            <p:strVal val="1+#ppt_w/2"/>
                                          </p:val>
                                        </p:tav>
                                        <p:tav tm="100000">
                                          <p:val>
                                            <p:strVal val="#ppt_x"/>
                                          </p:val>
                                        </p:tav>
                                      </p:tavLst>
                                    </p:anim>
                                    <p:anim calcmode="lin" valueType="num">
                                      <p:cBhvr additive="base">
                                        <p:cTn id="60" dur="500" fill="hold"/>
                                        <p:tgtEl>
                                          <p:spTgt spid="19"/>
                                        </p:tgtEl>
                                        <p:attrNameLst>
                                          <p:attrName>ppt_y</p:attrName>
                                        </p:attrNameLst>
                                      </p:cBhvr>
                                      <p:tavLst>
                                        <p:tav tm="0">
                                          <p:val>
                                            <p:strVal val="#ppt_y"/>
                                          </p:val>
                                        </p:tav>
                                        <p:tav tm="100000">
                                          <p:val>
                                            <p:strVal val="#ppt_y"/>
                                          </p:val>
                                        </p:tav>
                                      </p:tavLst>
                                    </p:anim>
                                  </p:childTnLst>
                                </p:cTn>
                              </p:par>
                              <p:par>
                                <p:cTn id="61" presetID="2" presetClass="entr" presetSubtype="2" fill="hold" nodeType="withEffect">
                                  <p:stCondLst>
                                    <p:cond delay="0"/>
                                  </p:stCondLst>
                                  <p:childTnLst>
                                    <p:set>
                                      <p:cBhvr>
                                        <p:cTn id="62" dur="1" fill="hold">
                                          <p:stCondLst>
                                            <p:cond delay="0"/>
                                          </p:stCondLst>
                                        </p:cTn>
                                        <p:tgtEl>
                                          <p:spTgt spid="28"/>
                                        </p:tgtEl>
                                        <p:attrNameLst>
                                          <p:attrName>style.visibility</p:attrName>
                                        </p:attrNameLst>
                                      </p:cBhvr>
                                      <p:to>
                                        <p:strVal val="visible"/>
                                      </p:to>
                                    </p:set>
                                    <p:anim calcmode="lin" valueType="num">
                                      <p:cBhvr additive="base">
                                        <p:cTn id="63" dur="500" fill="hold"/>
                                        <p:tgtEl>
                                          <p:spTgt spid="28"/>
                                        </p:tgtEl>
                                        <p:attrNameLst>
                                          <p:attrName>ppt_x</p:attrName>
                                        </p:attrNameLst>
                                      </p:cBhvr>
                                      <p:tavLst>
                                        <p:tav tm="0">
                                          <p:val>
                                            <p:strVal val="1+#ppt_w/2"/>
                                          </p:val>
                                        </p:tav>
                                        <p:tav tm="100000">
                                          <p:val>
                                            <p:strVal val="#ppt_x"/>
                                          </p:val>
                                        </p:tav>
                                      </p:tavLst>
                                    </p:anim>
                                    <p:anim calcmode="lin" valueType="num">
                                      <p:cBhvr additive="base">
                                        <p:cTn id="64" dur="500" fill="hold"/>
                                        <p:tgtEl>
                                          <p:spTgt spid="28"/>
                                        </p:tgtEl>
                                        <p:attrNameLst>
                                          <p:attrName>ppt_y</p:attrName>
                                        </p:attrNameLst>
                                      </p:cBhvr>
                                      <p:tavLst>
                                        <p:tav tm="0">
                                          <p:val>
                                            <p:strVal val="#ppt_y"/>
                                          </p:val>
                                        </p:tav>
                                        <p:tav tm="100000">
                                          <p:val>
                                            <p:strVal val="#ppt_y"/>
                                          </p:val>
                                        </p:tav>
                                      </p:tavLst>
                                    </p:anim>
                                  </p:childTnLst>
                                </p:cTn>
                              </p:par>
                              <p:par>
                                <p:cTn id="65" presetID="26" presetClass="entr" presetSubtype="0" fill="hold" nodeType="withEffect">
                                  <p:stCondLst>
                                    <p:cond delay="0"/>
                                  </p:stCondLst>
                                  <p:childTnLst>
                                    <p:set>
                                      <p:cBhvr>
                                        <p:cTn id="66" dur="1" fill="hold">
                                          <p:stCondLst>
                                            <p:cond delay="0"/>
                                          </p:stCondLst>
                                        </p:cTn>
                                        <p:tgtEl>
                                          <p:spTgt spid="26"/>
                                        </p:tgtEl>
                                        <p:attrNameLst>
                                          <p:attrName>style.visibility</p:attrName>
                                        </p:attrNameLst>
                                      </p:cBhvr>
                                      <p:to>
                                        <p:strVal val="visible"/>
                                      </p:to>
                                    </p:set>
                                    <p:animEffect transition="in" filter="wipe(down)">
                                      <p:cBhvr>
                                        <p:cTn id="67" dur="580">
                                          <p:stCondLst>
                                            <p:cond delay="0"/>
                                          </p:stCondLst>
                                        </p:cTn>
                                        <p:tgtEl>
                                          <p:spTgt spid="26"/>
                                        </p:tgtEl>
                                      </p:cBhvr>
                                    </p:animEffect>
                                    <p:anim calcmode="lin" valueType="num">
                                      <p:cBhvr>
                                        <p:cTn id="68" dur="1822" tmFilter="0,0; 0.14,0.36; 0.43,0.73; 0.71,0.91; 1.0,1.0">
                                          <p:stCondLst>
                                            <p:cond delay="0"/>
                                          </p:stCondLst>
                                        </p:cTn>
                                        <p:tgtEl>
                                          <p:spTgt spid="26"/>
                                        </p:tgtEl>
                                        <p:attrNameLst>
                                          <p:attrName>ppt_x</p:attrName>
                                        </p:attrNameLst>
                                      </p:cBhvr>
                                      <p:tavLst>
                                        <p:tav tm="0">
                                          <p:val>
                                            <p:strVal val="#ppt_x-0.25"/>
                                          </p:val>
                                        </p:tav>
                                        <p:tav tm="100000">
                                          <p:val>
                                            <p:strVal val="#ppt_x"/>
                                          </p:val>
                                        </p:tav>
                                      </p:tavLst>
                                    </p:anim>
                                    <p:anim calcmode="lin" valueType="num">
                                      <p:cBhvr>
                                        <p:cTn id="69" dur="664" tmFilter="0.0,0.0; 0.25,0.07; 0.50,0.2; 0.75,0.467; 1.0,1.0">
                                          <p:stCondLst>
                                            <p:cond delay="0"/>
                                          </p:stCondLst>
                                        </p:cTn>
                                        <p:tgtEl>
                                          <p:spTgt spid="26"/>
                                        </p:tgtEl>
                                        <p:attrNameLst>
                                          <p:attrName>ppt_y</p:attrName>
                                        </p:attrNameLst>
                                      </p:cBhvr>
                                      <p:tavLst>
                                        <p:tav tm="0" fmla="#ppt_y-sin(pi*$)/3">
                                          <p:val>
                                            <p:fltVal val="0.5"/>
                                          </p:val>
                                        </p:tav>
                                        <p:tav tm="100000">
                                          <p:val>
                                            <p:fltVal val="1"/>
                                          </p:val>
                                        </p:tav>
                                      </p:tavLst>
                                    </p:anim>
                                    <p:anim calcmode="lin" valueType="num">
                                      <p:cBhvr>
                                        <p:cTn id="70" dur="664" tmFilter="0, 0; 0.125,0.2665; 0.25,0.4; 0.375,0.465; 0.5,0.5;  0.625,0.535; 0.75,0.6; 0.875,0.7335; 1,1">
                                          <p:stCondLst>
                                            <p:cond delay="664"/>
                                          </p:stCondLst>
                                        </p:cTn>
                                        <p:tgtEl>
                                          <p:spTgt spid="26"/>
                                        </p:tgtEl>
                                        <p:attrNameLst>
                                          <p:attrName>ppt_y</p:attrName>
                                        </p:attrNameLst>
                                      </p:cBhvr>
                                      <p:tavLst>
                                        <p:tav tm="0" fmla="#ppt_y-sin(pi*$)/9">
                                          <p:val>
                                            <p:fltVal val="0"/>
                                          </p:val>
                                        </p:tav>
                                        <p:tav tm="100000">
                                          <p:val>
                                            <p:fltVal val="1"/>
                                          </p:val>
                                        </p:tav>
                                      </p:tavLst>
                                    </p:anim>
                                    <p:anim calcmode="lin" valueType="num">
                                      <p:cBhvr>
                                        <p:cTn id="71" dur="332" tmFilter="0, 0; 0.125,0.2665; 0.25,0.4; 0.375,0.465; 0.5,0.5;  0.625,0.535; 0.75,0.6; 0.875,0.7335; 1,1">
                                          <p:stCondLst>
                                            <p:cond delay="1324"/>
                                          </p:stCondLst>
                                        </p:cTn>
                                        <p:tgtEl>
                                          <p:spTgt spid="26"/>
                                        </p:tgtEl>
                                        <p:attrNameLst>
                                          <p:attrName>ppt_y</p:attrName>
                                        </p:attrNameLst>
                                      </p:cBhvr>
                                      <p:tavLst>
                                        <p:tav tm="0" fmla="#ppt_y-sin(pi*$)/27">
                                          <p:val>
                                            <p:fltVal val="0"/>
                                          </p:val>
                                        </p:tav>
                                        <p:tav tm="100000">
                                          <p:val>
                                            <p:fltVal val="1"/>
                                          </p:val>
                                        </p:tav>
                                      </p:tavLst>
                                    </p:anim>
                                    <p:anim calcmode="lin" valueType="num">
                                      <p:cBhvr>
                                        <p:cTn id="72" dur="164" tmFilter="0, 0; 0.125,0.2665; 0.25,0.4; 0.375,0.465; 0.5,0.5;  0.625,0.535; 0.75,0.6; 0.875,0.7335; 1,1">
                                          <p:stCondLst>
                                            <p:cond delay="1656"/>
                                          </p:stCondLst>
                                        </p:cTn>
                                        <p:tgtEl>
                                          <p:spTgt spid="26"/>
                                        </p:tgtEl>
                                        <p:attrNameLst>
                                          <p:attrName>ppt_y</p:attrName>
                                        </p:attrNameLst>
                                      </p:cBhvr>
                                      <p:tavLst>
                                        <p:tav tm="0" fmla="#ppt_y-sin(pi*$)/81">
                                          <p:val>
                                            <p:fltVal val="0"/>
                                          </p:val>
                                        </p:tav>
                                        <p:tav tm="100000">
                                          <p:val>
                                            <p:fltVal val="1"/>
                                          </p:val>
                                        </p:tav>
                                      </p:tavLst>
                                    </p:anim>
                                    <p:animScale>
                                      <p:cBhvr>
                                        <p:cTn id="73" dur="26">
                                          <p:stCondLst>
                                            <p:cond delay="650"/>
                                          </p:stCondLst>
                                        </p:cTn>
                                        <p:tgtEl>
                                          <p:spTgt spid="26"/>
                                        </p:tgtEl>
                                      </p:cBhvr>
                                      <p:to x="100000" y="60000"/>
                                    </p:animScale>
                                    <p:animScale>
                                      <p:cBhvr>
                                        <p:cTn id="74" dur="166" decel="50000">
                                          <p:stCondLst>
                                            <p:cond delay="676"/>
                                          </p:stCondLst>
                                        </p:cTn>
                                        <p:tgtEl>
                                          <p:spTgt spid="26"/>
                                        </p:tgtEl>
                                      </p:cBhvr>
                                      <p:to x="100000" y="100000"/>
                                    </p:animScale>
                                    <p:animScale>
                                      <p:cBhvr>
                                        <p:cTn id="75" dur="26">
                                          <p:stCondLst>
                                            <p:cond delay="1312"/>
                                          </p:stCondLst>
                                        </p:cTn>
                                        <p:tgtEl>
                                          <p:spTgt spid="26"/>
                                        </p:tgtEl>
                                      </p:cBhvr>
                                      <p:to x="100000" y="80000"/>
                                    </p:animScale>
                                    <p:animScale>
                                      <p:cBhvr>
                                        <p:cTn id="76" dur="166" decel="50000">
                                          <p:stCondLst>
                                            <p:cond delay="1338"/>
                                          </p:stCondLst>
                                        </p:cTn>
                                        <p:tgtEl>
                                          <p:spTgt spid="26"/>
                                        </p:tgtEl>
                                      </p:cBhvr>
                                      <p:to x="100000" y="100000"/>
                                    </p:animScale>
                                    <p:animScale>
                                      <p:cBhvr>
                                        <p:cTn id="77" dur="26">
                                          <p:stCondLst>
                                            <p:cond delay="1642"/>
                                          </p:stCondLst>
                                        </p:cTn>
                                        <p:tgtEl>
                                          <p:spTgt spid="26"/>
                                        </p:tgtEl>
                                      </p:cBhvr>
                                      <p:to x="100000" y="90000"/>
                                    </p:animScale>
                                    <p:animScale>
                                      <p:cBhvr>
                                        <p:cTn id="78" dur="166" decel="50000">
                                          <p:stCondLst>
                                            <p:cond delay="1668"/>
                                          </p:stCondLst>
                                        </p:cTn>
                                        <p:tgtEl>
                                          <p:spTgt spid="26"/>
                                        </p:tgtEl>
                                      </p:cBhvr>
                                      <p:to x="100000" y="100000"/>
                                    </p:animScale>
                                    <p:animScale>
                                      <p:cBhvr>
                                        <p:cTn id="79" dur="26">
                                          <p:stCondLst>
                                            <p:cond delay="1808"/>
                                          </p:stCondLst>
                                        </p:cTn>
                                        <p:tgtEl>
                                          <p:spTgt spid="26"/>
                                        </p:tgtEl>
                                      </p:cBhvr>
                                      <p:to x="100000" y="95000"/>
                                    </p:animScale>
                                    <p:animScale>
                                      <p:cBhvr>
                                        <p:cTn id="80" dur="166" decel="50000">
                                          <p:stCondLst>
                                            <p:cond delay="1834"/>
                                          </p:stCondLst>
                                        </p:cTn>
                                        <p:tgtEl>
                                          <p:spTgt spid="26"/>
                                        </p:tgtEl>
                                      </p:cBhvr>
                                      <p:to x="100000" y="100000"/>
                                    </p:animScale>
                                  </p:childTnLst>
                                </p:cTn>
                              </p:par>
                              <p:par>
                                <p:cTn id="81" presetID="26" presetClass="entr" presetSubtype="0" fill="hold" nodeType="withEffect">
                                  <p:stCondLst>
                                    <p:cond delay="0"/>
                                  </p:stCondLst>
                                  <p:childTnLst>
                                    <p:set>
                                      <p:cBhvr>
                                        <p:cTn id="82" dur="1" fill="hold">
                                          <p:stCondLst>
                                            <p:cond delay="0"/>
                                          </p:stCondLst>
                                        </p:cTn>
                                        <p:tgtEl>
                                          <p:spTgt spid="2"/>
                                        </p:tgtEl>
                                        <p:attrNameLst>
                                          <p:attrName>style.visibility</p:attrName>
                                        </p:attrNameLst>
                                      </p:cBhvr>
                                      <p:to>
                                        <p:strVal val="visible"/>
                                      </p:to>
                                    </p:set>
                                    <p:animEffect transition="in" filter="wipe(down)">
                                      <p:cBhvr>
                                        <p:cTn id="83" dur="580">
                                          <p:stCondLst>
                                            <p:cond delay="0"/>
                                          </p:stCondLst>
                                        </p:cTn>
                                        <p:tgtEl>
                                          <p:spTgt spid="2"/>
                                        </p:tgtEl>
                                      </p:cBhvr>
                                    </p:animEffect>
                                    <p:anim calcmode="lin" valueType="num">
                                      <p:cBhvr>
                                        <p:cTn id="84"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85"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86"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87"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88"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89" dur="26">
                                          <p:stCondLst>
                                            <p:cond delay="650"/>
                                          </p:stCondLst>
                                        </p:cTn>
                                        <p:tgtEl>
                                          <p:spTgt spid="2"/>
                                        </p:tgtEl>
                                      </p:cBhvr>
                                      <p:to x="100000" y="60000"/>
                                    </p:animScale>
                                    <p:animScale>
                                      <p:cBhvr>
                                        <p:cTn id="90" dur="166" decel="50000">
                                          <p:stCondLst>
                                            <p:cond delay="676"/>
                                          </p:stCondLst>
                                        </p:cTn>
                                        <p:tgtEl>
                                          <p:spTgt spid="2"/>
                                        </p:tgtEl>
                                      </p:cBhvr>
                                      <p:to x="100000" y="100000"/>
                                    </p:animScale>
                                    <p:animScale>
                                      <p:cBhvr>
                                        <p:cTn id="91" dur="26">
                                          <p:stCondLst>
                                            <p:cond delay="1312"/>
                                          </p:stCondLst>
                                        </p:cTn>
                                        <p:tgtEl>
                                          <p:spTgt spid="2"/>
                                        </p:tgtEl>
                                      </p:cBhvr>
                                      <p:to x="100000" y="80000"/>
                                    </p:animScale>
                                    <p:animScale>
                                      <p:cBhvr>
                                        <p:cTn id="92" dur="166" decel="50000">
                                          <p:stCondLst>
                                            <p:cond delay="1338"/>
                                          </p:stCondLst>
                                        </p:cTn>
                                        <p:tgtEl>
                                          <p:spTgt spid="2"/>
                                        </p:tgtEl>
                                      </p:cBhvr>
                                      <p:to x="100000" y="100000"/>
                                    </p:animScale>
                                    <p:animScale>
                                      <p:cBhvr>
                                        <p:cTn id="93" dur="26">
                                          <p:stCondLst>
                                            <p:cond delay="1642"/>
                                          </p:stCondLst>
                                        </p:cTn>
                                        <p:tgtEl>
                                          <p:spTgt spid="2"/>
                                        </p:tgtEl>
                                      </p:cBhvr>
                                      <p:to x="100000" y="90000"/>
                                    </p:animScale>
                                    <p:animScale>
                                      <p:cBhvr>
                                        <p:cTn id="94" dur="166" decel="50000">
                                          <p:stCondLst>
                                            <p:cond delay="1668"/>
                                          </p:stCondLst>
                                        </p:cTn>
                                        <p:tgtEl>
                                          <p:spTgt spid="2"/>
                                        </p:tgtEl>
                                      </p:cBhvr>
                                      <p:to x="100000" y="100000"/>
                                    </p:animScale>
                                    <p:animScale>
                                      <p:cBhvr>
                                        <p:cTn id="95" dur="26">
                                          <p:stCondLst>
                                            <p:cond delay="1808"/>
                                          </p:stCondLst>
                                        </p:cTn>
                                        <p:tgtEl>
                                          <p:spTgt spid="2"/>
                                        </p:tgtEl>
                                      </p:cBhvr>
                                      <p:to x="100000" y="95000"/>
                                    </p:animScale>
                                    <p:animScale>
                                      <p:cBhvr>
                                        <p:cTn id="96" dur="166" decel="50000">
                                          <p:stCondLst>
                                            <p:cond delay="1834"/>
                                          </p:stCondLst>
                                        </p:cTn>
                                        <p:tgtEl>
                                          <p:spTgt spid="2"/>
                                        </p:tgtEl>
                                      </p:cBhvr>
                                      <p:to x="100000" y="100000"/>
                                    </p:animScale>
                                  </p:childTnLst>
                                </p:cTn>
                              </p:par>
                              <p:par>
                                <p:cTn id="97" presetID="26" presetClass="entr" presetSubtype="0" fill="hold" nodeType="withEffect">
                                  <p:stCondLst>
                                    <p:cond delay="0"/>
                                  </p:stCondLst>
                                  <p:childTnLst>
                                    <p:set>
                                      <p:cBhvr>
                                        <p:cTn id="98" dur="1" fill="hold">
                                          <p:stCondLst>
                                            <p:cond delay="0"/>
                                          </p:stCondLst>
                                        </p:cTn>
                                        <p:tgtEl>
                                          <p:spTgt spid="27"/>
                                        </p:tgtEl>
                                        <p:attrNameLst>
                                          <p:attrName>style.visibility</p:attrName>
                                        </p:attrNameLst>
                                      </p:cBhvr>
                                      <p:to>
                                        <p:strVal val="visible"/>
                                      </p:to>
                                    </p:set>
                                    <p:animEffect transition="in" filter="wipe(down)">
                                      <p:cBhvr>
                                        <p:cTn id="99" dur="580">
                                          <p:stCondLst>
                                            <p:cond delay="0"/>
                                          </p:stCondLst>
                                        </p:cTn>
                                        <p:tgtEl>
                                          <p:spTgt spid="27"/>
                                        </p:tgtEl>
                                      </p:cBhvr>
                                    </p:animEffect>
                                    <p:anim calcmode="lin" valueType="num">
                                      <p:cBhvr>
                                        <p:cTn id="100" dur="1822" tmFilter="0,0; 0.14,0.36; 0.43,0.73; 0.71,0.91; 1.0,1.0">
                                          <p:stCondLst>
                                            <p:cond delay="0"/>
                                          </p:stCondLst>
                                        </p:cTn>
                                        <p:tgtEl>
                                          <p:spTgt spid="27"/>
                                        </p:tgtEl>
                                        <p:attrNameLst>
                                          <p:attrName>ppt_x</p:attrName>
                                        </p:attrNameLst>
                                      </p:cBhvr>
                                      <p:tavLst>
                                        <p:tav tm="0">
                                          <p:val>
                                            <p:strVal val="#ppt_x-0.25"/>
                                          </p:val>
                                        </p:tav>
                                        <p:tav tm="100000">
                                          <p:val>
                                            <p:strVal val="#ppt_x"/>
                                          </p:val>
                                        </p:tav>
                                      </p:tavLst>
                                    </p:anim>
                                    <p:anim calcmode="lin" valueType="num">
                                      <p:cBhvr>
                                        <p:cTn id="101" dur="664" tmFilter="0.0,0.0; 0.25,0.07; 0.50,0.2; 0.75,0.467; 1.0,1.0">
                                          <p:stCondLst>
                                            <p:cond delay="0"/>
                                          </p:stCondLst>
                                        </p:cTn>
                                        <p:tgtEl>
                                          <p:spTgt spid="27"/>
                                        </p:tgtEl>
                                        <p:attrNameLst>
                                          <p:attrName>ppt_y</p:attrName>
                                        </p:attrNameLst>
                                      </p:cBhvr>
                                      <p:tavLst>
                                        <p:tav tm="0" fmla="#ppt_y-sin(pi*$)/3">
                                          <p:val>
                                            <p:fltVal val="0.5"/>
                                          </p:val>
                                        </p:tav>
                                        <p:tav tm="100000">
                                          <p:val>
                                            <p:fltVal val="1"/>
                                          </p:val>
                                        </p:tav>
                                      </p:tavLst>
                                    </p:anim>
                                    <p:anim calcmode="lin" valueType="num">
                                      <p:cBhvr>
                                        <p:cTn id="102" dur="664" tmFilter="0, 0; 0.125,0.2665; 0.25,0.4; 0.375,0.465; 0.5,0.5;  0.625,0.535; 0.75,0.6; 0.875,0.7335; 1,1">
                                          <p:stCondLst>
                                            <p:cond delay="664"/>
                                          </p:stCondLst>
                                        </p:cTn>
                                        <p:tgtEl>
                                          <p:spTgt spid="27"/>
                                        </p:tgtEl>
                                        <p:attrNameLst>
                                          <p:attrName>ppt_y</p:attrName>
                                        </p:attrNameLst>
                                      </p:cBhvr>
                                      <p:tavLst>
                                        <p:tav tm="0" fmla="#ppt_y-sin(pi*$)/9">
                                          <p:val>
                                            <p:fltVal val="0"/>
                                          </p:val>
                                        </p:tav>
                                        <p:tav tm="100000">
                                          <p:val>
                                            <p:fltVal val="1"/>
                                          </p:val>
                                        </p:tav>
                                      </p:tavLst>
                                    </p:anim>
                                    <p:anim calcmode="lin" valueType="num">
                                      <p:cBhvr>
                                        <p:cTn id="103" dur="332" tmFilter="0, 0; 0.125,0.2665; 0.25,0.4; 0.375,0.465; 0.5,0.5;  0.625,0.535; 0.75,0.6; 0.875,0.7335; 1,1">
                                          <p:stCondLst>
                                            <p:cond delay="1324"/>
                                          </p:stCondLst>
                                        </p:cTn>
                                        <p:tgtEl>
                                          <p:spTgt spid="27"/>
                                        </p:tgtEl>
                                        <p:attrNameLst>
                                          <p:attrName>ppt_y</p:attrName>
                                        </p:attrNameLst>
                                      </p:cBhvr>
                                      <p:tavLst>
                                        <p:tav tm="0" fmla="#ppt_y-sin(pi*$)/27">
                                          <p:val>
                                            <p:fltVal val="0"/>
                                          </p:val>
                                        </p:tav>
                                        <p:tav tm="100000">
                                          <p:val>
                                            <p:fltVal val="1"/>
                                          </p:val>
                                        </p:tav>
                                      </p:tavLst>
                                    </p:anim>
                                    <p:anim calcmode="lin" valueType="num">
                                      <p:cBhvr>
                                        <p:cTn id="104" dur="164" tmFilter="0, 0; 0.125,0.2665; 0.25,0.4; 0.375,0.465; 0.5,0.5;  0.625,0.535; 0.75,0.6; 0.875,0.7335; 1,1">
                                          <p:stCondLst>
                                            <p:cond delay="1656"/>
                                          </p:stCondLst>
                                        </p:cTn>
                                        <p:tgtEl>
                                          <p:spTgt spid="27"/>
                                        </p:tgtEl>
                                        <p:attrNameLst>
                                          <p:attrName>ppt_y</p:attrName>
                                        </p:attrNameLst>
                                      </p:cBhvr>
                                      <p:tavLst>
                                        <p:tav tm="0" fmla="#ppt_y-sin(pi*$)/81">
                                          <p:val>
                                            <p:fltVal val="0"/>
                                          </p:val>
                                        </p:tav>
                                        <p:tav tm="100000">
                                          <p:val>
                                            <p:fltVal val="1"/>
                                          </p:val>
                                        </p:tav>
                                      </p:tavLst>
                                    </p:anim>
                                    <p:animScale>
                                      <p:cBhvr>
                                        <p:cTn id="105" dur="26">
                                          <p:stCondLst>
                                            <p:cond delay="650"/>
                                          </p:stCondLst>
                                        </p:cTn>
                                        <p:tgtEl>
                                          <p:spTgt spid="27"/>
                                        </p:tgtEl>
                                      </p:cBhvr>
                                      <p:to x="100000" y="60000"/>
                                    </p:animScale>
                                    <p:animScale>
                                      <p:cBhvr>
                                        <p:cTn id="106" dur="166" decel="50000">
                                          <p:stCondLst>
                                            <p:cond delay="676"/>
                                          </p:stCondLst>
                                        </p:cTn>
                                        <p:tgtEl>
                                          <p:spTgt spid="27"/>
                                        </p:tgtEl>
                                      </p:cBhvr>
                                      <p:to x="100000" y="100000"/>
                                    </p:animScale>
                                    <p:animScale>
                                      <p:cBhvr>
                                        <p:cTn id="107" dur="26">
                                          <p:stCondLst>
                                            <p:cond delay="1312"/>
                                          </p:stCondLst>
                                        </p:cTn>
                                        <p:tgtEl>
                                          <p:spTgt spid="27"/>
                                        </p:tgtEl>
                                      </p:cBhvr>
                                      <p:to x="100000" y="80000"/>
                                    </p:animScale>
                                    <p:animScale>
                                      <p:cBhvr>
                                        <p:cTn id="108" dur="166" decel="50000">
                                          <p:stCondLst>
                                            <p:cond delay="1338"/>
                                          </p:stCondLst>
                                        </p:cTn>
                                        <p:tgtEl>
                                          <p:spTgt spid="27"/>
                                        </p:tgtEl>
                                      </p:cBhvr>
                                      <p:to x="100000" y="100000"/>
                                    </p:animScale>
                                    <p:animScale>
                                      <p:cBhvr>
                                        <p:cTn id="109" dur="26">
                                          <p:stCondLst>
                                            <p:cond delay="1642"/>
                                          </p:stCondLst>
                                        </p:cTn>
                                        <p:tgtEl>
                                          <p:spTgt spid="27"/>
                                        </p:tgtEl>
                                      </p:cBhvr>
                                      <p:to x="100000" y="90000"/>
                                    </p:animScale>
                                    <p:animScale>
                                      <p:cBhvr>
                                        <p:cTn id="110" dur="166" decel="50000">
                                          <p:stCondLst>
                                            <p:cond delay="1668"/>
                                          </p:stCondLst>
                                        </p:cTn>
                                        <p:tgtEl>
                                          <p:spTgt spid="27"/>
                                        </p:tgtEl>
                                      </p:cBhvr>
                                      <p:to x="100000" y="100000"/>
                                    </p:animScale>
                                    <p:animScale>
                                      <p:cBhvr>
                                        <p:cTn id="111" dur="26">
                                          <p:stCondLst>
                                            <p:cond delay="1808"/>
                                          </p:stCondLst>
                                        </p:cTn>
                                        <p:tgtEl>
                                          <p:spTgt spid="27"/>
                                        </p:tgtEl>
                                      </p:cBhvr>
                                      <p:to x="100000" y="95000"/>
                                    </p:animScale>
                                    <p:animScale>
                                      <p:cBhvr>
                                        <p:cTn id="112" dur="166" decel="50000">
                                          <p:stCondLst>
                                            <p:cond delay="1834"/>
                                          </p:stCondLst>
                                        </p:cTn>
                                        <p:tgtEl>
                                          <p:spTgt spid="27"/>
                                        </p:tgtEl>
                                      </p:cBhvr>
                                      <p:to x="100000" y="100000"/>
                                    </p:animScale>
                                  </p:childTnLst>
                                </p:cTn>
                              </p:par>
                              <p:par>
                                <p:cTn id="113" presetID="26" presetClass="entr" presetSubtype="0" fill="hold" nodeType="withEffect">
                                  <p:stCondLst>
                                    <p:cond delay="0"/>
                                  </p:stCondLst>
                                  <p:childTnLst>
                                    <p:set>
                                      <p:cBhvr>
                                        <p:cTn id="114" dur="1" fill="hold">
                                          <p:stCondLst>
                                            <p:cond delay="0"/>
                                          </p:stCondLst>
                                        </p:cTn>
                                        <p:tgtEl>
                                          <p:spTgt spid="23"/>
                                        </p:tgtEl>
                                        <p:attrNameLst>
                                          <p:attrName>style.visibility</p:attrName>
                                        </p:attrNameLst>
                                      </p:cBhvr>
                                      <p:to>
                                        <p:strVal val="visible"/>
                                      </p:to>
                                    </p:set>
                                    <p:animEffect transition="in" filter="wipe(down)">
                                      <p:cBhvr>
                                        <p:cTn id="115" dur="580">
                                          <p:stCondLst>
                                            <p:cond delay="0"/>
                                          </p:stCondLst>
                                        </p:cTn>
                                        <p:tgtEl>
                                          <p:spTgt spid="23"/>
                                        </p:tgtEl>
                                      </p:cBhvr>
                                    </p:animEffect>
                                    <p:anim calcmode="lin" valueType="num">
                                      <p:cBhvr>
                                        <p:cTn id="116" dur="1822" tmFilter="0,0; 0.14,0.36; 0.43,0.73; 0.71,0.91; 1.0,1.0">
                                          <p:stCondLst>
                                            <p:cond delay="0"/>
                                          </p:stCondLst>
                                        </p:cTn>
                                        <p:tgtEl>
                                          <p:spTgt spid="23"/>
                                        </p:tgtEl>
                                        <p:attrNameLst>
                                          <p:attrName>ppt_x</p:attrName>
                                        </p:attrNameLst>
                                      </p:cBhvr>
                                      <p:tavLst>
                                        <p:tav tm="0">
                                          <p:val>
                                            <p:strVal val="#ppt_x-0.25"/>
                                          </p:val>
                                        </p:tav>
                                        <p:tav tm="100000">
                                          <p:val>
                                            <p:strVal val="#ppt_x"/>
                                          </p:val>
                                        </p:tav>
                                      </p:tavLst>
                                    </p:anim>
                                    <p:anim calcmode="lin" valueType="num">
                                      <p:cBhvr>
                                        <p:cTn id="117" dur="664" tmFilter="0.0,0.0; 0.25,0.07; 0.50,0.2; 0.75,0.467; 1.0,1.0">
                                          <p:stCondLst>
                                            <p:cond delay="0"/>
                                          </p:stCondLst>
                                        </p:cTn>
                                        <p:tgtEl>
                                          <p:spTgt spid="23"/>
                                        </p:tgtEl>
                                        <p:attrNameLst>
                                          <p:attrName>ppt_y</p:attrName>
                                        </p:attrNameLst>
                                      </p:cBhvr>
                                      <p:tavLst>
                                        <p:tav tm="0" fmla="#ppt_y-sin(pi*$)/3">
                                          <p:val>
                                            <p:fltVal val="0.5"/>
                                          </p:val>
                                        </p:tav>
                                        <p:tav tm="100000">
                                          <p:val>
                                            <p:fltVal val="1"/>
                                          </p:val>
                                        </p:tav>
                                      </p:tavLst>
                                    </p:anim>
                                    <p:anim calcmode="lin" valueType="num">
                                      <p:cBhvr>
                                        <p:cTn id="118" dur="664" tmFilter="0, 0; 0.125,0.2665; 0.25,0.4; 0.375,0.465; 0.5,0.5;  0.625,0.535; 0.75,0.6; 0.875,0.7335; 1,1">
                                          <p:stCondLst>
                                            <p:cond delay="664"/>
                                          </p:stCondLst>
                                        </p:cTn>
                                        <p:tgtEl>
                                          <p:spTgt spid="23"/>
                                        </p:tgtEl>
                                        <p:attrNameLst>
                                          <p:attrName>ppt_y</p:attrName>
                                        </p:attrNameLst>
                                      </p:cBhvr>
                                      <p:tavLst>
                                        <p:tav tm="0" fmla="#ppt_y-sin(pi*$)/9">
                                          <p:val>
                                            <p:fltVal val="0"/>
                                          </p:val>
                                        </p:tav>
                                        <p:tav tm="100000">
                                          <p:val>
                                            <p:fltVal val="1"/>
                                          </p:val>
                                        </p:tav>
                                      </p:tavLst>
                                    </p:anim>
                                    <p:anim calcmode="lin" valueType="num">
                                      <p:cBhvr>
                                        <p:cTn id="119" dur="332" tmFilter="0, 0; 0.125,0.2665; 0.25,0.4; 0.375,0.465; 0.5,0.5;  0.625,0.535; 0.75,0.6; 0.875,0.7335; 1,1">
                                          <p:stCondLst>
                                            <p:cond delay="1324"/>
                                          </p:stCondLst>
                                        </p:cTn>
                                        <p:tgtEl>
                                          <p:spTgt spid="23"/>
                                        </p:tgtEl>
                                        <p:attrNameLst>
                                          <p:attrName>ppt_y</p:attrName>
                                        </p:attrNameLst>
                                      </p:cBhvr>
                                      <p:tavLst>
                                        <p:tav tm="0" fmla="#ppt_y-sin(pi*$)/27">
                                          <p:val>
                                            <p:fltVal val="0"/>
                                          </p:val>
                                        </p:tav>
                                        <p:tav tm="100000">
                                          <p:val>
                                            <p:fltVal val="1"/>
                                          </p:val>
                                        </p:tav>
                                      </p:tavLst>
                                    </p:anim>
                                    <p:anim calcmode="lin" valueType="num">
                                      <p:cBhvr>
                                        <p:cTn id="120" dur="164" tmFilter="0, 0; 0.125,0.2665; 0.25,0.4; 0.375,0.465; 0.5,0.5;  0.625,0.535; 0.75,0.6; 0.875,0.7335; 1,1">
                                          <p:stCondLst>
                                            <p:cond delay="1656"/>
                                          </p:stCondLst>
                                        </p:cTn>
                                        <p:tgtEl>
                                          <p:spTgt spid="23"/>
                                        </p:tgtEl>
                                        <p:attrNameLst>
                                          <p:attrName>ppt_y</p:attrName>
                                        </p:attrNameLst>
                                      </p:cBhvr>
                                      <p:tavLst>
                                        <p:tav tm="0" fmla="#ppt_y-sin(pi*$)/81">
                                          <p:val>
                                            <p:fltVal val="0"/>
                                          </p:val>
                                        </p:tav>
                                        <p:tav tm="100000">
                                          <p:val>
                                            <p:fltVal val="1"/>
                                          </p:val>
                                        </p:tav>
                                      </p:tavLst>
                                    </p:anim>
                                    <p:animScale>
                                      <p:cBhvr>
                                        <p:cTn id="121" dur="26">
                                          <p:stCondLst>
                                            <p:cond delay="650"/>
                                          </p:stCondLst>
                                        </p:cTn>
                                        <p:tgtEl>
                                          <p:spTgt spid="23"/>
                                        </p:tgtEl>
                                      </p:cBhvr>
                                      <p:to x="100000" y="60000"/>
                                    </p:animScale>
                                    <p:animScale>
                                      <p:cBhvr>
                                        <p:cTn id="122" dur="166" decel="50000">
                                          <p:stCondLst>
                                            <p:cond delay="676"/>
                                          </p:stCondLst>
                                        </p:cTn>
                                        <p:tgtEl>
                                          <p:spTgt spid="23"/>
                                        </p:tgtEl>
                                      </p:cBhvr>
                                      <p:to x="100000" y="100000"/>
                                    </p:animScale>
                                    <p:animScale>
                                      <p:cBhvr>
                                        <p:cTn id="123" dur="26">
                                          <p:stCondLst>
                                            <p:cond delay="1312"/>
                                          </p:stCondLst>
                                        </p:cTn>
                                        <p:tgtEl>
                                          <p:spTgt spid="23"/>
                                        </p:tgtEl>
                                      </p:cBhvr>
                                      <p:to x="100000" y="80000"/>
                                    </p:animScale>
                                    <p:animScale>
                                      <p:cBhvr>
                                        <p:cTn id="124" dur="166" decel="50000">
                                          <p:stCondLst>
                                            <p:cond delay="1338"/>
                                          </p:stCondLst>
                                        </p:cTn>
                                        <p:tgtEl>
                                          <p:spTgt spid="23"/>
                                        </p:tgtEl>
                                      </p:cBhvr>
                                      <p:to x="100000" y="100000"/>
                                    </p:animScale>
                                    <p:animScale>
                                      <p:cBhvr>
                                        <p:cTn id="125" dur="26">
                                          <p:stCondLst>
                                            <p:cond delay="1642"/>
                                          </p:stCondLst>
                                        </p:cTn>
                                        <p:tgtEl>
                                          <p:spTgt spid="23"/>
                                        </p:tgtEl>
                                      </p:cBhvr>
                                      <p:to x="100000" y="90000"/>
                                    </p:animScale>
                                    <p:animScale>
                                      <p:cBhvr>
                                        <p:cTn id="126" dur="166" decel="50000">
                                          <p:stCondLst>
                                            <p:cond delay="1668"/>
                                          </p:stCondLst>
                                        </p:cTn>
                                        <p:tgtEl>
                                          <p:spTgt spid="23"/>
                                        </p:tgtEl>
                                      </p:cBhvr>
                                      <p:to x="100000" y="100000"/>
                                    </p:animScale>
                                    <p:animScale>
                                      <p:cBhvr>
                                        <p:cTn id="127" dur="26">
                                          <p:stCondLst>
                                            <p:cond delay="1808"/>
                                          </p:stCondLst>
                                        </p:cTn>
                                        <p:tgtEl>
                                          <p:spTgt spid="23"/>
                                        </p:tgtEl>
                                      </p:cBhvr>
                                      <p:to x="100000" y="95000"/>
                                    </p:animScale>
                                    <p:animScale>
                                      <p:cBhvr>
                                        <p:cTn id="128" dur="166" decel="50000">
                                          <p:stCondLst>
                                            <p:cond delay="1834"/>
                                          </p:stCondLst>
                                        </p:cTn>
                                        <p:tgtEl>
                                          <p:spTgt spid="23"/>
                                        </p:tgtEl>
                                      </p:cBhvr>
                                      <p:to x="100000" y="100000"/>
                                    </p:animScale>
                                  </p:childTnLst>
                                </p:cTn>
                              </p:par>
                              <p:par>
                                <p:cTn id="129" presetID="26" presetClass="entr" presetSubtype="0" fill="hold" nodeType="withEffect">
                                  <p:stCondLst>
                                    <p:cond delay="0"/>
                                  </p:stCondLst>
                                  <p:childTnLst>
                                    <p:set>
                                      <p:cBhvr>
                                        <p:cTn id="130" dur="1" fill="hold">
                                          <p:stCondLst>
                                            <p:cond delay="0"/>
                                          </p:stCondLst>
                                        </p:cTn>
                                        <p:tgtEl>
                                          <p:spTgt spid="24"/>
                                        </p:tgtEl>
                                        <p:attrNameLst>
                                          <p:attrName>style.visibility</p:attrName>
                                        </p:attrNameLst>
                                      </p:cBhvr>
                                      <p:to>
                                        <p:strVal val="visible"/>
                                      </p:to>
                                    </p:set>
                                    <p:animEffect transition="in" filter="wipe(down)">
                                      <p:cBhvr>
                                        <p:cTn id="131" dur="580">
                                          <p:stCondLst>
                                            <p:cond delay="0"/>
                                          </p:stCondLst>
                                        </p:cTn>
                                        <p:tgtEl>
                                          <p:spTgt spid="24"/>
                                        </p:tgtEl>
                                      </p:cBhvr>
                                    </p:animEffect>
                                    <p:anim calcmode="lin" valueType="num">
                                      <p:cBhvr>
                                        <p:cTn id="132" dur="1822" tmFilter="0,0; 0.14,0.36; 0.43,0.73; 0.71,0.91; 1.0,1.0">
                                          <p:stCondLst>
                                            <p:cond delay="0"/>
                                          </p:stCondLst>
                                        </p:cTn>
                                        <p:tgtEl>
                                          <p:spTgt spid="24"/>
                                        </p:tgtEl>
                                        <p:attrNameLst>
                                          <p:attrName>ppt_x</p:attrName>
                                        </p:attrNameLst>
                                      </p:cBhvr>
                                      <p:tavLst>
                                        <p:tav tm="0">
                                          <p:val>
                                            <p:strVal val="#ppt_x-0.25"/>
                                          </p:val>
                                        </p:tav>
                                        <p:tav tm="100000">
                                          <p:val>
                                            <p:strVal val="#ppt_x"/>
                                          </p:val>
                                        </p:tav>
                                      </p:tavLst>
                                    </p:anim>
                                    <p:anim calcmode="lin" valueType="num">
                                      <p:cBhvr>
                                        <p:cTn id="133" dur="664" tmFilter="0.0,0.0; 0.25,0.07; 0.50,0.2; 0.75,0.467; 1.0,1.0">
                                          <p:stCondLst>
                                            <p:cond delay="0"/>
                                          </p:stCondLst>
                                        </p:cTn>
                                        <p:tgtEl>
                                          <p:spTgt spid="24"/>
                                        </p:tgtEl>
                                        <p:attrNameLst>
                                          <p:attrName>ppt_y</p:attrName>
                                        </p:attrNameLst>
                                      </p:cBhvr>
                                      <p:tavLst>
                                        <p:tav tm="0" fmla="#ppt_y-sin(pi*$)/3">
                                          <p:val>
                                            <p:fltVal val="0.5"/>
                                          </p:val>
                                        </p:tav>
                                        <p:tav tm="100000">
                                          <p:val>
                                            <p:fltVal val="1"/>
                                          </p:val>
                                        </p:tav>
                                      </p:tavLst>
                                    </p:anim>
                                    <p:anim calcmode="lin" valueType="num">
                                      <p:cBhvr>
                                        <p:cTn id="134" dur="664" tmFilter="0, 0; 0.125,0.2665; 0.25,0.4; 0.375,0.465; 0.5,0.5;  0.625,0.535; 0.75,0.6; 0.875,0.7335; 1,1">
                                          <p:stCondLst>
                                            <p:cond delay="664"/>
                                          </p:stCondLst>
                                        </p:cTn>
                                        <p:tgtEl>
                                          <p:spTgt spid="24"/>
                                        </p:tgtEl>
                                        <p:attrNameLst>
                                          <p:attrName>ppt_y</p:attrName>
                                        </p:attrNameLst>
                                      </p:cBhvr>
                                      <p:tavLst>
                                        <p:tav tm="0" fmla="#ppt_y-sin(pi*$)/9">
                                          <p:val>
                                            <p:fltVal val="0"/>
                                          </p:val>
                                        </p:tav>
                                        <p:tav tm="100000">
                                          <p:val>
                                            <p:fltVal val="1"/>
                                          </p:val>
                                        </p:tav>
                                      </p:tavLst>
                                    </p:anim>
                                    <p:anim calcmode="lin" valueType="num">
                                      <p:cBhvr>
                                        <p:cTn id="135" dur="332" tmFilter="0, 0; 0.125,0.2665; 0.25,0.4; 0.375,0.465; 0.5,0.5;  0.625,0.535; 0.75,0.6; 0.875,0.7335; 1,1">
                                          <p:stCondLst>
                                            <p:cond delay="1324"/>
                                          </p:stCondLst>
                                        </p:cTn>
                                        <p:tgtEl>
                                          <p:spTgt spid="24"/>
                                        </p:tgtEl>
                                        <p:attrNameLst>
                                          <p:attrName>ppt_y</p:attrName>
                                        </p:attrNameLst>
                                      </p:cBhvr>
                                      <p:tavLst>
                                        <p:tav tm="0" fmla="#ppt_y-sin(pi*$)/27">
                                          <p:val>
                                            <p:fltVal val="0"/>
                                          </p:val>
                                        </p:tav>
                                        <p:tav tm="100000">
                                          <p:val>
                                            <p:fltVal val="1"/>
                                          </p:val>
                                        </p:tav>
                                      </p:tavLst>
                                    </p:anim>
                                    <p:anim calcmode="lin" valueType="num">
                                      <p:cBhvr>
                                        <p:cTn id="136" dur="164" tmFilter="0, 0; 0.125,0.2665; 0.25,0.4; 0.375,0.465; 0.5,0.5;  0.625,0.535; 0.75,0.6; 0.875,0.7335; 1,1">
                                          <p:stCondLst>
                                            <p:cond delay="1656"/>
                                          </p:stCondLst>
                                        </p:cTn>
                                        <p:tgtEl>
                                          <p:spTgt spid="24"/>
                                        </p:tgtEl>
                                        <p:attrNameLst>
                                          <p:attrName>ppt_y</p:attrName>
                                        </p:attrNameLst>
                                      </p:cBhvr>
                                      <p:tavLst>
                                        <p:tav tm="0" fmla="#ppt_y-sin(pi*$)/81">
                                          <p:val>
                                            <p:fltVal val="0"/>
                                          </p:val>
                                        </p:tav>
                                        <p:tav tm="100000">
                                          <p:val>
                                            <p:fltVal val="1"/>
                                          </p:val>
                                        </p:tav>
                                      </p:tavLst>
                                    </p:anim>
                                    <p:animScale>
                                      <p:cBhvr>
                                        <p:cTn id="137" dur="26">
                                          <p:stCondLst>
                                            <p:cond delay="650"/>
                                          </p:stCondLst>
                                        </p:cTn>
                                        <p:tgtEl>
                                          <p:spTgt spid="24"/>
                                        </p:tgtEl>
                                      </p:cBhvr>
                                      <p:to x="100000" y="60000"/>
                                    </p:animScale>
                                    <p:animScale>
                                      <p:cBhvr>
                                        <p:cTn id="138" dur="166" decel="50000">
                                          <p:stCondLst>
                                            <p:cond delay="676"/>
                                          </p:stCondLst>
                                        </p:cTn>
                                        <p:tgtEl>
                                          <p:spTgt spid="24"/>
                                        </p:tgtEl>
                                      </p:cBhvr>
                                      <p:to x="100000" y="100000"/>
                                    </p:animScale>
                                    <p:animScale>
                                      <p:cBhvr>
                                        <p:cTn id="139" dur="26">
                                          <p:stCondLst>
                                            <p:cond delay="1312"/>
                                          </p:stCondLst>
                                        </p:cTn>
                                        <p:tgtEl>
                                          <p:spTgt spid="24"/>
                                        </p:tgtEl>
                                      </p:cBhvr>
                                      <p:to x="100000" y="80000"/>
                                    </p:animScale>
                                    <p:animScale>
                                      <p:cBhvr>
                                        <p:cTn id="140" dur="166" decel="50000">
                                          <p:stCondLst>
                                            <p:cond delay="1338"/>
                                          </p:stCondLst>
                                        </p:cTn>
                                        <p:tgtEl>
                                          <p:spTgt spid="24"/>
                                        </p:tgtEl>
                                      </p:cBhvr>
                                      <p:to x="100000" y="100000"/>
                                    </p:animScale>
                                    <p:animScale>
                                      <p:cBhvr>
                                        <p:cTn id="141" dur="26">
                                          <p:stCondLst>
                                            <p:cond delay="1642"/>
                                          </p:stCondLst>
                                        </p:cTn>
                                        <p:tgtEl>
                                          <p:spTgt spid="24"/>
                                        </p:tgtEl>
                                      </p:cBhvr>
                                      <p:to x="100000" y="90000"/>
                                    </p:animScale>
                                    <p:animScale>
                                      <p:cBhvr>
                                        <p:cTn id="142" dur="166" decel="50000">
                                          <p:stCondLst>
                                            <p:cond delay="1668"/>
                                          </p:stCondLst>
                                        </p:cTn>
                                        <p:tgtEl>
                                          <p:spTgt spid="24"/>
                                        </p:tgtEl>
                                      </p:cBhvr>
                                      <p:to x="100000" y="100000"/>
                                    </p:animScale>
                                    <p:animScale>
                                      <p:cBhvr>
                                        <p:cTn id="143" dur="26">
                                          <p:stCondLst>
                                            <p:cond delay="1808"/>
                                          </p:stCondLst>
                                        </p:cTn>
                                        <p:tgtEl>
                                          <p:spTgt spid="24"/>
                                        </p:tgtEl>
                                      </p:cBhvr>
                                      <p:to x="100000" y="95000"/>
                                    </p:animScale>
                                    <p:animScale>
                                      <p:cBhvr>
                                        <p:cTn id="144" dur="166" decel="50000">
                                          <p:stCondLst>
                                            <p:cond delay="1834"/>
                                          </p:stCondLst>
                                        </p:cTn>
                                        <p:tgtEl>
                                          <p:spTgt spid="24"/>
                                        </p:tgtEl>
                                      </p:cBhvr>
                                      <p:to x="100000" y="100000"/>
                                    </p:animScale>
                                  </p:childTnLst>
                                </p:cTn>
                              </p:par>
                              <p:par>
                                <p:cTn id="145" presetID="26" presetClass="entr" presetSubtype="0" fill="hold" nodeType="withEffect">
                                  <p:stCondLst>
                                    <p:cond delay="0"/>
                                  </p:stCondLst>
                                  <p:childTnLst>
                                    <p:set>
                                      <p:cBhvr>
                                        <p:cTn id="146" dur="1" fill="hold">
                                          <p:stCondLst>
                                            <p:cond delay="0"/>
                                          </p:stCondLst>
                                        </p:cTn>
                                        <p:tgtEl>
                                          <p:spTgt spid="25"/>
                                        </p:tgtEl>
                                        <p:attrNameLst>
                                          <p:attrName>style.visibility</p:attrName>
                                        </p:attrNameLst>
                                      </p:cBhvr>
                                      <p:to>
                                        <p:strVal val="visible"/>
                                      </p:to>
                                    </p:set>
                                    <p:animEffect transition="in" filter="wipe(down)">
                                      <p:cBhvr>
                                        <p:cTn id="147" dur="580">
                                          <p:stCondLst>
                                            <p:cond delay="0"/>
                                          </p:stCondLst>
                                        </p:cTn>
                                        <p:tgtEl>
                                          <p:spTgt spid="25"/>
                                        </p:tgtEl>
                                      </p:cBhvr>
                                    </p:animEffect>
                                    <p:anim calcmode="lin" valueType="num">
                                      <p:cBhvr>
                                        <p:cTn id="148" dur="1822" tmFilter="0,0; 0.14,0.36; 0.43,0.73; 0.71,0.91; 1.0,1.0">
                                          <p:stCondLst>
                                            <p:cond delay="0"/>
                                          </p:stCondLst>
                                        </p:cTn>
                                        <p:tgtEl>
                                          <p:spTgt spid="25"/>
                                        </p:tgtEl>
                                        <p:attrNameLst>
                                          <p:attrName>ppt_x</p:attrName>
                                        </p:attrNameLst>
                                      </p:cBhvr>
                                      <p:tavLst>
                                        <p:tav tm="0">
                                          <p:val>
                                            <p:strVal val="#ppt_x-0.25"/>
                                          </p:val>
                                        </p:tav>
                                        <p:tav tm="100000">
                                          <p:val>
                                            <p:strVal val="#ppt_x"/>
                                          </p:val>
                                        </p:tav>
                                      </p:tavLst>
                                    </p:anim>
                                    <p:anim calcmode="lin" valueType="num">
                                      <p:cBhvr>
                                        <p:cTn id="149" dur="664" tmFilter="0.0,0.0; 0.25,0.07; 0.50,0.2; 0.75,0.467; 1.0,1.0">
                                          <p:stCondLst>
                                            <p:cond delay="0"/>
                                          </p:stCondLst>
                                        </p:cTn>
                                        <p:tgtEl>
                                          <p:spTgt spid="25"/>
                                        </p:tgtEl>
                                        <p:attrNameLst>
                                          <p:attrName>ppt_y</p:attrName>
                                        </p:attrNameLst>
                                      </p:cBhvr>
                                      <p:tavLst>
                                        <p:tav tm="0" fmla="#ppt_y-sin(pi*$)/3">
                                          <p:val>
                                            <p:fltVal val="0.5"/>
                                          </p:val>
                                        </p:tav>
                                        <p:tav tm="100000">
                                          <p:val>
                                            <p:fltVal val="1"/>
                                          </p:val>
                                        </p:tav>
                                      </p:tavLst>
                                    </p:anim>
                                    <p:anim calcmode="lin" valueType="num">
                                      <p:cBhvr>
                                        <p:cTn id="150" dur="664" tmFilter="0, 0; 0.125,0.2665; 0.25,0.4; 0.375,0.465; 0.5,0.5;  0.625,0.535; 0.75,0.6; 0.875,0.7335; 1,1">
                                          <p:stCondLst>
                                            <p:cond delay="664"/>
                                          </p:stCondLst>
                                        </p:cTn>
                                        <p:tgtEl>
                                          <p:spTgt spid="25"/>
                                        </p:tgtEl>
                                        <p:attrNameLst>
                                          <p:attrName>ppt_y</p:attrName>
                                        </p:attrNameLst>
                                      </p:cBhvr>
                                      <p:tavLst>
                                        <p:tav tm="0" fmla="#ppt_y-sin(pi*$)/9">
                                          <p:val>
                                            <p:fltVal val="0"/>
                                          </p:val>
                                        </p:tav>
                                        <p:tav tm="100000">
                                          <p:val>
                                            <p:fltVal val="1"/>
                                          </p:val>
                                        </p:tav>
                                      </p:tavLst>
                                    </p:anim>
                                    <p:anim calcmode="lin" valueType="num">
                                      <p:cBhvr>
                                        <p:cTn id="151" dur="332" tmFilter="0, 0; 0.125,0.2665; 0.25,0.4; 0.375,0.465; 0.5,0.5;  0.625,0.535; 0.75,0.6; 0.875,0.7335; 1,1">
                                          <p:stCondLst>
                                            <p:cond delay="1324"/>
                                          </p:stCondLst>
                                        </p:cTn>
                                        <p:tgtEl>
                                          <p:spTgt spid="25"/>
                                        </p:tgtEl>
                                        <p:attrNameLst>
                                          <p:attrName>ppt_y</p:attrName>
                                        </p:attrNameLst>
                                      </p:cBhvr>
                                      <p:tavLst>
                                        <p:tav tm="0" fmla="#ppt_y-sin(pi*$)/27">
                                          <p:val>
                                            <p:fltVal val="0"/>
                                          </p:val>
                                        </p:tav>
                                        <p:tav tm="100000">
                                          <p:val>
                                            <p:fltVal val="1"/>
                                          </p:val>
                                        </p:tav>
                                      </p:tavLst>
                                    </p:anim>
                                    <p:anim calcmode="lin" valueType="num">
                                      <p:cBhvr>
                                        <p:cTn id="152" dur="164" tmFilter="0, 0; 0.125,0.2665; 0.25,0.4; 0.375,0.465; 0.5,0.5;  0.625,0.535; 0.75,0.6; 0.875,0.7335; 1,1">
                                          <p:stCondLst>
                                            <p:cond delay="1656"/>
                                          </p:stCondLst>
                                        </p:cTn>
                                        <p:tgtEl>
                                          <p:spTgt spid="25"/>
                                        </p:tgtEl>
                                        <p:attrNameLst>
                                          <p:attrName>ppt_y</p:attrName>
                                        </p:attrNameLst>
                                      </p:cBhvr>
                                      <p:tavLst>
                                        <p:tav tm="0" fmla="#ppt_y-sin(pi*$)/81">
                                          <p:val>
                                            <p:fltVal val="0"/>
                                          </p:val>
                                        </p:tav>
                                        <p:tav tm="100000">
                                          <p:val>
                                            <p:fltVal val="1"/>
                                          </p:val>
                                        </p:tav>
                                      </p:tavLst>
                                    </p:anim>
                                    <p:animScale>
                                      <p:cBhvr>
                                        <p:cTn id="153" dur="26">
                                          <p:stCondLst>
                                            <p:cond delay="650"/>
                                          </p:stCondLst>
                                        </p:cTn>
                                        <p:tgtEl>
                                          <p:spTgt spid="25"/>
                                        </p:tgtEl>
                                      </p:cBhvr>
                                      <p:to x="100000" y="60000"/>
                                    </p:animScale>
                                    <p:animScale>
                                      <p:cBhvr>
                                        <p:cTn id="154" dur="166" decel="50000">
                                          <p:stCondLst>
                                            <p:cond delay="676"/>
                                          </p:stCondLst>
                                        </p:cTn>
                                        <p:tgtEl>
                                          <p:spTgt spid="25"/>
                                        </p:tgtEl>
                                      </p:cBhvr>
                                      <p:to x="100000" y="100000"/>
                                    </p:animScale>
                                    <p:animScale>
                                      <p:cBhvr>
                                        <p:cTn id="155" dur="26">
                                          <p:stCondLst>
                                            <p:cond delay="1312"/>
                                          </p:stCondLst>
                                        </p:cTn>
                                        <p:tgtEl>
                                          <p:spTgt spid="25"/>
                                        </p:tgtEl>
                                      </p:cBhvr>
                                      <p:to x="100000" y="80000"/>
                                    </p:animScale>
                                    <p:animScale>
                                      <p:cBhvr>
                                        <p:cTn id="156" dur="166" decel="50000">
                                          <p:stCondLst>
                                            <p:cond delay="1338"/>
                                          </p:stCondLst>
                                        </p:cTn>
                                        <p:tgtEl>
                                          <p:spTgt spid="25"/>
                                        </p:tgtEl>
                                      </p:cBhvr>
                                      <p:to x="100000" y="100000"/>
                                    </p:animScale>
                                    <p:animScale>
                                      <p:cBhvr>
                                        <p:cTn id="157" dur="26">
                                          <p:stCondLst>
                                            <p:cond delay="1642"/>
                                          </p:stCondLst>
                                        </p:cTn>
                                        <p:tgtEl>
                                          <p:spTgt spid="25"/>
                                        </p:tgtEl>
                                      </p:cBhvr>
                                      <p:to x="100000" y="90000"/>
                                    </p:animScale>
                                    <p:animScale>
                                      <p:cBhvr>
                                        <p:cTn id="158" dur="166" decel="50000">
                                          <p:stCondLst>
                                            <p:cond delay="1668"/>
                                          </p:stCondLst>
                                        </p:cTn>
                                        <p:tgtEl>
                                          <p:spTgt spid="25"/>
                                        </p:tgtEl>
                                      </p:cBhvr>
                                      <p:to x="100000" y="100000"/>
                                    </p:animScale>
                                    <p:animScale>
                                      <p:cBhvr>
                                        <p:cTn id="159" dur="26">
                                          <p:stCondLst>
                                            <p:cond delay="1808"/>
                                          </p:stCondLst>
                                        </p:cTn>
                                        <p:tgtEl>
                                          <p:spTgt spid="25"/>
                                        </p:tgtEl>
                                      </p:cBhvr>
                                      <p:to x="100000" y="95000"/>
                                    </p:animScale>
                                    <p:animScale>
                                      <p:cBhvr>
                                        <p:cTn id="160" dur="166" decel="50000">
                                          <p:stCondLst>
                                            <p:cond delay="1834"/>
                                          </p:stCondLst>
                                        </p:cTn>
                                        <p:tgtEl>
                                          <p:spTgt spid="25"/>
                                        </p:tgtEl>
                                      </p:cBhvr>
                                      <p:to x="100000" y="100000"/>
                                    </p:animScale>
                                  </p:childTnLst>
                                </p:cTn>
                              </p:par>
                              <p:par>
                                <p:cTn id="161" presetID="16" presetClass="entr" presetSubtype="21" fill="hold" nodeType="withEffect">
                                  <p:stCondLst>
                                    <p:cond delay="0"/>
                                  </p:stCondLst>
                                  <p:childTnLst>
                                    <p:set>
                                      <p:cBhvr>
                                        <p:cTn id="162" dur="1" fill="hold">
                                          <p:stCondLst>
                                            <p:cond delay="0"/>
                                          </p:stCondLst>
                                        </p:cTn>
                                        <p:tgtEl>
                                          <p:spTgt spid="6"/>
                                        </p:tgtEl>
                                        <p:attrNameLst>
                                          <p:attrName>style.visibility</p:attrName>
                                        </p:attrNameLst>
                                      </p:cBhvr>
                                      <p:to>
                                        <p:strVal val="visible"/>
                                      </p:to>
                                    </p:set>
                                    <p:animEffect transition="in" filter="barn(inVertical)">
                                      <p:cBhvr>
                                        <p:cTn id="163" dur="500"/>
                                        <p:tgtEl>
                                          <p:spTgt spid="6"/>
                                        </p:tgtEl>
                                      </p:cBhvr>
                                    </p:animEffect>
                                  </p:childTnLst>
                                </p:cTn>
                              </p:par>
                              <p:par>
                                <p:cTn id="164" presetID="53" presetClass="entr" presetSubtype="16" fill="hold" nodeType="withEffect">
                                  <p:stCondLst>
                                    <p:cond delay="0"/>
                                  </p:stCondLst>
                                  <p:childTnLst>
                                    <p:set>
                                      <p:cBhvr>
                                        <p:cTn id="165" dur="1" fill="hold">
                                          <p:stCondLst>
                                            <p:cond delay="0"/>
                                          </p:stCondLst>
                                        </p:cTn>
                                        <p:tgtEl>
                                          <p:spTgt spid="12"/>
                                        </p:tgtEl>
                                        <p:attrNameLst>
                                          <p:attrName>style.visibility</p:attrName>
                                        </p:attrNameLst>
                                      </p:cBhvr>
                                      <p:to>
                                        <p:strVal val="visible"/>
                                      </p:to>
                                    </p:set>
                                    <p:anim calcmode="lin" valueType="num">
                                      <p:cBhvr>
                                        <p:cTn id="166" dur="500" fill="hold"/>
                                        <p:tgtEl>
                                          <p:spTgt spid="12"/>
                                        </p:tgtEl>
                                        <p:attrNameLst>
                                          <p:attrName>ppt_w</p:attrName>
                                        </p:attrNameLst>
                                      </p:cBhvr>
                                      <p:tavLst>
                                        <p:tav tm="0">
                                          <p:val>
                                            <p:fltVal val="0"/>
                                          </p:val>
                                        </p:tav>
                                        <p:tav tm="100000">
                                          <p:val>
                                            <p:strVal val="#ppt_w"/>
                                          </p:val>
                                        </p:tav>
                                      </p:tavLst>
                                    </p:anim>
                                    <p:anim calcmode="lin" valueType="num">
                                      <p:cBhvr>
                                        <p:cTn id="167" dur="500" fill="hold"/>
                                        <p:tgtEl>
                                          <p:spTgt spid="12"/>
                                        </p:tgtEl>
                                        <p:attrNameLst>
                                          <p:attrName>ppt_h</p:attrName>
                                        </p:attrNameLst>
                                      </p:cBhvr>
                                      <p:tavLst>
                                        <p:tav tm="0">
                                          <p:val>
                                            <p:fltVal val="0"/>
                                          </p:val>
                                        </p:tav>
                                        <p:tav tm="100000">
                                          <p:val>
                                            <p:strVal val="#ppt_h"/>
                                          </p:val>
                                        </p:tav>
                                      </p:tavLst>
                                    </p:anim>
                                    <p:animEffect transition="in" filter="fade">
                                      <p:cBhvr>
                                        <p:cTn id="168" dur="500"/>
                                        <p:tgtEl>
                                          <p:spTgt spid="12"/>
                                        </p:tgtEl>
                                      </p:cBhvr>
                                    </p:animEffect>
                                  </p:childTnLst>
                                </p:cTn>
                              </p:par>
                              <p:par>
                                <p:cTn id="169" presetID="53" presetClass="entr" presetSubtype="16" fill="hold" nodeType="withEffect">
                                  <p:stCondLst>
                                    <p:cond delay="0"/>
                                  </p:stCondLst>
                                  <p:childTnLst>
                                    <p:set>
                                      <p:cBhvr>
                                        <p:cTn id="170" dur="1" fill="hold">
                                          <p:stCondLst>
                                            <p:cond delay="0"/>
                                          </p:stCondLst>
                                        </p:cTn>
                                        <p:tgtEl>
                                          <p:spTgt spid="11"/>
                                        </p:tgtEl>
                                        <p:attrNameLst>
                                          <p:attrName>style.visibility</p:attrName>
                                        </p:attrNameLst>
                                      </p:cBhvr>
                                      <p:to>
                                        <p:strVal val="visible"/>
                                      </p:to>
                                    </p:set>
                                    <p:anim calcmode="lin" valueType="num">
                                      <p:cBhvr>
                                        <p:cTn id="171" dur="500" fill="hold"/>
                                        <p:tgtEl>
                                          <p:spTgt spid="11"/>
                                        </p:tgtEl>
                                        <p:attrNameLst>
                                          <p:attrName>ppt_w</p:attrName>
                                        </p:attrNameLst>
                                      </p:cBhvr>
                                      <p:tavLst>
                                        <p:tav tm="0">
                                          <p:val>
                                            <p:fltVal val="0"/>
                                          </p:val>
                                        </p:tav>
                                        <p:tav tm="100000">
                                          <p:val>
                                            <p:strVal val="#ppt_w"/>
                                          </p:val>
                                        </p:tav>
                                      </p:tavLst>
                                    </p:anim>
                                    <p:anim calcmode="lin" valueType="num">
                                      <p:cBhvr>
                                        <p:cTn id="172" dur="500" fill="hold"/>
                                        <p:tgtEl>
                                          <p:spTgt spid="11"/>
                                        </p:tgtEl>
                                        <p:attrNameLst>
                                          <p:attrName>ppt_h</p:attrName>
                                        </p:attrNameLst>
                                      </p:cBhvr>
                                      <p:tavLst>
                                        <p:tav tm="0">
                                          <p:val>
                                            <p:fltVal val="0"/>
                                          </p:val>
                                        </p:tav>
                                        <p:tav tm="100000">
                                          <p:val>
                                            <p:strVal val="#ppt_h"/>
                                          </p:val>
                                        </p:tav>
                                      </p:tavLst>
                                    </p:anim>
                                    <p:animEffect transition="in" filter="fade">
                                      <p:cBhvr>
                                        <p:cTn id="173" dur="500"/>
                                        <p:tgtEl>
                                          <p:spTgt spid="11"/>
                                        </p:tgtEl>
                                      </p:cBhvr>
                                    </p:animEffect>
                                  </p:childTnLst>
                                </p:cTn>
                              </p:par>
                              <p:par>
                                <p:cTn id="174" presetID="10" presetClass="entr" presetSubtype="0" fill="hold" nodeType="withEffect">
                                  <p:stCondLst>
                                    <p:cond delay="0"/>
                                  </p:stCondLst>
                                  <p:childTnLst>
                                    <p:set>
                                      <p:cBhvr>
                                        <p:cTn id="175" dur="1" fill="hold">
                                          <p:stCondLst>
                                            <p:cond delay="0"/>
                                          </p:stCondLst>
                                        </p:cTn>
                                        <p:tgtEl>
                                          <p:spTgt spid="30"/>
                                        </p:tgtEl>
                                        <p:attrNameLst>
                                          <p:attrName>style.visibility</p:attrName>
                                        </p:attrNameLst>
                                      </p:cBhvr>
                                      <p:to>
                                        <p:strVal val="visible"/>
                                      </p:to>
                                    </p:set>
                                    <p:animEffect transition="in" filter="fade">
                                      <p:cBhvr>
                                        <p:cTn id="176" dur="500"/>
                                        <p:tgtEl>
                                          <p:spTgt spid="30"/>
                                        </p:tgtEl>
                                      </p:cBhvr>
                                    </p:animEffect>
                                  </p:childTnLst>
                                </p:cTn>
                              </p:par>
                              <p:par>
                                <p:cTn id="177" presetID="32" presetClass="emph" presetSubtype="0" repeatCount="indefinite" fill="hold" nodeType="withEffect">
                                  <p:stCondLst>
                                    <p:cond delay="0"/>
                                  </p:stCondLst>
                                  <p:childTnLst>
                                    <p:animRot by="120000">
                                      <p:cBhvr>
                                        <p:cTn id="178" dur="100" fill="hold">
                                          <p:stCondLst>
                                            <p:cond delay="0"/>
                                          </p:stCondLst>
                                        </p:cTn>
                                        <p:tgtEl>
                                          <p:spTgt spid="30"/>
                                        </p:tgtEl>
                                        <p:attrNameLst>
                                          <p:attrName>r</p:attrName>
                                        </p:attrNameLst>
                                      </p:cBhvr>
                                    </p:animRot>
                                    <p:animRot by="-240000">
                                      <p:cBhvr>
                                        <p:cTn id="179" dur="200" fill="hold">
                                          <p:stCondLst>
                                            <p:cond delay="200"/>
                                          </p:stCondLst>
                                        </p:cTn>
                                        <p:tgtEl>
                                          <p:spTgt spid="30"/>
                                        </p:tgtEl>
                                        <p:attrNameLst>
                                          <p:attrName>r</p:attrName>
                                        </p:attrNameLst>
                                      </p:cBhvr>
                                    </p:animRot>
                                    <p:animRot by="240000">
                                      <p:cBhvr>
                                        <p:cTn id="180" dur="200" fill="hold">
                                          <p:stCondLst>
                                            <p:cond delay="400"/>
                                          </p:stCondLst>
                                        </p:cTn>
                                        <p:tgtEl>
                                          <p:spTgt spid="30"/>
                                        </p:tgtEl>
                                        <p:attrNameLst>
                                          <p:attrName>r</p:attrName>
                                        </p:attrNameLst>
                                      </p:cBhvr>
                                    </p:animRot>
                                    <p:animRot by="-240000">
                                      <p:cBhvr>
                                        <p:cTn id="181" dur="200" fill="hold">
                                          <p:stCondLst>
                                            <p:cond delay="600"/>
                                          </p:stCondLst>
                                        </p:cTn>
                                        <p:tgtEl>
                                          <p:spTgt spid="30"/>
                                        </p:tgtEl>
                                        <p:attrNameLst>
                                          <p:attrName>r</p:attrName>
                                        </p:attrNameLst>
                                      </p:cBhvr>
                                    </p:animRot>
                                    <p:animRot by="120000">
                                      <p:cBhvr>
                                        <p:cTn id="182" dur="200" fill="hold">
                                          <p:stCondLst>
                                            <p:cond delay="800"/>
                                          </p:stCondLst>
                                        </p:cTn>
                                        <p:tgtEl>
                                          <p:spTgt spid="3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11"/>
          <p:cNvGrpSpPr/>
          <p:nvPr/>
        </p:nvGrpSpPr>
        <p:grpSpPr>
          <a:xfrm>
            <a:off x="1795116" y="803868"/>
            <a:ext cx="7967369" cy="6054132"/>
            <a:chOff x="3052459" y="992588"/>
            <a:chExt cx="5817612" cy="5695034"/>
          </a:xfrm>
        </p:grpSpPr>
        <p:sp>
          <p:nvSpPr>
            <p:cNvPr id="2" name="Isosceles Triangle 1"/>
            <p:cNvSpPr/>
            <p:nvPr/>
          </p:nvSpPr>
          <p:spPr>
            <a:xfrm>
              <a:off x="3052459" y="992588"/>
              <a:ext cx="5817612" cy="1856563"/>
            </a:xfrm>
            <a:prstGeom prst="triangle">
              <a:avLst/>
            </a:prstGeom>
            <a:solidFill>
              <a:srgbClr val="E14F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3052459" y="2849151"/>
              <a:ext cx="5817612" cy="3838471"/>
            </a:xfrm>
            <a:prstGeom prst="rect">
              <a:avLst/>
            </a:prstGeom>
            <a:solidFill>
              <a:srgbClr val="AFE3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8" name="TextBox 7"/>
          <p:cNvSpPr txBox="1"/>
          <p:nvPr/>
        </p:nvSpPr>
        <p:spPr>
          <a:xfrm>
            <a:off x="1244888" y="309884"/>
            <a:ext cx="9798249" cy="584775"/>
          </a:xfrm>
          <a:prstGeom prst="rect">
            <a:avLst/>
          </a:prstGeom>
          <a:noFill/>
        </p:spPr>
        <p:txBody>
          <a:bodyPr wrap="square" rtlCol="0">
            <a:spAutoFit/>
          </a:bodyPr>
          <a:lstStyle/>
          <a:p>
            <a:pPr lvl="0" algn="ctr">
              <a:defRPr/>
            </a:pPr>
            <a:r>
              <a:rPr lang="en-US" altLang="zh-CN" sz="3200">
                <a:solidFill>
                  <a:srgbClr val="7030A0"/>
                </a:solidFill>
                <a:latin typeface="Roboto Black" panose="02000000000000000000" pitchFamily="2" charset="0"/>
                <a:ea typeface="Roboto Black" panose="02000000000000000000" pitchFamily="2" charset="0"/>
              </a:rPr>
              <a:t>THỰC HÀNH TÍNH CỘNG, TRỪ TRONG PHẠM VI 10</a:t>
            </a:r>
            <a:endParaRPr lang="vi-VN" altLang="zh-CN" sz="3200">
              <a:solidFill>
                <a:srgbClr val="7030A0"/>
              </a:solidFill>
              <a:latin typeface="Roboto Black" panose="02000000000000000000" pitchFamily="2" charset="0"/>
              <a:ea typeface="Roboto Black" panose="02000000000000000000" pitchFamily="2" charset="0"/>
            </a:endParaRPr>
          </a:p>
        </p:txBody>
      </p:sp>
      <p:pic>
        <p:nvPicPr>
          <p:cNvPr id="34" name="Picture 3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31946"/>
            <a:ext cx="1417791" cy="979395"/>
          </a:xfrm>
          <a:prstGeom prst="rect">
            <a:avLst/>
          </a:prstGeom>
        </p:spPr>
      </p:pic>
      <p:sp>
        <p:nvSpPr>
          <p:cNvPr id="11" name="TextBox 10"/>
          <p:cNvSpPr txBox="1"/>
          <p:nvPr/>
        </p:nvSpPr>
        <p:spPr>
          <a:xfrm>
            <a:off x="561809" y="1128016"/>
            <a:ext cx="3074796" cy="461665"/>
          </a:xfrm>
          <a:prstGeom prst="rect">
            <a:avLst/>
          </a:prstGeom>
          <a:noFill/>
        </p:spPr>
        <p:txBody>
          <a:bodyPr wrap="square" rtlCol="0">
            <a:spAutoFit/>
          </a:bodyPr>
          <a:lstStyle/>
          <a:p>
            <a:pPr lvl="0" algn="ctr">
              <a:defRPr/>
            </a:pPr>
            <a:r>
              <a:rPr lang="en-US" altLang="zh-CN" sz="2400">
                <a:solidFill>
                  <a:srgbClr val="7030A0"/>
                </a:solidFill>
                <a:latin typeface="Roboto" panose="02000000000000000000" pitchFamily="2" charset="0"/>
                <a:ea typeface="Roboto" panose="02000000000000000000" pitchFamily="2" charset="0"/>
              </a:rPr>
              <a:t>Điền số thích hợp</a:t>
            </a:r>
            <a:endParaRPr lang="vi-VN" altLang="zh-CN" sz="2400">
              <a:solidFill>
                <a:srgbClr val="7030A0"/>
              </a:solidFill>
              <a:latin typeface="Roboto" panose="02000000000000000000" pitchFamily="2" charset="0"/>
              <a:ea typeface="Roboto" panose="02000000000000000000" pitchFamily="2" charset="0"/>
            </a:endParaRPr>
          </a:p>
        </p:txBody>
      </p:sp>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895525" y="2888641"/>
            <a:ext cx="1077839" cy="765678"/>
          </a:xfrm>
          <a:prstGeom prst="rect">
            <a:avLst/>
          </a:prstGeom>
        </p:spPr>
      </p:pic>
      <p:pic>
        <p:nvPicPr>
          <p:cNvPr id="14" name="Picture 1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717064" y="2956750"/>
            <a:ext cx="1050654" cy="840523"/>
          </a:xfrm>
          <a:prstGeom prst="rect">
            <a:avLst/>
          </a:prstGeom>
        </p:spPr>
      </p:pic>
      <p:grpSp>
        <p:nvGrpSpPr>
          <p:cNvPr id="98" name="Group 97"/>
          <p:cNvGrpSpPr/>
          <p:nvPr/>
        </p:nvGrpSpPr>
        <p:grpSpPr>
          <a:xfrm>
            <a:off x="7680683" y="1844750"/>
            <a:ext cx="848600" cy="848600"/>
            <a:chOff x="7615539" y="1823039"/>
            <a:chExt cx="848600" cy="848600"/>
          </a:xfrm>
        </p:grpSpPr>
        <p:sp>
          <p:nvSpPr>
            <p:cNvPr id="35" name="Oval 34"/>
            <p:cNvSpPr/>
            <p:nvPr/>
          </p:nvSpPr>
          <p:spPr>
            <a:xfrm>
              <a:off x="7615539" y="1823039"/>
              <a:ext cx="848600" cy="848600"/>
            </a:xfrm>
            <a:prstGeom prst="ellipse">
              <a:avLst/>
            </a:prstGeom>
            <a:solidFill>
              <a:schemeClr val="bg1"/>
            </a:soli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634475" y="1880647"/>
              <a:ext cx="405364" cy="643435"/>
            </a:xfrm>
            <a:prstGeom prst="rect">
              <a:avLst/>
            </a:prstGeom>
            <a:effectLst>
              <a:outerShdw blurRad="63500" sx="102000" sy="102000" algn="ctr" rotWithShape="0">
                <a:prstClr val="black">
                  <a:alpha val="40000"/>
                </a:prstClr>
              </a:outerShdw>
            </a:effectLst>
          </p:spPr>
        </p:pic>
        <p:pic>
          <p:nvPicPr>
            <p:cNvPr id="105" name="Picture 104"/>
            <p:cNvPicPr>
              <a:picLocks noChangeAspect="1"/>
            </p:cNvPicPr>
            <p:nvPr/>
          </p:nvPicPr>
          <p:blipFill>
            <a:blip r:embed="rId7" cstate="hqprint">
              <a:extLst>
                <a:ext uri="{28A0092B-C50C-407E-A947-70E740481C1C}">
                  <a14:useLocalDpi xmlns:a14="http://schemas.microsoft.com/office/drawing/2010/main" val="0"/>
                </a:ext>
              </a:extLst>
            </a:blip>
            <a:stretch>
              <a:fillRect/>
            </a:stretch>
          </p:blipFill>
          <p:spPr>
            <a:xfrm>
              <a:off x="7958321" y="1879005"/>
              <a:ext cx="405364" cy="569947"/>
            </a:xfrm>
            <a:prstGeom prst="rect">
              <a:avLst/>
            </a:prstGeom>
            <a:effectLst>
              <a:outerShdw blurRad="63500" sx="102000" sy="102000" algn="ctr" rotWithShape="0">
                <a:prstClr val="black">
                  <a:alpha val="40000"/>
                </a:prstClr>
              </a:outerShdw>
            </a:effectLst>
          </p:spPr>
        </p:pic>
      </p:grpSp>
      <p:grpSp>
        <p:nvGrpSpPr>
          <p:cNvPr id="97" name="Group 96"/>
          <p:cNvGrpSpPr/>
          <p:nvPr/>
        </p:nvGrpSpPr>
        <p:grpSpPr>
          <a:xfrm>
            <a:off x="5342282" y="900642"/>
            <a:ext cx="848600" cy="848600"/>
            <a:chOff x="5342282" y="900642"/>
            <a:chExt cx="848600" cy="848600"/>
          </a:xfrm>
        </p:grpSpPr>
        <p:sp>
          <p:nvSpPr>
            <p:cNvPr id="37" name="Oval 36"/>
            <p:cNvSpPr/>
            <p:nvPr/>
          </p:nvSpPr>
          <p:spPr>
            <a:xfrm>
              <a:off x="5342282" y="900642"/>
              <a:ext cx="848600" cy="848600"/>
            </a:xfrm>
            <a:prstGeom prst="ellipse">
              <a:avLst/>
            </a:prstGeom>
            <a:solidFill>
              <a:schemeClr val="bg1"/>
            </a:soli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Picture 14"/>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490312" y="911509"/>
              <a:ext cx="576978" cy="730053"/>
            </a:xfrm>
            <a:prstGeom prst="rect">
              <a:avLst/>
            </a:prstGeom>
            <a:effectLst>
              <a:outerShdw blurRad="63500" sx="102000" sy="102000" algn="ctr" rotWithShape="0">
                <a:prstClr val="black">
                  <a:alpha val="40000"/>
                </a:prstClr>
              </a:outerShdw>
            </a:effectLst>
          </p:spPr>
        </p:pic>
      </p:grpSp>
      <p:grpSp>
        <p:nvGrpSpPr>
          <p:cNvPr id="40" name="Group 39"/>
          <p:cNvGrpSpPr/>
          <p:nvPr/>
        </p:nvGrpSpPr>
        <p:grpSpPr>
          <a:xfrm>
            <a:off x="2589762" y="1928896"/>
            <a:ext cx="848600" cy="848600"/>
            <a:chOff x="2589762" y="1928896"/>
            <a:chExt cx="848600" cy="848600"/>
          </a:xfrm>
        </p:grpSpPr>
        <p:sp>
          <p:nvSpPr>
            <p:cNvPr id="10" name="Oval 9"/>
            <p:cNvSpPr/>
            <p:nvPr/>
          </p:nvSpPr>
          <p:spPr>
            <a:xfrm>
              <a:off x="2589762" y="1928896"/>
              <a:ext cx="848600" cy="848600"/>
            </a:xfrm>
            <a:prstGeom prst="ellipse">
              <a:avLst/>
            </a:prstGeom>
            <a:solidFill>
              <a:schemeClr val="bg1"/>
            </a:soli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Picture 15"/>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741941" y="1933291"/>
              <a:ext cx="544242" cy="766125"/>
            </a:xfrm>
            <a:prstGeom prst="rect">
              <a:avLst/>
            </a:prstGeom>
            <a:effectLst>
              <a:outerShdw blurRad="63500" sx="102000" sy="102000" algn="ctr" rotWithShape="0">
                <a:prstClr val="black">
                  <a:alpha val="40000"/>
                </a:prstClr>
              </a:outerShdw>
            </a:effectLst>
          </p:spPr>
        </p:pic>
      </p:grpSp>
      <p:grpSp>
        <p:nvGrpSpPr>
          <p:cNvPr id="63" name="Group 62"/>
          <p:cNvGrpSpPr/>
          <p:nvPr/>
        </p:nvGrpSpPr>
        <p:grpSpPr>
          <a:xfrm>
            <a:off x="5506727" y="5890192"/>
            <a:ext cx="914844" cy="902234"/>
            <a:chOff x="2019274" y="2849151"/>
            <a:chExt cx="914844" cy="902234"/>
          </a:xfrm>
        </p:grpSpPr>
        <p:sp>
          <p:nvSpPr>
            <p:cNvPr id="64" name="Rounded Rectangle 63"/>
            <p:cNvSpPr/>
            <p:nvPr/>
          </p:nvSpPr>
          <p:spPr>
            <a:xfrm>
              <a:off x="2019274" y="2849151"/>
              <a:ext cx="914844" cy="902234"/>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5" name="Picture 64"/>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188207" y="2898234"/>
              <a:ext cx="576978" cy="812207"/>
            </a:xfrm>
            <a:prstGeom prst="rect">
              <a:avLst/>
            </a:prstGeom>
            <a:effectLst>
              <a:outerShdw blurRad="63500" sx="102000" sy="102000" algn="ctr" rotWithShape="0">
                <a:prstClr val="black">
                  <a:alpha val="40000"/>
                </a:prstClr>
              </a:outerShdw>
            </a:effectLst>
          </p:spPr>
        </p:pic>
      </p:grpSp>
      <p:grpSp>
        <p:nvGrpSpPr>
          <p:cNvPr id="66" name="Group 65"/>
          <p:cNvGrpSpPr/>
          <p:nvPr/>
        </p:nvGrpSpPr>
        <p:grpSpPr>
          <a:xfrm>
            <a:off x="5506727" y="4894387"/>
            <a:ext cx="914844" cy="902234"/>
            <a:chOff x="2019274" y="3849439"/>
            <a:chExt cx="914844" cy="902234"/>
          </a:xfrm>
        </p:grpSpPr>
        <p:sp>
          <p:nvSpPr>
            <p:cNvPr id="67" name="Rounded Rectangle 66"/>
            <p:cNvSpPr/>
            <p:nvPr/>
          </p:nvSpPr>
          <p:spPr>
            <a:xfrm>
              <a:off x="2019274" y="3849439"/>
              <a:ext cx="914844" cy="902234"/>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8" name="Picture 67"/>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220490" y="3919996"/>
              <a:ext cx="601530" cy="761120"/>
            </a:xfrm>
            <a:prstGeom prst="rect">
              <a:avLst/>
            </a:prstGeom>
            <a:effectLst>
              <a:outerShdw blurRad="63500" sx="102000" sy="102000" algn="ctr" rotWithShape="0">
                <a:prstClr val="black">
                  <a:alpha val="40000"/>
                </a:prstClr>
              </a:outerShdw>
            </a:effectLst>
          </p:spPr>
        </p:pic>
      </p:grpSp>
      <p:pic>
        <p:nvPicPr>
          <p:cNvPr id="69" name="Picture 6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889401" y="3915438"/>
            <a:ext cx="1077839" cy="765678"/>
          </a:xfrm>
          <a:prstGeom prst="rect">
            <a:avLst/>
          </a:prstGeom>
        </p:spPr>
      </p:pic>
      <p:pic>
        <p:nvPicPr>
          <p:cNvPr id="71" name="Picture 70"/>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3830789" y="5148408"/>
            <a:ext cx="1184364" cy="414100"/>
          </a:xfrm>
          <a:prstGeom prst="rect">
            <a:avLst/>
          </a:prstGeom>
        </p:spPr>
      </p:pic>
      <p:pic>
        <p:nvPicPr>
          <p:cNvPr id="72" name="Picture 71"/>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3889401" y="6204058"/>
            <a:ext cx="1184364" cy="414100"/>
          </a:xfrm>
          <a:prstGeom prst="rect">
            <a:avLst/>
          </a:prstGeom>
        </p:spPr>
      </p:pic>
      <p:pic>
        <p:nvPicPr>
          <p:cNvPr id="73" name="Picture 7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717064" y="3899740"/>
            <a:ext cx="1050654" cy="840523"/>
          </a:xfrm>
          <a:prstGeom prst="rect">
            <a:avLst/>
          </a:prstGeom>
        </p:spPr>
      </p:pic>
      <p:pic>
        <p:nvPicPr>
          <p:cNvPr id="74" name="Picture 7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717064" y="4914973"/>
            <a:ext cx="1050654" cy="840523"/>
          </a:xfrm>
          <a:prstGeom prst="rect">
            <a:avLst/>
          </a:prstGeom>
        </p:spPr>
      </p:pic>
      <p:pic>
        <p:nvPicPr>
          <p:cNvPr id="75" name="Picture 7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717064" y="5880870"/>
            <a:ext cx="1050654" cy="840523"/>
          </a:xfrm>
          <a:prstGeom prst="rect">
            <a:avLst/>
          </a:prstGeom>
        </p:spPr>
      </p:pic>
      <p:grpSp>
        <p:nvGrpSpPr>
          <p:cNvPr id="79" name="Group 78"/>
          <p:cNvGrpSpPr/>
          <p:nvPr/>
        </p:nvGrpSpPr>
        <p:grpSpPr>
          <a:xfrm>
            <a:off x="8150955" y="4864022"/>
            <a:ext cx="914844" cy="902234"/>
            <a:chOff x="2019274" y="2849151"/>
            <a:chExt cx="914844" cy="902234"/>
          </a:xfrm>
        </p:grpSpPr>
        <p:sp>
          <p:nvSpPr>
            <p:cNvPr id="80" name="Rounded Rectangle 79"/>
            <p:cNvSpPr/>
            <p:nvPr/>
          </p:nvSpPr>
          <p:spPr>
            <a:xfrm>
              <a:off x="2019274" y="2849151"/>
              <a:ext cx="914844" cy="902234"/>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1" name="Picture 80"/>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188207" y="2874491"/>
              <a:ext cx="576978" cy="812207"/>
            </a:xfrm>
            <a:prstGeom prst="rect">
              <a:avLst/>
            </a:prstGeom>
            <a:effectLst>
              <a:outerShdw blurRad="63500" sx="102000" sy="102000" algn="ctr" rotWithShape="0">
                <a:prstClr val="black">
                  <a:alpha val="40000"/>
                </a:prstClr>
              </a:outerShdw>
            </a:effectLst>
          </p:spPr>
        </p:pic>
      </p:grpSp>
      <p:grpSp>
        <p:nvGrpSpPr>
          <p:cNvPr id="82" name="Group 81"/>
          <p:cNvGrpSpPr/>
          <p:nvPr/>
        </p:nvGrpSpPr>
        <p:grpSpPr>
          <a:xfrm>
            <a:off x="8133628" y="5868718"/>
            <a:ext cx="914844" cy="902234"/>
            <a:chOff x="2019274" y="3849439"/>
            <a:chExt cx="914844" cy="902234"/>
          </a:xfrm>
        </p:grpSpPr>
        <p:sp>
          <p:nvSpPr>
            <p:cNvPr id="83" name="Rounded Rectangle 82"/>
            <p:cNvSpPr/>
            <p:nvPr/>
          </p:nvSpPr>
          <p:spPr>
            <a:xfrm>
              <a:off x="2019274" y="3849439"/>
              <a:ext cx="914844" cy="902234"/>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4" name="Picture 83"/>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220490" y="3919996"/>
              <a:ext cx="601530" cy="761120"/>
            </a:xfrm>
            <a:prstGeom prst="rect">
              <a:avLst/>
            </a:prstGeom>
            <a:effectLst>
              <a:outerShdw blurRad="63500" sx="102000" sy="102000" algn="ctr" rotWithShape="0">
                <a:prstClr val="black">
                  <a:alpha val="40000"/>
                </a:prstClr>
              </a:outerShdw>
            </a:effectLst>
          </p:spPr>
        </p:pic>
      </p:grpSp>
      <p:grpSp>
        <p:nvGrpSpPr>
          <p:cNvPr id="85" name="Group 84"/>
          <p:cNvGrpSpPr/>
          <p:nvPr/>
        </p:nvGrpSpPr>
        <p:grpSpPr>
          <a:xfrm>
            <a:off x="5486098" y="4907693"/>
            <a:ext cx="914844" cy="902234"/>
            <a:chOff x="2019274" y="4849727"/>
            <a:chExt cx="914844" cy="902234"/>
          </a:xfrm>
        </p:grpSpPr>
        <p:sp>
          <p:nvSpPr>
            <p:cNvPr id="86" name="Rounded Rectangle 85"/>
            <p:cNvSpPr/>
            <p:nvPr/>
          </p:nvSpPr>
          <p:spPr>
            <a:xfrm>
              <a:off x="2019274" y="4849727"/>
              <a:ext cx="914844" cy="902234"/>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7" name="Picture 86"/>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2188207" y="4884128"/>
              <a:ext cx="524112" cy="824176"/>
            </a:xfrm>
            <a:prstGeom prst="rect">
              <a:avLst/>
            </a:prstGeom>
          </p:spPr>
        </p:pic>
      </p:grpSp>
      <p:grpSp>
        <p:nvGrpSpPr>
          <p:cNvPr id="88" name="Group 87"/>
          <p:cNvGrpSpPr/>
          <p:nvPr/>
        </p:nvGrpSpPr>
        <p:grpSpPr>
          <a:xfrm>
            <a:off x="5486098" y="5922979"/>
            <a:ext cx="914844" cy="902234"/>
            <a:chOff x="2019274" y="4849727"/>
            <a:chExt cx="914844" cy="902234"/>
          </a:xfrm>
        </p:grpSpPr>
        <p:sp>
          <p:nvSpPr>
            <p:cNvPr id="89" name="Rounded Rectangle 88"/>
            <p:cNvSpPr/>
            <p:nvPr/>
          </p:nvSpPr>
          <p:spPr>
            <a:xfrm>
              <a:off x="2019274" y="4849727"/>
              <a:ext cx="914844" cy="902234"/>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0" name="Picture 89"/>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2188207" y="4884128"/>
              <a:ext cx="524112" cy="824176"/>
            </a:xfrm>
            <a:prstGeom prst="rect">
              <a:avLst/>
            </a:prstGeom>
          </p:spPr>
        </p:pic>
      </p:grpSp>
      <p:grpSp>
        <p:nvGrpSpPr>
          <p:cNvPr id="91" name="Group 90"/>
          <p:cNvGrpSpPr/>
          <p:nvPr/>
        </p:nvGrpSpPr>
        <p:grpSpPr>
          <a:xfrm>
            <a:off x="8129518" y="4849630"/>
            <a:ext cx="914844" cy="902234"/>
            <a:chOff x="2019274" y="4849727"/>
            <a:chExt cx="914844" cy="902234"/>
          </a:xfrm>
        </p:grpSpPr>
        <p:sp>
          <p:nvSpPr>
            <p:cNvPr id="92" name="Rounded Rectangle 91"/>
            <p:cNvSpPr/>
            <p:nvPr/>
          </p:nvSpPr>
          <p:spPr>
            <a:xfrm>
              <a:off x="2019274" y="4849727"/>
              <a:ext cx="914844" cy="902234"/>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3" name="Picture 92"/>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2188207" y="4884128"/>
              <a:ext cx="524112" cy="824176"/>
            </a:xfrm>
            <a:prstGeom prst="rect">
              <a:avLst/>
            </a:prstGeom>
          </p:spPr>
        </p:pic>
      </p:grpSp>
      <p:grpSp>
        <p:nvGrpSpPr>
          <p:cNvPr id="94" name="Group 93"/>
          <p:cNvGrpSpPr/>
          <p:nvPr/>
        </p:nvGrpSpPr>
        <p:grpSpPr>
          <a:xfrm>
            <a:off x="8129518" y="5868718"/>
            <a:ext cx="914844" cy="902234"/>
            <a:chOff x="2019274" y="4849727"/>
            <a:chExt cx="914844" cy="902234"/>
          </a:xfrm>
        </p:grpSpPr>
        <p:sp>
          <p:nvSpPr>
            <p:cNvPr id="95" name="Rounded Rectangle 94"/>
            <p:cNvSpPr/>
            <p:nvPr/>
          </p:nvSpPr>
          <p:spPr>
            <a:xfrm>
              <a:off x="2019274" y="4849727"/>
              <a:ext cx="914844" cy="902234"/>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6" name="Picture 95"/>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2188207" y="4884128"/>
              <a:ext cx="524112" cy="824176"/>
            </a:xfrm>
            <a:prstGeom prst="rect">
              <a:avLst/>
            </a:prstGeom>
          </p:spPr>
        </p:pic>
      </p:grpSp>
      <p:grpSp>
        <p:nvGrpSpPr>
          <p:cNvPr id="99" name="Group 98"/>
          <p:cNvGrpSpPr/>
          <p:nvPr/>
        </p:nvGrpSpPr>
        <p:grpSpPr>
          <a:xfrm>
            <a:off x="2519966" y="4844317"/>
            <a:ext cx="914844" cy="902234"/>
            <a:chOff x="8337016" y="3224998"/>
            <a:chExt cx="914844" cy="902234"/>
          </a:xfrm>
        </p:grpSpPr>
        <p:sp>
          <p:nvSpPr>
            <p:cNvPr id="100" name="Rounded Rectangle 99"/>
            <p:cNvSpPr/>
            <p:nvPr/>
          </p:nvSpPr>
          <p:spPr>
            <a:xfrm>
              <a:off x="8337016" y="3224998"/>
              <a:ext cx="914844" cy="902234"/>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1" name="Picture 10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341329" y="3282184"/>
              <a:ext cx="441532" cy="700845"/>
            </a:xfrm>
            <a:prstGeom prst="rect">
              <a:avLst/>
            </a:prstGeom>
            <a:effectLst>
              <a:outerShdw blurRad="63500" sx="102000" sy="102000" algn="ctr" rotWithShape="0">
                <a:prstClr val="black">
                  <a:alpha val="40000"/>
                </a:prstClr>
              </a:outerShdw>
            </a:effectLst>
          </p:spPr>
        </p:pic>
        <p:pic>
          <p:nvPicPr>
            <p:cNvPr id="162" name="Picture 161"/>
            <p:cNvPicPr>
              <a:picLocks noChangeAspect="1"/>
            </p:cNvPicPr>
            <p:nvPr/>
          </p:nvPicPr>
          <p:blipFill>
            <a:blip r:embed="rId12" cstate="hqprint">
              <a:extLst>
                <a:ext uri="{28A0092B-C50C-407E-A947-70E740481C1C}">
                  <a14:useLocalDpi xmlns:a14="http://schemas.microsoft.com/office/drawing/2010/main" val="0"/>
                </a:ext>
              </a:extLst>
            </a:blip>
            <a:stretch>
              <a:fillRect/>
            </a:stretch>
          </p:blipFill>
          <p:spPr>
            <a:xfrm>
              <a:off x="8691366" y="3322206"/>
              <a:ext cx="441532" cy="620800"/>
            </a:xfrm>
            <a:prstGeom prst="rect">
              <a:avLst/>
            </a:prstGeom>
            <a:effectLst>
              <a:outerShdw blurRad="63500" sx="102000" sy="102000" algn="ctr" rotWithShape="0">
                <a:prstClr val="black">
                  <a:alpha val="40000"/>
                </a:prstClr>
              </a:outerShdw>
            </a:effectLst>
          </p:spPr>
        </p:pic>
      </p:grpSp>
      <p:grpSp>
        <p:nvGrpSpPr>
          <p:cNvPr id="102" name="Group 101"/>
          <p:cNvGrpSpPr/>
          <p:nvPr/>
        </p:nvGrpSpPr>
        <p:grpSpPr>
          <a:xfrm>
            <a:off x="2509918" y="5825633"/>
            <a:ext cx="914844" cy="902234"/>
            <a:chOff x="8337016" y="3224998"/>
            <a:chExt cx="914844" cy="902234"/>
          </a:xfrm>
        </p:grpSpPr>
        <p:sp>
          <p:nvSpPr>
            <p:cNvPr id="103" name="Rounded Rectangle 102"/>
            <p:cNvSpPr/>
            <p:nvPr/>
          </p:nvSpPr>
          <p:spPr>
            <a:xfrm>
              <a:off x="8337016" y="3224998"/>
              <a:ext cx="914844" cy="902234"/>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4" name="Picture 10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384085" y="3289557"/>
              <a:ext cx="468788" cy="744109"/>
            </a:xfrm>
            <a:prstGeom prst="rect">
              <a:avLst/>
            </a:prstGeom>
            <a:effectLst>
              <a:outerShdw blurRad="63500" sx="102000" sy="102000" algn="ctr" rotWithShape="0">
                <a:prstClr val="black">
                  <a:alpha val="40000"/>
                </a:prstClr>
              </a:outerShdw>
            </a:effectLst>
          </p:spPr>
        </p:pic>
        <p:pic>
          <p:nvPicPr>
            <p:cNvPr id="163" name="Picture 162"/>
            <p:cNvPicPr>
              <a:picLocks noChangeAspect="1"/>
            </p:cNvPicPr>
            <p:nvPr/>
          </p:nvPicPr>
          <p:blipFill>
            <a:blip r:embed="rId13" cstate="hqprint">
              <a:extLst>
                <a:ext uri="{28A0092B-C50C-407E-A947-70E740481C1C}">
                  <a14:useLocalDpi xmlns:a14="http://schemas.microsoft.com/office/drawing/2010/main" val="0"/>
                </a:ext>
              </a:extLst>
            </a:blip>
            <a:stretch>
              <a:fillRect/>
            </a:stretch>
          </p:blipFill>
          <p:spPr>
            <a:xfrm>
              <a:off x="8732973" y="3332050"/>
              <a:ext cx="468788" cy="659122"/>
            </a:xfrm>
            <a:prstGeom prst="rect">
              <a:avLst/>
            </a:prstGeom>
            <a:effectLst>
              <a:outerShdw blurRad="63500" sx="102000" sy="102000" algn="ctr" rotWithShape="0">
                <a:prstClr val="black">
                  <a:alpha val="40000"/>
                </a:prstClr>
              </a:outerShdw>
            </a:effectLst>
          </p:spPr>
        </p:pic>
      </p:grpSp>
      <p:grpSp>
        <p:nvGrpSpPr>
          <p:cNvPr id="33" name="Group 32"/>
          <p:cNvGrpSpPr/>
          <p:nvPr/>
        </p:nvGrpSpPr>
        <p:grpSpPr>
          <a:xfrm>
            <a:off x="2476903" y="4831643"/>
            <a:ext cx="914844" cy="902234"/>
            <a:chOff x="2019274" y="4849727"/>
            <a:chExt cx="914844" cy="902234"/>
          </a:xfrm>
        </p:grpSpPr>
        <p:sp>
          <p:nvSpPr>
            <p:cNvPr id="42" name="Rounded Rectangle 41"/>
            <p:cNvSpPr/>
            <p:nvPr/>
          </p:nvSpPr>
          <p:spPr>
            <a:xfrm>
              <a:off x="2019274" y="4849727"/>
              <a:ext cx="914844" cy="902234"/>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Picture 16"/>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2188207" y="4884128"/>
              <a:ext cx="524112" cy="824176"/>
            </a:xfrm>
            <a:prstGeom prst="rect">
              <a:avLst/>
            </a:prstGeom>
          </p:spPr>
        </p:pic>
      </p:grpSp>
      <p:grpSp>
        <p:nvGrpSpPr>
          <p:cNvPr id="39" name="Group 38"/>
          <p:cNvGrpSpPr/>
          <p:nvPr/>
        </p:nvGrpSpPr>
        <p:grpSpPr>
          <a:xfrm>
            <a:off x="2476903" y="5819910"/>
            <a:ext cx="914844" cy="902234"/>
            <a:chOff x="2019274" y="5850015"/>
            <a:chExt cx="914844" cy="902234"/>
          </a:xfrm>
        </p:grpSpPr>
        <p:sp>
          <p:nvSpPr>
            <p:cNvPr id="43" name="Rounded Rectangle 42"/>
            <p:cNvSpPr/>
            <p:nvPr/>
          </p:nvSpPr>
          <p:spPr>
            <a:xfrm>
              <a:off x="2019274" y="5850015"/>
              <a:ext cx="914844" cy="902234"/>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8" name="Picture 57"/>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2167229" y="5850015"/>
              <a:ext cx="524112" cy="824176"/>
            </a:xfrm>
            <a:prstGeom prst="rect">
              <a:avLst/>
            </a:prstGeom>
          </p:spPr>
        </p:pic>
      </p:grpSp>
      <p:grpSp>
        <p:nvGrpSpPr>
          <p:cNvPr id="124" name="Group 123"/>
          <p:cNvGrpSpPr/>
          <p:nvPr/>
        </p:nvGrpSpPr>
        <p:grpSpPr>
          <a:xfrm>
            <a:off x="2502369" y="2858592"/>
            <a:ext cx="914844" cy="902234"/>
            <a:chOff x="8337016" y="3224998"/>
            <a:chExt cx="914844" cy="902234"/>
          </a:xfrm>
        </p:grpSpPr>
        <p:sp>
          <p:nvSpPr>
            <p:cNvPr id="125" name="Rounded Rectangle 124"/>
            <p:cNvSpPr/>
            <p:nvPr/>
          </p:nvSpPr>
          <p:spPr>
            <a:xfrm>
              <a:off x="8337016" y="3224998"/>
              <a:ext cx="914844" cy="902234"/>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6" name="Picture 125"/>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8539644" y="3256658"/>
              <a:ext cx="544242" cy="766125"/>
            </a:xfrm>
            <a:prstGeom prst="rect">
              <a:avLst/>
            </a:prstGeom>
            <a:effectLst>
              <a:outerShdw blurRad="63500" sx="102000" sy="102000" algn="ctr" rotWithShape="0">
                <a:prstClr val="black">
                  <a:alpha val="40000"/>
                </a:prstClr>
              </a:outerShdw>
            </a:effectLst>
          </p:spPr>
        </p:pic>
      </p:grpSp>
      <p:grpSp>
        <p:nvGrpSpPr>
          <p:cNvPr id="127" name="Group 126"/>
          <p:cNvGrpSpPr/>
          <p:nvPr/>
        </p:nvGrpSpPr>
        <p:grpSpPr>
          <a:xfrm>
            <a:off x="2492321" y="3839908"/>
            <a:ext cx="914844" cy="902234"/>
            <a:chOff x="8337016" y="3224998"/>
            <a:chExt cx="914844" cy="902234"/>
          </a:xfrm>
        </p:grpSpPr>
        <p:sp>
          <p:nvSpPr>
            <p:cNvPr id="128" name="Rounded Rectangle 127"/>
            <p:cNvSpPr/>
            <p:nvPr/>
          </p:nvSpPr>
          <p:spPr>
            <a:xfrm>
              <a:off x="8337016" y="3224998"/>
              <a:ext cx="914844" cy="902234"/>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9" name="Picture 128"/>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8539644" y="3319468"/>
              <a:ext cx="544242" cy="688632"/>
            </a:xfrm>
            <a:prstGeom prst="rect">
              <a:avLst/>
            </a:prstGeom>
            <a:effectLst>
              <a:outerShdw blurRad="63500" sx="102000" sy="102000" algn="ctr" rotWithShape="0">
                <a:prstClr val="black">
                  <a:alpha val="40000"/>
                </a:prstClr>
              </a:outerShdw>
            </a:effectLst>
          </p:spPr>
        </p:pic>
      </p:grpSp>
      <p:grpSp>
        <p:nvGrpSpPr>
          <p:cNvPr id="130" name="Group 129"/>
          <p:cNvGrpSpPr/>
          <p:nvPr/>
        </p:nvGrpSpPr>
        <p:grpSpPr>
          <a:xfrm>
            <a:off x="2476903" y="2855111"/>
            <a:ext cx="914844" cy="902234"/>
            <a:chOff x="2019274" y="4849727"/>
            <a:chExt cx="914844" cy="902234"/>
          </a:xfrm>
        </p:grpSpPr>
        <p:sp>
          <p:nvSpPr>
            <p:cNvPr id="131" name="Rounded Rectangle 130"/>
            <p:cNvSpPr/>
            <p:nvPr/>
          </p:nvSpPr>
          <p:spPr>
            <a:xfrm>
              <a:off x="2019274" y="4849727"/>
              <a:ext cx="914844" cy="902234"/>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2" name="Picture 131"/>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2188207" y="4884128"/>
              <a:ext cx="524112" cy="824176"/>
            </a:xfrm>
            <a:prstGeom prst="rect">
              <a:avLst/>
            </a:prstGeom>
          </p:spPr>
        </p:pic>
      </p:grpSp>
      <p:grpSp>
        <p:nvGrpSpPr>
          <p:cNvPr id="133" name="Group 132"/>
          <p:cNvGrpSpPr/>
          <p:nvPr/>
        </p:nvGrpSpPr>
        <p:grpSpPr>
          <a:xfrm>
            <a:off x="2476903" y="3843377"/>
            <a:ext cx="914844" cy="902234"/>
            <a:chOff x="2019274" y="5850015"/>
            <a:chExt cx="914844" cy="902234"/>
          </a:xfrm>
        </p:grpSpPr>
        <p:sp>
          <p:nvSpPr>
            <p:cNvPr id="134" name="Rounded Rectangle 133"/>
            <p:cNvSpPr/>
            <p:nvPr/>
          </p:nvSpPr>
          <p:spPr>
            <a:xfrm>
              <a:off x="2019274" y="5850015"/>
              <a:ext cx="914844" cy="902234"/>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5" name="Picture 134"/>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2167229" y="5850015"/>
              <a:ext cx="524112" cy="824176"/>
            </a:xfrm>
            <a:prstGeom prst="rect">
              <a:avLst/>
            </a:prstGeom>
          </p:spPr>
        </p:pic>
      </p:grpSp>
      <p:grpSp>
        <p:nvGrpSpPr>
          <p:cNvPr id="136" name="Group 135"/>
          <p:cNvGrpSpPr/>
          <p:nvPr/>
        </p:nvGrpSpPr>
        <p:grpSpPr>
          <a:xfrm>
            <a:off x="5493647" y="3865143"/>
            <a:ext cx="914844" cy="902234"/>
            <a:chOff x="2019274" y="2849151"/>
            <a:chExt cx="914844" cy="902234"/>
          </a:xfrm>
        </p:grpSpPr>
        <p:sp>
          <p:nvSpPr>
            <p:cNvPr id="137" name="Rounded Rectangle 136"/>
            <p:cNvSpPr/>
            <p:nvPr/>
          </p:nvSpPr>
          <p:spPr>
            <a:xfrm>
              <a:off x="2019274" y="2849151"/>
              <a:ext cx="914844" cy="902234"/>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8" name="Picture 137"/>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188207" y="2874525"/>
              <a:ext cx="576978" cy="812207"/>
            </a:xfrm>
            <a:prstGeom prst="rect">
              <a:avLst/>
            </a:prstGeom>
            <a:effectLst>
              <a:outerShdw blurRad="63500" sx="102000" sy="102000" algn="ctr" rotWithShape="0">
                <a:prstClr val="black">
                  <a:alpha val="40000"/>
                </a:prstClr>
              </a:outerShdw>
            </a:effectLst>
          </p:spPr>
        </p:pic>
      </p:grpSp>
      <p:grpSp>
        <p:nvGrpSpPr>
          <p:cNvPr id="139" name="Group 138"/>
          <p:cNvGrpSpPr/>
          <p:nvPr/>
        </p:nvGrpSpPr>
        <p:grpSpPr>
          <a:xfrm>
            <a:off x="5493647" y="2869338"/>
            <a:ext cx="914844" cy="902234"/>
            <a:chOff x="2019274" y="3849439"/>
            <a:chExt cx="914844" cy="902234"/>
          </a:xfrm>
        </p:grpSpPr>
        <p:sp>
          <p:nvSpPr>
            <p:cNvPr id="140" name="Rounded Rectangle 139"/>
            <p:cNvSpPr/>
            <p:nvPr/>
          </p:nvSpPr>
          <p:spPr>
            <a:xfrm>
              <a:off x="2019274" y="3849439"/>
              <a:ext cx="914844" cy="902234"/>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1" name="Picture 140"/>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220490" y="3919996"/>
              <a:ext cx="601530" cy="761120"/>
            </a:xfrm>
            <a:prstGeom prst="rect">
              <a:avLst/>
            </a:prstGeom>
            <a:effectLst>
              <a:outerShdw blurRad="63500" sx="102000" sy="102000" algn="ctr" rotWithShape="0">
                <a:prstClr val="black">
                  <a:alpha val="40000"/>
                </a:prstClr>
              </a:outerShdw>
            </a:effectLst>
          </p:spPr>
        </p:pic>
      </p:grpSp>
      <p:grpSp>
        <p:nvGrpSpPr>
          <p:cNvPr id="142" name="Group 141"/>
          <p:cNvGrpSpPr/>
          <p:nvPr/>
        </p:nvGrpSpPr>
        <p:grpSpPr>
          <a:xfrm>
            <a:off x="5486098" y="2877121"/>
            <a:ext cx="914844" cy="902234"/>
            <a:chOff x="2019274" y="4849727"/>
            <a:chExt cx="914844" cy="902234"/>
          </a:xfrm>
        </p:grpSpPr>
        <p:sp>
          <p:nvSpPr>
            <p:cNvPr id="143" name="Rounded Rectangle 142"/>
            <p:cNvSpPr/>
            <p:nvPr/>
          </p:nvSpPr>
          <p:spPr>
            <a:xfrm>
              <a:off x="2019274" y="4849727"/>
              <a:ext cx="914844" cy="902234"/>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4" name="Picture 143"/>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2188207" y="4884128"/>
              <a:ext cx="524112" cy="824176"/>
            </a:xfrm>
            <a:prstGeom prst="rect">
              <a:avLst/>
            </a:prstGeom>
          </p:spPr>
        </p:pic>
      </p:grpSp>
      <p:grpSp>
        <p:nvGrpSpPr>
          <p:cNvPr id="145" name="Group 144"/>
          <p:cNvGrpSpPr/>
          <p:nvPr/>
        </p:nvGrpSpPr>
        <p:grpSpPr>
          <a:xfrm>
            <a:off x="5486098" y="3892407"/>
            <a:ext cx="914844" cy="902234"/>
            <a:chOff x="2019274" y="4849727"/>
            <a:chExt cx="914844" cy="902234"/>
          </a:xfrm>
        </p:grpSpPr>
        <p:sp>
          <p:nvSpPr>
            <p:cNvPr id="146" name="Rounded Rectangle 145"/>
            <p:cNvSpPr/>
            <p:nvPr/>
          </p:nvSpPr>
          <p:spPr>
            <a:xfrm>
              <a:off x="2019274" y="4849727"/>
              <a:ext cx="914844" cy="902234"/>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7" name="Picture 146"/>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2188207" y="4884128"/>
              <a:ext cx="524112" cy="824176"/>
            </a:xfrm>
            <a:prstGeom prst="rect">
              <a:avLst/>
            </a:prstGeom>
          </p:spPr>
        </p:pic>
      </p:grpSp>
      <p:grpSp>
        <p:nvGrpSpPr>
          <p:cNvPr id="148" name="Group 147"/>
          <p:cNvGrpSpPr/>
          <p:nvPr/>
        </p:nvGrpSpPr>
        <p:grpSpPr>
          <a:xfrm>
            <a:off x="8134574" y="2819370"/>
            <a:ext cx="914844" cy="902234"/>
            <a:chOff x="2019274" y="2849151"/>
            <a:chExt cx="914844" cy="902234"/>
          </a:xfrm>
        </p:grpSpPr>
        <p:sp>
          <p:nvSpPr>
            <p:cNvPr id="149" name="Rounded Rectangle 148"/>
            <p:cNvSpPr/>
            <p:nvPr/>
          </p:nvSpPr>
          <p:spPr>
            <a:xfrm>
              <a:off x="2019274" y="2849151"/>
              <a:ext cx="914844" cy="902234"/>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0" name="Picture 14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022324" y="2904822"/>
              <a:ext cx="453426" cy="719724"/>
            </a:xfrm>
            <a:prstGeom prst="rect">
              <a:avLst/>
            </a:prstGeom>
            <a:effectLst>
              <a:outerShdw blurRad="63500" sx="102000" sy="102000" algn="ctr" rotWithShape="0">
                <a:prstClr val="black">
                  <a:alpha val="40000"/>
                </a:prstClr>
              </a:outerShdw>
            </a:effectLst>
          </p:spPr>
        </p:pic>
        <p:pic>
          <p:nvPicPr>
            <p:cNvPr id="160" name="Picture 159"/>
            <p:cNvPicPr>
              <a:picLocks noChangeAspect="1"/>
            </p:cNvPicPr>
            <p:nvPr/>
          </p:nvPicPr>
          <p:blipFill>
            <a:blip r:embed="rId14" cstate="hqprint">
              <a:extLst>
                <a:ext uri="{28A0092B-C50C-407E-A947-70E740481C1C}">
                  <a14:useLocalDpi xmlns:a14="http://schemas.microsoft.com/office/drawing/2010/main" val="0"/>
                </a:ext>
              </a:extLst>
            </a:blip>
            <a:stretch>
              <a:fillRect/>
            </a:stretch>
          </p:blipFill>
          <p:spPr>
            <a:xfrm>
              <a:off x="2429812" y="2935425"/>
              <a:ext cx="453426" cy="637523"/>
            </a:xfrm>
            <a:prstGeom prst="rect">
              <a:avLst/>
            </a:prstGeom>
            <a:effectLst>
              <a:outerShdw blurRad="63500" sx="102000" sy="102000" algn="ctr" rotWithShape="0">
                <a:prstClr val="black">
                  <a:alpha val="40000"/>
                </a:prstClr>
              </a:outerShdw>
            </a:effectLst>
          </p:spPr>
        </p:pic>
      </p:grpSp>
      <p:grpSp>
        <p:nvGrpSpPr>
          <p:cNvPr id="151" name="Group 150"/>
          <p:cNvGrpSpPr/>
          <p:nvPr/>
        </p:nvGrpSpPr>
        <p:grpSpPr>
          <a:xfrm>
            <a:off x="8117247" y="3824066"/>
            <a:ext cx="914844" cy="902234"/>
            <a:chOff x="2019274" y="3849439"/>
            <a:chExt cx="914844" cy="902234"/>
          </a:xfrm>
        </p:grpSpPr>
        <p:sp>
          <p:nvSpPr>
            <p:cNvPr id="152" name="Rounded Rectangle 151"/>
            <p:cNvSpPr/>
            <p:nvPr/>
          </p:nvSpPr>
          <p:spPr>
            <a:xfrm>
              <a:off x="2019274" y="3849439"/>
              <a:ext cx="914844" cy="902234"/>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3" name="Picture 15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063019" y="3955745"/>
              <a:ext cx="424750" cy="674208"/>
            </a:xfrm>
            <a:prstGeom prst="rect">
              <a:avLst/>
            </a:prstGeom>
            <a:effectLst>
              <a:outerShdw blurRad="63500" sx="102000" sy="102000" algn="ctr" rotWithShape="0">
                <a:prstClr val="black">
                  <a:alpha val="40000"/>
                </a:prstClr>
              </a:outerShdw>
            </a:effectLst>
          </p:spPr>
        </p:pic>
        <p:pic>
          <p:nvPicPr>
            <p:cNvPr id="161" name="Picture 160"/>
            <p:cNvPicPr>
              <a:picLocks noChangeAspect="1"/>
            </p:cNvPicPr>
            <p:nvPr/>
          </p:nvPicPr>
          <p:blipFill>
            <a:blip r:embed="rId15" cstate="hqprint">
              <a:extLst>
                <a:ext uri="{28A0092B-C50C-407E-A947-70E740481C1C}">
                  <a14:useLocalDpi xmlns:a14="http://schemas.microsoft.com/office/drawing/2010/main" val="0"/>
                </a:ext>
              </a:extLst>
            </a:blip>
            <a:stretch>
              <a:fillRect/>
            </a:stretch>
          </p:blipFill>
          <p:spPr>
            <a:xfrm>
              <a:off x="2447504" y="3979404"/>
              <a:ext cx="424750" cy="597204"/>
            </a:xfrm>
            <a:prstGeom prst="rect">
              <a:avLst/>
            </a:prstGeom>
            <a:effectLst>
              <a:outerShdw blurRad="63500" sx="102000" sy="102000" algn="ctr" rotWithShape="0">
                <a:prstClr val="black">
                  <a:alpha val="40000"/>
                </a:prstClr>
              </a:outerShdw>
            </a:effectLst>
          </p:spPr>
        </p:pic>
      </p:grpSp>
      <p:grpSp>
        <p:nvGrpSpPr>
          <p:cNvPr id="154" name="Group 153"/>
          <p:cNvGrpSpPr/>
          <p:nvPr/>
        </p:nvGrpSpPr>
        <p:grpSpPr>
          <a:xfrm>
            <a:off x="8129518" y="2811454"/>
            <a:ext cx="914844" cy="902234"/>
            <a:chOff x="2019274" y="4849727"/>
            <a:chExt cx="914844" cy="902234"/>
          </a:xfrm>
        </p:grpSpPr>
        <p:sp>
          <p:nvSpPr>
            <p:cNvPr id="155" name="Rounded Rectangle 154"/>
            <p:cNvSpPr/>
            <p:nvPr/>
          </p:nvSpPr>
          <p:spPr>
            <a:xfrm>
              <a:off x="2019274" y="4849727"/>
              <a:ext cx="914844" cy="902234"/>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6" name="Picture 155"/>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2188207" y="4884128"/>
              <a:ext cx="524112" cy="824176"/>
            </a:xfrm>
            <a:prstGeom prst="rect">
              <a:avLst/>
            </a:prstGeom>
          </p:spPr>
        </p:pic>
      </p:grpSp>
      <p:grpSp>
        <p:nvGrpSpPr>
          <p:cNvPr id="157" name="Group 156"/>
          <p:cNvGrpSpPr/>
          <p:nvPr/>
        </p:nvGrpSpPr>
        <p:grpSpPr>
          <a:xfrm>
            <a:off x="8129518" y="3830542"/>
            <a:ext cx="914844" cy="902234"/>
            <a:chOff x="2019274" y="4849727"/>
            <a:chExt cx="914844" cy="902234"/>
          </a:xfrm>
        </p:grpSpPr>
        <p:sp>
          <p:nvSpPr>
            <p:cNvPr id="158" name="Rounded Rectangle 157"/>
            <p:cNvSpPr/>
            <p:nvPr/>
          </p:nvSpPr>
          <p:spPr>
            <a:xfrm>
              <a:off x="2019274" y="4849727"/>
              <a:ext cx="914844" cy="902234"/>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9" name="Picture 158"/>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2188207" y="4884128"/>
              <a:ext cx="524112" cy="824176"/>
            </a:xfrm>
            <a:prstGeom prst="rect">
              <a:avLst/>
            </a:prstGeom>
          </p:spPr>
        </p:pic>
      </p:grpSp>
    </p:spTree>
    <p:extLst>
      <p:ext uri="{BB962C8B-B14F-4D97-AF65-F5344CB8AC3E}">
        <p14:creationId xmlns:p14="http://schemas.microsoft.com/office/powerpoint/2010/main" val="18647307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par>
                                <p:cTn id="10" presetID="14" presetClass="entr" presetSubtype="10" fill="hold" grpId="0" nodeType="with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randombar(horizontal)">
                                      <p:cBhvr>
                                        <p:cTn id="12" dur="500"/>
                                        <p:tgtEl>
                                          <p:spTgt spid="11"/>
                                        </p:tgtEl>
                                      </p:cBhvr>
                                    </p:animEffect>
                                  </p:childTnLst>
                                </p:cTn>
                              </p:par>
                              <p:par>
                                <p:cTn id="13" presetID="42" presetClass="entr" presetSubtype="0" fill="hold" nodeType="withEffect">
                                  <p:stCondLst>
                                    <p:cond delay="0"/>
                                  </p:stCondLst>
                                  <p:childTnLst>
                                    <p:set>
                                      <p:cBhvr>
                                        <p:cTn id="14" dur="1" fill="hold">
                                          <p:stCondLst>
                                            <p:cond delay="0"/>
                                          </p:stCondLst>
                                        </p:cTn>
                                        <p:tgtEl>
                                          <p:spTgt spid="98"/>
                                        </p:tgtEl>
                                        <p:attrNameLst>
                                          <p:attrName>style.visibility</p:attrName>
                                        </p:attrNameLst>
                                      </p:cBhvr>
                                      <p:to>
                                        <p:strVal val="visible"/>
                                      </p:to>
                                    </p:set>
                                    <p:animEffect transition="in" filter="fade">
                                      <p:cBhvr>
                                        <p:cTn id="15" dur="1000"/>
                                        <p:tgtEl>
                                          <p:spTgt spid="98"/>
                                        </p:tgtEl>
                                      </p:cBhvr>
                                    </p:animEffect>
                                    <p:anim calcmode="lin" valueType="num">
                                      <p:cBhvr>
                                        <p:cTn id="16" dur="1000" fill="hold"/>
                                        <p:tgtEl>
                                          <p:spTgt spid="98"/>
                                        </p:tgtEl>
                                        <p:attrNameLst>
                                          <p:attrName>ppt_x</p:attrName>
                                        </p:attrNameLst>
                                      </p:cBhvr>
                                      <p:tavLst>
                                        <p:tav tm="0">
                                          <p:val>
                                            <p:strVal val="#ppt_x"/>
                                          </p:val>
                                        </p:tav>
                                        <p:tav tm="100000">
                                          <p:val>
                                            <p:strVal val="#ppt_x"/>
                                          </p:val>
                                        </p:tav>
                                      </p:tavLst>
                                    </p:anim>
                                    <p:anim calcmode="lin" valueType="num">
                                      <p:cBhvr>
                                        <p:cTn id="17" dur="1000" fill="hold"/>
                                        <p:tgtEl>
                                          <p:spTgt spid="98"/>
                                        </p:tgtEl>
                                        <p:attrNameLst>
                                          <p:attrName>ppt_y</p:attrName>
                                        </p:attrNameLst>
                                      </p:cBhvr>
                                      <p:tavLst>
                                        <p:tav tm="0">
                                          <p:val>
                                            <p:strVal val="#ppt_y+.1"/>
                                          </p:val>
                                        </p:tav>
                                        <p:tav tm="100000">
                                          <p:val>
                                            <p:strVal val="#ppt_y"/>
                                          </p:val>
                                        </p:tav>
                                      </p:tavLst>
                                    </p:anim>
                                  </p:childTnLst>
                                </p:cTn>
                              </p:par>
                              <p:par>
                                <p:cTn id="18" presetID="42" presetClass="entr" presetSubtype="0" fill="hold" nodeType="withEffect">
                                  <p:stCondLst>
                                    <p:cond delay="0"/>
                                  </p:stCondLst>
                                  <p:childTnLst>
                                    <p:set>
                                      <p:cBhvr>
                                        <p:cTn id="19" dur="1" fill="hold">
                                          <p:stCondLst>
                                            <p:cond delay="0"/>
                                          </p:stCondLst>
                                        </p:cTn>
                                        <p:tgtEl>
                                          <p:spTgt spid="97"/>
                                        </p:tgtEl>
                                        <p:attrNameLst>
                                          <p:attrName>style.visibility</p:attrName>
                                        </p:attrNameLst>
                                      </p:cBhvr>
                                      <p:to>
                                        <p:strVal val="visible"/>
                                      </p:to>
                                    </p:set>
                                    <p:animEffect transition="in" filter="fade">
                                      <p:cBhvr>
                                        <p:cTn id="20" dur="1000"/>
                                        <p:tgtEl>
                                          <p:spTgt spid="97"/>
                                        </p:tgtEl>
                                      </p:cBhvr>
                                    </p:animEffect>
                                    <p:anim calcmode="lin" valueType="num">
                                      <p:cBhvr>
                                        <p:cTn id="21" dur="1000" fill="hold"/>
                                        <p:tgtEl>
                                          <p:spTgt spid="97"/>
                                        </p:tgtEl>
                                        <p:attrNameLst>
                                          <p:attrName>ppt_x</p:attrName>
                                        </p:attrNameLst>
                                      </p:cBhvr>
                                      <p:tavLst>
                                        <p:tav tm="0">
                                          <p:val>
                                            <p:strVal val="#ppt_x"/>
                                          </p:val>
                                        </p:tav>
                                        <p:tav tm="100000">
                                          <p:val>
                                            <p:strVal val="#ppt_x"/>
                                          </p:val>
                                        </p:tav>
                                      </p:tavLst>
                                    </p:anim>
                                    <p:anim calcmode="lin" valueType="num">
                                      <p:cBhvr>
                                        <p:cTn id="22" dur="1000" fill="hold"/>
                                        <p:tgtEl>
                                          <p:spTgt spid="97"/>
                                        </p:tgtEl>
                                        <p:attrNameLst>
                                          <p:attrName>ppt_y</p:attrName>
                                        </p:attrNameLst>
                                      </p:cBhvr>
                                      <p:tavLst>
                                        <p:tav tm="0">
                                          <p:val>
                                            <p:strVal val="#ppt_y+.1"/>
                                          </p:val>
                                        </p:tav>
                                        <p:tav tm="100000">
                                          <p:val>
                                            <p:strVal val="#ppt_y"/>
                                          </p:val>
                                        </p:tav>
                                      </p:tavLst>
                                    </p:anim>
                                  </p:childTnLst>
                                </p:cTn>
                              </p:par>
                              <p:par>
                                <p:cTn id="23" presetID="42" presetClass="entr" presetSubtype="0" fill="hold" nodeType="withEffect">
                                  <p:stCondLst>
                                    <p:cond delay="0"/>
                                  </p:stCondLst>
                                  <p:childTnLst>
                                    <p:set>
                                      <p:cBhvr>
                                        <p:cTn id="24" dur="1" fill="hold">
                                          <p:stCondLst>
                                            <p:cond delay="0"/>
                                          </p:stCondLst>
                                        </p:cTn>
                                        <p:tgtEl>
                                          <p:spTgt spid="40"/>
                                        </p:tgtEl>
                                        <p:attrNameLst>
                                          <p:attrName>style.visibility</p:attrName>
                                        </p:attrNameLst>
                                      </p:cBhvr>
                                      <p:to>
                                        <p:strVal val="visible"/>
                                      </p:to>
                                    </p:set>
                                    <p:animEffect transition="in" filter="fade">
                                      <p:cBhvr>
                                        <p:cTn id="25" dur="1000"/>
                                        <p:tgtEl>
                                          <p:spTgt spid="40"/>
                                        </p:tgtEl>
                                      </p:cBhvr>
                                    </p:animEffect>
                                    <p:anim calcmode="lin" valueType="num">
                                      <p:cBhvr>
                                        <p:cTn id="26" dur="1000" fill="hold"/>
                                        <p:tgtEl>
                                          <p:spTgt spid="40"/>
                                        </p:tgtEl>
                                        <p:attrNameLst>
                                          <p:attrName>ppt_x</p:attrName>
                                        </p:attrNameLst>
                                      </p:cBhvr>
                                      <p:tavLst>
                                        <p:tav tm="0">
                                          <p:val>
                                            <p:strVal val="#ppt_x"/>
                                          </p:val>
                                        </p:tav>
                                        <p:tav tm="100000">
                                          <p:val>
                                            <p:strVal val="#ppt_x"/>
                                          </p:val>
                                        </p:tav>
                                      </p:tavLst>
                                    </p:anim>
                                    <p:anim calcmode="lin" valueType="num">
                                      <p:cBhvr>
                                        <p:cTn id="27" dur="1000" fill="hold"/>
                                        <p:tgtEl>
                                          <p:spTgt spid="40"/>
                                        </p:tgtEl>
                                        <p:attrNameLst>
                                          <p:attrName>ppt_y</p:attrName>
                                        </p:attrNameLst>
                                      </p:cBhvr>
                                      <p:tavLst>
                                        <p:tav tm="0">
                                          <p:val>
                                            <p:strVal val="#ppt_y+.1"/>
                                          </p:val>
                                        </p:tav>
                                        <p:tav tm="100000">
                                          <p:val>
                                            <p:strVal val="#ppt_y"/>
                                          </p:val>
                                        </p:tav>
                                      </p:tavLst>
                                    </p:anim>
                                  </p:childTnLst>
                                </p:cTn>
                              </p:par>
                              <p:par>
                                <p:cTn id="28" presetID="42" presetClass="entr" presetSubtype="0" fill="hold" nodeType="with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fade">
                                      <p:cBhvr>
                                        <p:cTn id="30" dur="1000"/>
                                        <p:tgtEl>
                                          <p:spTgt spid="12"/>
                                        </p:tgtEl>
                                      </p:cBhvr>
                                    </p:animEffect>
                                    <p:anim calcmode="lin" valueType="num">
                                      <p:cBhvr>
                                        <p:cTn id="31" dur="1000" fill="hold"/>
                                        <p:tgtEl>
                                          <p:spTgt spid="12"/>
                                        </p:tgtEl>
                                        <p:attrNameLst>
                                          <p:attrName>ppt_x</p:attrName>
                                        </p:attrNameLst>
                                      </p:cBhvr>
                                      <p:tavLst>
                                        <p:tav tm="0">
                                          <p:val>
                                            <p:strVal val="#ppt_x"/>
                                          </p:val>
                                        </p:tav>
                                        <p:tav tm="100000">
                                          <p:val>
                                            <p:strVal val="#ppt_x"/>
                                          </p:val>
                                        </p:tav>
                                      </p:tavLst>
                                    </p:anim>
                                    <p:anim calcmode="lin" valueType="num">
                                      <p:cBhvr>
                                        <p:cTn id="32" dur="1000" fill="hold"/>
                                        <p:tgtEl>
                                          <p:spTgt spid="12"/>
                                        </p:tgtEl>
                                        <p:attrNameLst>
                                          <p:attrName>ppt_y</p:attrName>
                                        </p:attrNameLst>
                                      </p:cBhvr>
                                      <p:tavLst>
                                        <p:tav tm="0">
                                          <p:val>
                                            <p:strVal val="#ppt_y+.1"/>
                                          </p:val>
                                        </p:tav>
                                        <p:tav tm="100000">
                                          <p:val>
                                            <p:strVal val="#ppt_y"/>
                                          </p:val>
                                        </p:tav>
                                      </p:tavLst>
                                    </p:anim>
                                  </p:childTnLst>
                                </p:cTn>
                              </p:par>
                              <p:par>
                                <p:cTn id="33" presetID="42" presetClass="entr" presetSubtype="0" fill="hold" nodeType="with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fade">
                                      <p:cBhvr>
                                        <p:cTn id="35" dur="1000"/>
                                        <p:tgtEl>
                                          <p:spTgt spid="7"/>
                                        </p:tgtEl>
                                      </p:cBhvr>
                                    </p:animEffect>
                                    <p:anim calcmode="lin" valueType="num">
                                      <p:cBhvr>
                                        <p:cTn id="36" dur="1000" fill="hold"/>
                                        <p:tgtEl>
                                          <p:spTgt spid="7"/>
                                        </p:tgtEl>
                                        <p:attrNameLst>
                                          <p:attrName>ppt_x</p:attrName>
                                        </p:attrNameLst>
                                      </p:cBhvr>
                                      <p:tavLst>
                                        <p:tav tm="0">
                                          <p:val>
                                            <p:strVal val="#ppt_x"/>
                                          </p:val>
                                        </p:tav>
                                        <p:tav tm="100000">
                                          <p:val>
                                            <p:strVal val="#ppt_x"/>
                                          </p:val>
                                        </p:tav>
                                      </p:tavLst>
                                    </p:anim>
                                    <p:anim calcmode="lin" valueType="num">
                                      <p:cBhvr>
                                        <p:cTn id="37" dur="1000" fill="hold"/>
                                        <p:tgtEl>
                                          <p:spTgt spid="7"/>
                                        </p:tgtEl>
                                        <p:attrNameLst>
                                          <p:attrName>ppt_y</p:attrName>
                                        </p:attrNameLst>
                                      </p:cBhvr>
                                      <p:tavLst>
                                        <p:tav tm="0">
                                          <p:val>
                                            <p:strVal val="#ppt_y+.1"/>
                                          </p:val>
                                        </p:tav>
                                        <p:tav tm="100000">
                                          <p:val>
                                            <p:strVal val="#ppt_y"/>
                                          </p:val>
                                        </p:tav>
                                      </p:tavLst>
                                    </p:anim>
                                  </p:childTnLst>
                                </p:cTn>
                              </p:par>
                              <p:par>
                                <p:cTn id="38" presetID="42" presetClass="entr" presetSubtype="0" fill="hold" nodeType="with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fade">
                                      <p:cBhvr>
                                        <p:cTn id="40" dur="1000"/>
                                        <p:tgtEl>
                                          <p:spTgt spid="14"/>
                                        </p:tgtEl>
                                      </p:cBhvr>
                                    </p:animEffect>
                                    <p:anim calcmode="lin" valueType="num">
                                      <p:cBhvr>
                                        <p:cTn id="41" dur="1000" fill="hold"/>
                                        <p:tgtEl>
                                          <p:spTgt spid="14"/>
                                        </p:tgtEl>
                                        <p:attrNameLst>
                                          <p:attrName>ppt_x</p:attrName>
                                        </p:attrNameLst>
                                      </p:cBhvr>
                                      <p:tavLst>
                                        <p:tav tm="0">
                                          <p:val>
                                            <p:strVal val="#ppt_x"/>
                                          </p:val>
                                        </p:tav>
                                        <p:tav tm="100000">
                                          <p:val>
                                            <p:strVal val="#ppt_x"/>
                                          </p:val>
                                        </p:tav>
                                      </p:tavLst>
                                    </p:anim>
                                    <p:anim calcmode="lin" valueType="num">
                                      <p:cBhvr>
                                        <p:cTn id="42" dur="1000" fill="hold"/>
                                        <p:tgtEl>
                                          <p:spTgt spid="14"/>
                                        </p:tgtEl>
                                        <p:attrNameLst>
                                          <p:attrName>ppt_y</p:attrName>
                                        </p:attrNameLst>
                                      </p:cBhvr>
                                      <p:tavLst>
                                        <p:tav tm="0">
                                          <p:val>
                                            <p:strVal val="#ppt_y+.1"/>
                                          </p:val>
                                        </p:tav>
                                        <p:tav tm="100000">
                                          <p:val>
                                            <p:strVal val="#ppt_y"/>
                                          </p:val>
                                        </p:tav>
                                      </p:tavLst>
                                    </p:anim>
                                  </p:childTnLst>
                                </p:cTn>
                              </p:par>
                              <p:par>
                                <p:cTn id="43" presetID="42" presetClass="entr" presetSubtype="0" fill="hold" nodeType="withEffect">
                                  <p:stCondLst>
                                    <p:cond delay="0"/>
                                  </p:stCondLst>
                                  <p:childTnLst>
                                    <p:set>
                                      <p:cBhvr>
                                        <p:cTn id="44" dur="1" fill="hold">
                                          <p:stCondLst>
                                            <p:cond delay="0"/>
                                          </p:stCondLst>
                                        </p:cTn>
                                        <p:tgtEl>
                                          <p:spTgt spid="69"/>
                                        </p:tgtEl>
                                        <p:attrNameLst>
                                          <p:attrName>style.visibility</p:attrName>
                                        </p:attrNameLst>
                                      </p:cBhvr>
                                      <p:to>
                                        <p:strVal val="visible"/>
                                      </p:to>
                                    </p:set>
                                    <p:animEffect transition="in" filter="fade">
                                      <p:cBhvr>
                                        <p:cTn id="45" dur="1000"/>
                                        <p:tgtEl>
                                          <p:spTgt spid="69"/>
                                        </p:tgtEl>
                                      </p:cBhvr>
                                    </p:animEffect>
                                    <p:anim calcmode="lin" valueType="num">
                                      <p:cBhvr>
                                        <p:cTn id="46" dur="1000" fill="hold"/>
                                        <p:tgtEl>
                                          <p:spTgt spid="69"/>
                                        </p:tgtEl>
                                        <p:attrNameLst>
                                          <p:attrName>ppt_x</p:attrName>
                                        </p:attrNameLst>
                                      </p:cBhvr>
                                      <p:tavLst>
                                        <p:tav tm="0">
                                          <p:val>
                                            <p:strVal val="#ppt_x"/>
                                          </p:val>
                                        </p:tav>
                                        <p:tav tm="100000">
                                          <p:val>
                                            <p:strVal val="#ppt_x"/>
                                          </p:val>
                                        </p:tav>
                                      </p:tavLst>
                                    </p:anim>
                                    <p:anim calcmode="lin" valueType="num">
                                      <p:cBhvr>
                                        <p:cTn id="47" dur="1000" fill="hold"/>
                                        <p:tgtEl>
                                          <p:spTgt spid="69"/>
                                        </p:tgtEl>
                                        <p:attrNameLst>
                                          <p:attrName>ppt_y</p:attrName>
                                        </p:attrNameLst>
                                      </p:cBhvr>
                                      <p:tavLst>
                                        <p:tav tm="0">
                                          <p:val>
                                            <p:strVal val="#ppt_y+.1"/>
                                          </p:val>
                                        </p:tav>
                                        <p:tav tm="100000">
                                          <p:val>
                                            <p:strVal val="#ppt_y"/>
                                          </p:val>
                                        </p:tav>
                                      </p:tavLst>
                                    </p:anim>
                                  </p:childTnLst>
                                </p:cTn>
                              </p:par>
                              <p:par>
                                <p:cTn id="48" presetID="42" presetClass="entr" presetSubtype="0" fill="hold" nodeType="withEffect">
                                  <p:stCondLst>
                                    <p:cond delay="0"/>
                                  </p:stCondLst>
                                  <p:childTnLst>
                                    <p:set>
                                      <p:cBhvr>
                                        <p:cTn id="49" dur="1" fill="hold">
                                          <p:stCondLst>
                                            <p:cond delay="0"/>
                                          </p:stCondLst>
                                        </p:cTn>
                                        <p:tgtEl>
                                          <p:spTgt spid="73"/>
                                        </p:tgtEl>
                                        <p:attrNameLst>
                                          <p:attrName>style.visibility</p:attrName>
                                        </p:attrNameLst>
                                      </p:cBhvr>
                                      <p:to>
                                        <p:strVal val="visible"/>
                                      </p:to>
                                    </p:set>
                                    <p:animEffect transition="in" filter="fade">
                                      <p:cBhvr>
                                        <p:cTn id="50" dur="1000"/>
                                        <p:tgtEl>
                                          <p:spTgt spid="73"/>
                                        </p:tgtEl>
                                      </p:cBhvr>
                                    </p:animEffect>
                                    <p:anim calcmode="lin" valueType="num">
                                      <p:cBhvr>
                                        <p:cTn id="51" dur="1000" fill="hold"/>
                                        <p:tgtEl>
                                          <p:spTgt spid="73"/>
                                        </p:tgtEl>
                                        <p:attrNameLst>
                                          <p:attrName>ppt_x</p:attrName>
                                        </p:attrNameLst>
                                      </p:cBhvr>
                                      <p:tavLst>
                                        <p:tav tm="0">
                                          <p:val>
                                            <p:strVal val="#ppt_x"/>
                                          </p:val>
                                        </p:tav>
                                        <p:tav tm="100000">
                                          <p:val>
                                            <p:strVal val="#ppt_x"/>
                                          </p:val>
                                        </p:tav>
                                      </p:tavLst>
                                    </p:anim>
                                    <p:anim calcmode="lin" valueType="num">
                                      <p:cBhvr>
                                        <p:cTn id="52" dur="1000" fill="hold"/>
                                        <p:tgtEl>
                                          <p:spTgt spid="73"/>
                                        </p:tgtEl>
                                        <p:attrNameLst>
                                          <p:attrName>ppt_y</p:attrName>
                                        </p:attrNameLst>
                                      </p:cBhvr>
                                      <p:tavLst>
                                        <p:tav tm="0">
                                          <p:val>
                                            <p:strVal val="#ppt_y+.1"/>
                                          </p:val>
                                        </p:tav>
                                        <p:tav tm="100000">
                                          <p:val>
                                            <p:strVal val="#ppt_y"/>
                                          </p:val>
                                        </p:tav>
                                      </p:tavLst>
                                    </p:anim>
                                  </p:childTnLst>
                                </p:cTn>
                              </p:par>
                              <p:par>
                                <p:cTn id="53" presetID="42" presetClass="entr" presetSubtype="0" fill="hold" nodeType="withEffect">
                                  <p:stCondLst>
                                    <p:cond delay="0"/>
                                  </p:stCondLst>
                                  <p:childTnLst>
                                    <p:set>
                                      <p:cBhvr>
                                        <p:cTn id="54" dur="1" fill="hold">
                                          <p:stCondLst>
                                            <p:cond delay="0"/>
                                          </p:stCondLst>
                                        </p:cTn>
                                        <p:tgtEl>
                                          <p:spTgt spid="33"/>
                                        </p:tgtEl>
                                        <p:attrNameLst>
                                          <p:attrName>style.visibility</p:attrName>
                                        </p:attrNameLst>
                                      </p:cBhvr>
                                      <p:to>
                                        <p:strVal val="visible"/>
                                      </p:to>
                                    </p:set>
                                    <p:animEffect transition="in" filter="fade">
                                      <p:cBhvr>
                                        <p:cTn id="55" dur="1000"/>
                                        <p:tgtEl>
                                          <p:spTgt spid="33"/>
                                        </p:tgtEl>
                                      </p:cBhvr>
                                    </p:animEffect>
                                    <p:anim calcmode="lin" valueType="num">
                                      <p:cBhvr>
                                        <p:cTn id="56" dur="1000" fill="hold"/>
                                        <p:tgtEl>
                                          <p:spTgt spid="33"/>
                                        </p:tgtEl>
                                        <p:attrNameLst>
                                          <p:attrName>ppt_x</p:attrName>
                                        </p:attrNameLst>
                                      </p:cBhvr>
                                      <p:tavLst>
                                        <p:tav tm="0">
                                          <p:val>
                                            <p:strVal val="#ppt_x"/>
                                          </p:val>
                                        </p:tav>
                                        <p:tav tm="100000">
                                          <p:val>
                                            <p:strVal val="#ppt_x"/>
                                          </p:val>
                                        </p:tav>
                                      </p:tavLst>
                                    </p:anim>
                                    <p:anim calcmode="lin" valueType="num">
                                      <p:cBhvr>
                                        <p:cTn id="57" dur="1000" fill="hold"/>
                                        <p:tgtEl>
                                          <p:spTgt spid="33"/>
                                        </p:tgtEl>
                                        <p:attrNameLst>
                                          <p:attrName>ppt_y</p:attrName>
                                        </p:attrNameLst>
                                      </p:cBhvr>
                                      <p:tavLst>
                                        <p:tav tm="0">
                                          <p:val>
                                            <p:strVal val="#ppt_y+.1"/>
                                          </p:val>
                                        </p:tav>
                                        <p:tav tm="100000">
                                          <p:val>
                                            <p:strVal val="#ppt_y"/>
                                          </p:val>
                                        </p:tav>
                                      </p:tavLst>
                                    </p:anim>
                                  </p:childTnLst>
                                </p:cTn>
                              </p:par>
                              <p:par>
                                <p:cTn id="58" presetID="42" presetClass="entr" presetSubtype="0" fill="hold" nodeType="withEffect">
                                  <p:stCondLst>
                                    <p:cond delay="0"/>
                                  </p:stCondLst>
                                  <p:childTnLst>
                                    <p:set>
                                      <p:cBhvr>
                                        <p:cTn id="59" dur="1" fill="hold">
                                          <p:stCondLst>
                                            <p:cond delay="0"/>
                                          </p:stCondLst>
                                        </p:cTn>
                                        <p:tgtEl>
                                          <p:spTgt spid="39"/>
                                        </p:tgtEl>
                                        <p:attrNameLst>
                                          <p:attrName>style.visibility</p:attrName>
                                        </p:attrNameLst>
                                      </p:cBhvr>
                                      <p:to>
                                        <p:strVal val="visible"/>
                                      </p:to>
                                    </p:set>
                                    <p:animEffect transition="in" filter="fade">
                                      <p:cBhvr>
                                        <p:cTn id="60" dur="1000"/>
                                        <p:tgtEl>
                                          <p:spTgt spid="39"/>
                                        </p:tgtEl>
                                      </p:cBhvr>
                                    </p:animEffect>
                                    <p:anim calcmode="lin" valueType="num">
                                      <p:cBhvr>
                                        <p:cTn id="61" dur="1000" fill="hold"/>
                                        <p:tgtEl>
                                          <p:spTgt spid="39"/>
                                        </p:tgtEl>
                                        <p:attrNameLst>
                                          <p:attrName>ppt_x</p:attrName>
                                        </p:attrNameLst>
                                      </p:cBhvr>
                                      <p:tavLst>
                                        <p:tav tm="0">
                                          <p:val>
                                            <p:strVal val="#ppt_x"/>
                                          </p:val>
                                        </p:tav>
                                        <p:tav tm="100000">
                                          <p:val>
                                            <p:strVal val="#ppt_x"/>
                                          </p:val>
                                        </p:tav>
                                      </p:tavLst>
                                    </p:anim>
                                    <p:anim calcmode="lin" valueType="num">
                                      <p:cBhvr>
                                        <p:cTn id="62" dur="1000" fill="hold"/>
                                        <p:tgtEl>
                                          <p:spTgt spid="39"/>
                                        </p:tgtEl>
                                        <p:attrNameLst>
                                          <p:attrName>ppt_y</p:attrName>
                                        </p:attrNameLst>
                                      </p:cBhvr>
                                      <p:tavLst>
                                        <p:tav tm="0">
                                          <p:val>
                                            <p:strVal val="#ppt_y+.1"/>
                                          </p:val>
                                        </p:tav>
                                        <p:tav tm="100000">
                                          <p:val>
                                            <p:strVal val="#ppt_y"/>
                                          </p:val>
                                        </p:tav>
                                      </p:tavLst>
                                    </p:anim>
                                  </p:childTnLst>
                                </p:cTn>
                              </p:par>
                              <p:par>
                                <p:cTn id="63" presetID="42" presetClass="entr" presetSubtype="0" fill="hold" nodeType="withEffect">
                                  <p:stCondLst>
                                    <p:cond delay="0"/>
                                  </p:stCondLst>
                                  <p:childTnLst>
                                    <p:set>
                                      <p:cBhvr>
                                        <p:cTn id="64" dur="1" fill="hold">
                                          <p:stCondLst>
                                            <p:cond delay="0"/>
                                          </p:stCondLst>
                                        </p:cTn>
                                        <p:tgtEl>
                                          <p:spTgt spid="71"/>
                                        </p:tgtEl>
                                        <p:attrNameLst>
                                          <p:attrName>style.visibility</p:attrName>
                                        </p:attrNameLst>
                                      </p:cBhvr>
                                      <p:to>
                                        <p:strVal val="visible"/>
                                      </p:to>
                                    </p:set>
                                    <p:animEffect transition="in" filter="fade">
                                      <p:cBhvr>
                                        <p:cTn id="65" dur="1000"/>
                                        <p:tgtEl>
                                          <p:spTgt spid="71"/>
                                        </p:tgtEl>
                                      </p:cBhvr>
                                    </p:animEffect>
                                    <p:anim calcmode="lin" valueType="num">
                                      <p:cBhvr>
                                        <p:cTn id="66" dur="1000" fill="hold"/>
                                        <p:tgtEl>
                                          <p:spTgt spid="71"/>
                                        </p:tgtEl>
                                        <p:attrNameLst>
                                          <p:attrName>ppt_x</p:attrName>
                                        </p:attrNameLst>
                                      </p:cBhvr>
                                      <p:tavLst>
                                        <p:tav tm="0">
                                          <p:val>
                                            <p:strVal val="#ppt_x"/>
                                          </p:val>
                                        </p:tav>
                                        <p:tav tm="100000">
                                          <p:val>
                                            <p:strVal val="#ppt_x"/>
                                          </p:val>
                                        </p:tav>
                                      </p:tavLst>
                                    </p:anim>
                                    <p:anim calcmode="lin" valueType="num">
                                      <p:cBhvr>
                                        <p:cTn id="67" dur="1000" fill="hold"/>
                                        <p:tgtEl>
                                          <p:spTgt spid="71"/>
                                        </p:tgtEl>
                                        <p:attrNameLst>
                                          <p:attrName>ppt_y</p:attrName>
                                        </p:attrNameLst>
                                      </p:cBhvr>
                                      <p:tavLst>
                                        <p:tav tm="0">
                                          <p:val>
                                            <p:strVal val="#ppt_y+.1"/>
                                          </p:val>
                                        </p:tav>
                                        <p:tav tm="100000">
                                          <p:val>
                                            <p:strVal val="#ppt_y"/>
                                          </p:val>
                                        </p:tav>
                                      </p:tavLst>
                                    </p:anim>
                                  </p:childTnLst>
                                </p:cTn>
                              </p:par>
                              <p:par>
                                <p:cTn id="68" presetID="42" presetClass="entr" presetSubtype="0" fill="hold" nodeType="withEffect">
                                  <p:stCondLst>
                                    <p:cond delay="0"/>
                                  </p:stCondLst>
                                  <p:childTnLst>
                                    <p:set>
                                      <p:cBhvr>
                                        <p:cTn id="69" dur="1" fill="hold">
                                          <p:stCondLst>
                                            <p:cond delay="0"/>
                                          </p:stCondLst>
                                        </p:cTn>
                                        <p:tgtEl>
                                          <p:spTgt spid="72"/>
                                        </p:tgtEl>
                                        <p:attrNameLst>
                                          <p:attrName>style.visibility</p:attrName>
                                        </p:attrNameLst>
                                      </p:cBhvr>
                                      <p:to>
                                        <p:strVal val="visible"/>
                                      </p:to>
                                    </p:set>
                                    <p:animEffect transition="in" filter="fade">
                                      <p:cBhvr>
                                        <p:cTn id="70" dur="1000"/>
                                        <p:tgtEl>
                                          <p:spTgt spid="72"/>
                                        </p:tgtEl>
                                      </p:cBhvr>
                                    </p:animEffect>
                                    <p:anim calcmode="lin" valueType="num">
                                      <p:cBhvr>
                                        <p:cTn id="71" dur="1000" fill="hold"/>
                                        <p:tgtEl>
                                          <p:spTgt spid="72"/>
                                        </p:tgtEl>
                                        <p:attrNameLst>
                                          <p:attrName>ppt_x</p:attrName>
                                        </p:attrNameLst>
                                      </p:cBhvr>
                                      <p:tavLst>
                                        <p:tav tm="0">
                                          <p:val>
                                            <p:strVal val="#ppt_x"/>
                                          </p:val>
                                        </p:tav>
                                        <p:tav tm="100000">
                                          <p:val>
                                            <p:strVal val="#ppt_x"/>
                                          </p:val>
                                        </p:tav>
                                      </p:tavLst>
                                    </p:anim>
                                    <p:anim calcmode="lin" valueType="num">
                                      <p:cBhvr>
                                        <p:cTn id="72" dur="1000" fill="hold"/>
                                        <p:tgtEl>
                                          <p:spTgt spid="72"/>
                                        </p:tgtEl>
                                        <p:attrNameLst>
                                          <p:attrName>ppt_y</p:attrName>
                                        </p:attrNameLst>
                                      </p:cBhvr>
                                      <p:tavLst>
                                        <p:tav tm="0">
                                          <p:val>
                                            <p:strVal val="#ppt_y+.1"/>
                                          </p:val>
                                        </p:tav>
                                        <p:tav tm="100000">
                                          <p:val>
                                            <p:strVal val="#ppt_y"/>
                                          </p:val>
                                        </p:tav>
                                      </p:tavLst>
                                    </p:anim>
                                  </p:childTnLst>
                                </p:cTn>
                              </p:par>
                              <p:par>
                                <p:cTn id="73" presetID="42" presetClass="entr" presetSubtype="0" fill="hold" nodeType="withEffect">
                                  <p:stCondLst>
                                    <p:cond delay="0"/>
                                  </p:stCondLst>
                                  <p:childTnLst>
                                    <p:set>
                                      <p:cBhvr>
                                        <p:cTn id="74" dur="1" fill="hold">
                                          <p:stCondLst>
                                            <p:cond delay="0"/>
                                          </p:stCondLst>
                                        </p:cTn>
                                        <p:tgtEl>
                                          <p:spTgt spid="74"/>
                                        </p:tgtEl>
                                        <p:attrNameLst>
                                          <p:attrName>style.visibility</p:attrName>
                                        </p:attrNameLst>
                                      </p:cBhvr>
                                      <p:to>
                                        <p:strVal val="visible"/>
                                      </p:to>
                                    </p:set>
                                    <p:animEffect transition="in" filter="fade">
                                      <p:cBhvr>
                                        <p:cTn id="75" dur="1000"/>
                                        <p:tgtEl>
                                          <p:spTgt spid="74"/>
                                        </p:tgtEl>
                                      </p:cBhvr>
                                    </p:animEffect>
                                    <p:anim calcmode="lin" valueType="num">
                                      <p:cBhvr>
                                        <p:cTn id="76" dur="1000" fill="hold"/>
                                        <p:tgtEl>
                                          <p:spTgt spid="74"/>
                                        </p:tgtEl>
                                        <p:attrNameLst>
                                          <p:attrName>ppt_x</p:attrName>
                                        </p:attrNameLst>
                                      </p:cBhvr>
                                      <p:tavLst>
                                        <p:tav tm="0">
                                          <p:val>
                                            <p:strVal val="#ppt_x"/>
                                          </p:val>
                                        </p:tav>
                                        <p:tav tm="100000">
                                          <p:val>
                                            <p:strVal val="#ppt_x"/>
                                          </p:val>
                                        </p:tav>
                                      </p:tavLst>
                                    </p:anim>
                                    <p:anim calcmode="lin" valueType="num">
                                      <p:cBhvr>
                                        <p:cTn id="77" dur="1000" fill="hold"/>
                                        <p:tgtEl>
                                          <p:spTgt spid="74"/>
                                        </p:tgtEl>
                                        <p:attrNameLst>
                                          <p:attrName>ppt_y</p:attrName>
                                        </p:attrNameLst>
                                      </p:cBhvr>
                                      <p:tavLst>
                                        <p:tav tm="0">
                                          <p:val>
                                            <p:strVal val="#ppt_y+.1"/>
                                          </p:val>
                                        </p:tav>
                                        <p:tav tm="100000">
                                          <p:val>
                                            <p:strVal val="#ppt_y"/>
                                          </p:val>
                                        </p:tav>
                                      </p:tavLst>
                                    </p:anim>
                                  </p:childTnLst>
                                </p:cTn>
                              </p:par>
                              <p:par>
                                <p:cTn id="78" presetID="42" presetClass="entr" presetSubtype="0" fill="hold" nodeType="withEffect">
                                  <p:stCondLst>
                                    <p:cond delay="0"/>
                                  </p:stCondLst>
                                  <p:childTnLst>
                                    <p:set>
                                      <p:cBhvr>
                                        <p:cTn id="79" dur="1" fill="hold">
                                          <p:stCondLst>
                                            <p:cond delay="0"/>
                                          </p:stCondLst>
                                        </p:cTn>
                                        <p:tgtEl>
                                          <p:spTgt spid="75"/>
                                        </p:tgtEl>
                                        <p:attrNameLst>
                                          <p:attrName>style.visibility</p:attrName>
                                        </p:attrNameLst>
                                      </p:cBhvr>
                                      <p:to>
                                        <p:strVal val="visible"/>
                                      </p:to>
                                    </p:set>
                                    <p:animEffect transition="in" filter="fade">
                                      <p:cBhvr>
                                        <p:cTn id="80" dur="1000"/>
                                        <p:tgtEl>
                                          <p:spTgt spid="75"/>
                                        </p:tgtEl>
                                      </p:cBhvr>
                                    </p:animEffect>
                                    <p:anim calcmode="lin" valueType="num">
                                      <p:cBhvr>
                                        <p:cTn id="81" dur="1000" fill="hold"/>
                                        <p:tgtEl>
                                          <p:spTgt spid="75"/>
                                        </p:tgtEl>
                                        <p:attrNameLst>
                                          <p:attrName>ppt_x</p:attrName>
                                        </p:attrNameLst>
                                      </p:cBhvr>
                                      <p:tavLst>
                                        <p:tav tm="0">
                                          <p:val>
                                            <p:strVal val="#ppt_x"/>
                                          </p:val>
                                        </p:tav>
                                        <p:tav tm="100000">
                                          <p:val>
                                            <p:strVal val="#ppt_x"/>
                                          </p:val>
                                        </p:tav>
                                      </p:tavLst>
                                    </p:anim>
                                    <p:anim calcmode="lin" valueType="num">
                                      <p:cBhvr>
                                        <p:cTn id="82" dur="1000" fill="hold"/>
                                        <p:tgtEl>
                                          <p:spTgt spid="75"/>
                                        </p:tgtEl>
                                        <p:attrNameLst>
                                          <p:attrName>ppt_y</p:attrName>
                                        </p:attrNameLst>
                                      </p:cBhvr>
                                      <p:tavLst>
                                        <p:tav tm="0">
                                          <p:val>
                                            <p:strVal val="#ppt_y+.1"/>
                                          </p:val>
                                        </p:tav>
                                        <p:tav tm="100000">
                                          <p:val>
                                            <p:strVal val="#ppt_y"/>
                                          </p:val>
                                        </p:tav>
                                      </p:tavLst>
                                    </p:anim>
                                  </p:childTnLst>
                                </p:cTn>
                              </p:par>
                              <p:par>
                                <p:cTn id="83" presetID="42" presetClass="entr" presetSubtype="0" fill="hold" nodeType="withEffect">
                                  <p:stCondLst>
                                    <p:cond delay="0"/>
                                  </p:stCondLst>
                                  <p:childTnLst>
                                    <p:set>
                                      <p:cBhvr>
                                        <p:cTn id="84" dur="1" fill="hold">
                                          <p:stCondLst>
                                            <p:cond delay="0"/>
                                          </p:stCondLst>
                                        </p:cTn>
                                        <p:tgtEl>
                                          <p:spTgt spid="85"/>
                                        </p:tgtEl>
                                        <p:attrNameLst>
                                          <p:attrName>style.visibility</p:attrName>
                                        </p:attrNameLst>
                                      </p:cBhvr>
                                      <p:to>
                                        <p:strVal val="visible"/>
                                      </p:to>
                                    </p:set>
                                    <p:animEffect transition="in" filter="fade">
                                      <p:cBhvr>
                                        <p:cTn id="85" dur="1000"/>
                                        <p:tgtEl>
                                          <p:spTgt spid="85"/>
                                        </p:tgtEl>
                                      </p:cBhvr>
                                    </p:animEffect>
                                    <p:anim calcmode="lin" valueType="num">
                                      <p:cBhvr>
                                        <p:cTn id="86" dur="1000" fill="hold"/>
                                        <p:tgtEl>
                                          <p:spTgt spid="85"/>
                                        </p:tgtEl>
                                        <p:attrNameLst>
                                          <p:attrName>ppt_x</p:attrName>
                                        </p:attrNameLst>
                                      </p:cBhvr>
                                      <p:tavLst>
                                        <p:tav tm="0">
                                          <p:val>
                                            <p:strVal val="#ppt_x"/>
                                          </p:val>
                                        </p:tav>
                                        <p:tav tm="100000">
                                          <p:val>
                                            <p:strVal val="#ppt_x"/>
                                          </p:val>
                                        </p:tav>
                                      </p:tavLst>
                                    </p:anim>
                                    <p:anim calcmode="lin" valueType="num">
                                      <p:cBhvr>
                                        <p:cTn id="87" dur="1000" fill="hold"/>
                                        <p:tgtEl>
                                          <p:spTgt spid="85"/>
                                        </p:tgtEl>
                                        <p:attrNameLst>
                                          <p:attrName>ppt_y</p:attrName>
                                        </p:attrNameLst>
                                      </p:cBhvr>
                                      <p:tavLst>
                                        <p:tav tm="0">
                                          <p:val>
                                            <p:strVal val="#ppt_y+.1"/>
                                          </p:val>
                                        </p:tav>
                                        <p:tav tm="100000">
                                          <p:val>
                                            <p:strVal val="#ppt_y"/>
                                          </p:val>
                                        </p:tav>
                                      </p:tavLst>
                                    </p:anim>
                                  </p:childTnLst>
                                </p:cTn>
                              </p:par>
                              <p:par>
                                <p:cTn id="88" presetID="42" presetClass="entr" presetSubtype="0" fill="hold" nodeType="withEffect">
                                  <p:stCondLst>
                                    <p:cond delay="0"/>
                                  </p:stCondLst>
                                  <p:childTnLst>
                                    <p:set>
                                      <p:cBhvr>
                                        <p:cTn id="89" dur="1" fill="hold">
                                          <p:stCondLst>
                                            <p:cond delay="0"/>
                                          </p:stCondLst>
                                        </p:cTn>
                                        <p:tgtEl>
                                          <p:spTgt spid="88"/>
                                        </p:tgtEl>
                                        <p:attrNameLst>
                                          <p:attrName>style.visibility</p:attrName>
                                        </p:attrNameLst>
                                      </p:cBhvr>
                                      <p:to>
                                        <p:strVal val="visible"/>
                                      </p:to>
                                    </p:set>
                                    <p:animEffect transition="in" filter="fade">
                                      <p:cBhvr>
                                        <p:cTn id="90" dur="1000"/>
                                        <p:tgtEl>
                                          <p:spTgt spid="88"/>
                                        </p:tgtEl>
                                      </p:cBhvr>
                                    </p:animEffect>
                                    <p:anim calcmode="lin" valueType="num">
                                      <p:cBhvr>
                                        <p:cTn id="91" dur="1000" fill="hold"/>
                                        <p:tgtEl>
                                          <p:spTgt spid="88"/>
                                        </p:tgtEl>
                                        <p:attrNameLst>
                                          <p:attrName>ppt_x</p:attrName>
                                        </p:attrNameLst>
                                      </p:cBhvr>
                                      <p:tavLst>
                                        <p:tav tm="0">
                                          <p:val>
                                            <p:strVal val="#ppt_x"/>
                                          </p:val>
                                        </p:tav>
                                        <p:tav tm="100000">
                                          <p:val>
                                            <p:strVal val="#ppt_x"/>
                                          </p:val>
                                        </p:tav>
                                      </p:tavLst>
                                    </p:anim>
                                    <p:anim calcmode="lin" valueType="num">
                                      <p:cBhvr>
                                        <p:cTn id="92" dur="1000" fill="hold"/>
                                        <p:tgtEl>
                                          <p:spTgt spid="88"/>
                                        </p:tgtEl>
                                        <p:attrNameLst>
                                          <p:attrName>ppt_y</p:attrName>
                                        </p:attrNameLst>
                                      </p:cBhvr>
                                      <p:tavLst>
                                        <p:tav tm="0">
                                          <p:val>
                                            <p:strVal val="#ppt_y+.1"/>
                                          </p:val>
                                        </p:tav>
                                        <p:tav tm="100000">
                                          <p:val>
                                            <p:strVal val="#ppt_y"/>
                                          </p:val>
                                        </p:tav>
                                      </p:tavLst>
                                    </p:anim>
                                  </p:childTnLst>
                                </p:cTn>
                              </p:par>
                              <p:par>
                                <p:cTn id="93" presetID="42" presetClass="entr" presetSubtype="0" fill="hold" nodeType="withEffect">
                                  <p:stCondLst>
                                    <p:cond delay="0"/>
                                  </p:stCondLst>
                                  <p:childTnLst>
                                    <p:set>
                                      <p:cBhvr>
                                        <p:cTn id="94" dur="1" fill="hold">
                                          <p:stCondLst>
                                            <p:cond delay="0"/>
                                          </p:stCondLst>
                                        </p:cTn>
                                        <p:tgtEl>
                                          <p:spTgt spid="91"/>
                                        </p:tgtEl>
                                        <p:attrNameLst>
                                          <p:attrName>style.visibility</p:attrName>
                                        </p:attrNameLst>
                                      </p:cBhvr>
                                      <p:to>
                                        <p:strVal val="visible"/>
                                      </p:to>
                                    </p:set>
                                    <p:animEffect transition="in" filter="fade">
                                      <p:cBhvr>
                                        <p:cTn id="95" dur="1000"/>
                                        <p:tgtEl>
                                          <p:spTgt spid="91"/>
                                        </p:tgtEl>
                                      </p:cBhvr>
                                    </p:animEffect>
                                    <p:anim calcmode="lin" valueType="num">
                                      <p:cBhvr>
                                        <p:cTn id="96" dur="1000" fill="hold"/>
                                        <p:tgtEl>
                                          <p:spTgt spid="91"/>
                                        </p:tgtEl>
                                        <p:attrNameLst>
                                          <p:attrName>ppt_x</p:attrName>
                                        </p:attrNameLst>
                                      </p:cBhvr>
                                      <p:tavLst>
                                        <p:tav tm="0">
                                          <p:val>
                                            <p:strVal val="#ppt_x"/>
                                          </p:val>
                                        </p:tav>
                                        <p:tav tm="100000">
                                          <p:val>
                                            <p:strVal val="#ppt_x"/>
                                          </p:val>
                                        </p:tav>
                                      </p:tavLst>
                                    </p:anim>
                                    <p:anim calcmode="lin" valueType="num">
                                      <p:cBhvr>
                                        <p:cTn id="97" dur="1000" fill="hold"/>
                                        <p:tgtEl>
                                          <p:spTgt spid="91"/>
                                        </p:tgtEl>
                                        <p:attrNameLst>
                                          <p:attrName>ppt_y</p:attrName>
                                        </p:attrNameLst>
                                      </p:cBhvr>
                                      <p:tavLst>
                                        <p:tav tm="0">
                                          <p:val>
                                            <p:strVal val="#ppt_y+.1"/>
                                          </p:val>
                                        </p:tav>
                                        <p:tav tm="100000">
                                          <p:val>
                                            <p:strVal val="#ppt_y"/>
                                          </p:val>
                                        </p:tav>
                                      </p:tavLst>
                                    </p:anim>
                                  </p:childTnLst>
                                </p:cTn>
                              </p:par>
                              <p:par>
                                <p:cTn id="98" presetID="42" presetClass="entr" presetSubtype="0" fill="hold" nodeType="withEffect">
                                  <p:stCondLst>
                                    <p:cond delay="0"/>
                                  </p:stCondLst>
                                  <p:childTnLst>
                                    <p:set>
                                      <p:cBhvr>
                                        <p:cTn id="99" dur="1" fill="hold">
                                          <p:stCondLst>
                                            <p:cond delay="0"/>
                                          </p:stCondLst>
                                        </p:cTn>
                                        <p:tgtEl>
                                          <p:spTgt spid="94"/>
                                        </p:tgtEl>
                                        <p:attrNameLst>
                                          <p:attrName>style.visibility</p:attrName>
                                        </p:attrNameLst>
                                      </p:cBhvr>
                                      <p:to>
                                        <p:strVal val="visible"/>
                                      </p:to>
                                    </p:set>
                                    <p:animEffect transition="in" filter="fade">
                                      <p:cBhvr>
                                        <p:cTn id="100" dur="1000"/>
                                        <p:tgtEl>
                                          <p:spTgt spid="94"/>
                                        </p:tgtEl>
                                      </p:cBhvr>
                                    </p:animEffect>
                                    <p:anim calcmode="lin" valueType="num">
                                      <p:cBhvr>
                                        <p:cTn id="101" dur="1000" fill="hold"/>
                                        <p:tgtEl>
                                          <p:spTgt spid="94"/>
                                        </p:tgtEl>
                                        <p:attrNameLst>
                                          <p:attrName>ppt_x</p:attrName>
                                        </p:attrNameLst>
                                      </p:cBhvr>
                                      <p:tavLst>
                                        <p:tav tm="0">
                                          <p:val>
                                            <p:strVal val="#ppt_x"/>
                                          </p:val>
                                        </p:tav>
                                        <p:tav tm="100000">
                                          <p:val>
                                            <p:strVal val="#ppt_x"/>
                                          </p:val>
                                        </p:tav>
                                      </p:tavLst>
                                    </p:anim>
                                    <p:anim calcmode="lin" valueType="num">
                                      <p:cBhvr>
                                        <p:cTn id="102" dur="1000" fill="hold"/>
                                        <p:tgtEl>
                                          <p:spTgt spid="94"/>
                                        </p:tgtEl>
                                        <p:attrNameLst>
                                          <p:attrName>ppt_y</p:attrName>
                                        </p:attrNameLst>
                                      </p:cBhvr>
                                      <p:tavLst>
                                        <p:tav tm="0">
                                          <p:val>
                                            <p:strVal val="#ppt_y+.1"/>
                                          </p:val>
                                        </p:tav>
                                        <p:tav tm="100000">
                                          <p:val>
                                            <p:strVal val="#ppt_y"/>
                                          </p:val>
                                        </p:tav>
                                      </p:tavLst>
                                    </p:anim>
                                  </p:childTnLst>
                                </p:cTn>
                              </p:par>
                              <p:par>
                                <p:cTn id="103" presetID="42" presetClass="entr" presetSubtype="0" fill="hold" nodeType="withEffect">
                                  <p:stCondLst>
                                    <p:cond delay="0"/>
                                  </p:stCondLst>
                                  <p:childTnLst>
                                    <p:set>
                                      <p:cBhvr>
                                        <p:cTn id="104" dur="1" fill="hold">
                                          <p:stCondLst>
                                            <p:cond delay="0"/>
                                          </p:stCondLst>
                                        </p:cTn>
                                        <p:tgtEl>
                                          <p:spTgt spid="130"/>
                                        </p:tgtEl>
                                        <p:attrNameLst>
                                          <p:attrName>style.visibility</p:attrName>
                                        </p:attrNameLst>
                                      </p:cBhvr>
                                      <p:to>
                                        <p:strVal val="visible"/>
                                      </p:to>
                                    </p:set>
                                    <p:animEffect transition="in" filter="fade">
                                      <p:cBhvr>
                                        <p:cTn id="105" dur="1000"/>
                                        <p:tgtEl>
                                          <p:spTgt spid="130"/>
                                        </p:tgtEl>
                                      </p:cBhvr>
                                    </p:animEffect>
                                    <p:anim calcmode="lin" valueType="num">
                                      <p:cBhvr>
                                        <p:cTn id="106" dur="1000" fill="hold"/>
                                        <p:tgtEl>
                                          <p:spTgt spid="130"/>
                                        </p:tgtEl>
                                        <p:attrNameLst>
                                          <p:attrName>ppt_x</p:attrName>
                                        </p:attrNameLst>
                                      </p:cBhvr>
                                      <p:tavLst>
                                        <p:tav tm="0">
                                          <p:val>
                                            <p:strVal val="#ppt_x"/>
                                          </p:val>
                                        </p:tav>
                                        <p:tav tm="100000">
                                          <p:val>
                                            <p:strVal val="#ppt_x"/>
                                          </p:val>
                                        </p:tav>
                                      </p:tavLst>
                                    </p:anim>
                                    <p:anim calcmode="lin" valueType="num">
                                      <p:cBhvr>
                                        <p:cTn id="107" dur="1000" fill="hold"/>
                                        <p:tgtEl>
                                          <p:spTgt spid="130"/>
                                        </p:tgtEl>
                                        <p:attrNameLst>
                                          <p:attrName>ppt_y</p:attrName>
                                        </p:attrNameLst>
                                      </p:cBhvr>
                                      <p:tavLst>
                                        <p:tav tm="0">
                                          <p:val>
                                            <p:strVal val="#ppt_y+.1"/>
                                          </p:val>
                                        </p:tav>
                                        <p:tav tm="100000">
                                          <p:val>
                                            <p:strVal val="#ppt_y"/>
                                          </p:val>
                                        </p:tav>
                                      </p:tavLst>
                                    </p:anim>
                                  </p:childTnLst>
                                </p:cTn>
                              </p:par>
                              <p:par>
                                <p:cTn id="108" presetID="42" presetClass="entr" presetSubtype="0" fill="hold" nodeType="withEffect">
                                  <p:stCondLst>
                                    <p:cond delay="0"/>
                                  </p:stCondLst>
                                  <p:childTnLst>
                                    <p:set>
                                      <p:cBhvr>
                                        <p:cTn id="109" dur="1" fill="hold">
                                          <p:stCondLst>
                                            <p:cond delay="0"/>
                                          </p:stCondLst>
                                        </p:cTn>
                                        <p:tgtEl>
                                          <p:spTgt spid="133"/>
                                        </p:tgtEl>
                                        <p:attrNameLst>
                                          <p:attrName>style.visibility</p:attrName>
                                        </p:attrNameLst>
                                      </p:cBhvr>
                                      <p:to>
                                        <p:strVal val="visible"/>
                                      </p:to>
                                    </p:set>
                                    <p:animEffect transition="in" filter="fade">
                                      <p:cBhvr>
                                        <p:cTn id="110" dur="1000"/>
                                        <p:tgtEl>
                                          <p:spTgt spid="133"/>
                                        </p:tgtEl>
                                      </p:cBhvr>
                                    </p:animEffect>
                                    <p:anim calcmode="lin" valueType="num">
                                      <p:cBhvr>
                                        <p:cTn id="111" dur="1000" fill="hold"/>
                                        <p:tgtEl>
                                          <p:spTgt spid="133"/>
                                        </p:tgtEl>
                                        <p:attrNameLst>
                                          <p:attrName>ppt_x</p:attrName>
                                        </p:attrNameLst>
                                      </p:cBhvr>
                                      <p:tavLst>
                                        <p:tav tm="0">
                                          <p:val>
                                            <p:strVal val="#ppt_x"/>
                                          </p:val>
                                        </p:tav>
                                        <p:tav tm="100000">
                                          <p:val>
                                            <p:strVal val="#ppt_x"/>
                                          </p:val>
                                        </p:tav>
                                      </p:tavLst>
                                    </p:anim>
                                    <p:anim calcmode="lin" valueType="num">
                                      <p:cBhvr>
                                        <p:cTn id="112" dur="1000" fill="hold"/>
                                        <p:tgtEl>
                                          <p:spTgt spid="133"/>
                                        </p:tgtEl>
                                        <p:attrNameLst>
                                          <p:attrName>ppt_y</p:attrName>
                                        </p:attrNameLst>
                                      </p:cBhvr>
                                      <p:tavLst>
                                        <p:tav tm="0">
                                          <p:val>
                                            <p:strVal val="#ppt_y+.1"/>
                                          </p:val>
                                        </p:tav>
                                        <p:tav tm="100000">
                                          <p:val>
                                            <p:strVal val="#ppt_y"/>
                                          </p:val>
                                        </p:tav>
                                      </p:tavLst>
                                    </p:anim>
                                  </p:childTnLst>
                                </p:cTn>
                              </p:par>
                              <p:par>
                                <p:cTn id="113" presetID="42" presetClass="entr" presetSubtype="0" fill="hold" nodeType="withEffect">
                                  <p:stCondLst>
                                    <p:cond delay="0"/>
                                  </p:stCondLst>
                                  <p:childTnLst>
                                    <p:set>
                                      <p:cBhvr>
                                        <p:cTn id="114" dur="1" fill="hold">
                                          <p:stCondLst>
                                            <p:cond delay="0"/>
                                          </p:stCondLst>
                                        </p:cTn>
                                        <p:tgtEl>
                                          <p:spTgt spid="142"/>
                                        </p:tgtEl>
                                        <p:attrNameLst>
                                          <p:attrName>style.visibility</p:attrName>
                                        </p:attrNameLst>
                                      </p:cBhvr>
                                      <p:to>
                                        <p:strVal val="visible"/>
                                      </p:to>
                                    </p:set>
                                    <p:animEffect transition="in" filter="fade">
                                      <p:cBhvr>
                                        <p:cTn id="115" dur="1000"/>
                                        <p:tgtEl>
                                          <p:spTgt spid="142"/>
                                        </p:tgtEl>
                                      </p:cBhvr>
                                    </p:animEffect>
                                    <p:anim calcmode="lin" valueType="num">
                                      <p:cBhvr>
                                        <p:cTn id="116" dur="1000" fill="hold"/>
                                        <p:tgtEl>
                                          <p:spTgt spid="142"/>
                                        </p:tgtEl>
                                        <p:attrNameLst>
                                          <p:attrName>ppt_x</p:attrName>
                                        </p:attrNameLst>
                                      </p:cBhvr>
                                      <p:tavLst>
                                        <p:tav tm="0">
                                          <p:val>
                                            <p:strVal val="#ppt_x"/>
                                          </p:val>
                                        </p:tav>
                                        <p:tav tm="100000">
                                          <p:val>
                                            <p:strVal val="#ppt_x"/>
                                          </p:val>
                                        </p:tav>
                                      </p:tavLst>
                                    </p:anim>
                                    <p:anim calcmode="lin" valueType="num">
                                      <p:cBhvr>
                                        <p:cTn id="117" dur="1000" fill="hold"/>
                                        <p:tgtEl>
                                          <p:spTgt spid="142"/>
                                        </p:tgtEl>
                                        <p:attrNameLst>
                                          <p:attrName>ppt_y</p:attrName>
                                        </p:attrNameLst>
                                      </p:cBhvr>
                                      <p:tavLst>
                                        <p:tav tm="0">
                                          <p:val>
                                            <p:strVal val="#ppt_y+.1"/>
                                          </p:val>
                                        </p:tav>
                                        <p:tav tm="100000">
                                          <p:val>
                                            <p:strVal val="#ppt_y"/>
                                          </p:val>
                                        </p:tav>
                                      </p:tavLst>
                                    </p:anim>
                                  </p:childTnLst>
                                </p:cTn>
                              </p:par>
                              <p:par>
                                <p:cTn id="118" presetID="42" presetClass="entr" presetSubtype="0" fill="hold" nodeType="withEffect">
                                  <p:stCondLst>
                                    <p:cond delay="0"/>
                                  </p:stCondLst>
                                  <p:childTnLst>
                                    <p:set>
                                      <p:cBhvr>
                                        <p:cTn id="119" dur="1" fill="hold">
                                          <p:stCondLst>
                                            <p:cond delay="0"/>
                                          </p:stCondLst>
                                        </p:cTn>
                                        <p:tgtEl>
                                          <p:spTgt spid="145"/>
                                        </p:tgtEl>
                                        <p:attrNameLst>
                                          <p:attrName>style.visibility</p:attrName>
                                        </p:attrNameLst>
                                      </p:cBhvr>
                                      <p:to>
                                        <p:strVal val="visible"/>
                                      </p:to>
                                    </p:set>
                                    <p:animEffect transition="in" filter="fade">
                                      <p:cBhvr>
                                        <p:cTn id="120" dur="1000"/>
                                        <p:tgtEl>
                                          <p:spTgt spid="145"/>
                                        </p:tgtEl>
                                      </p:cBhvr>
                                    </p:animEffect>
                                    <p:anim calcmode="lin" valueType="num">
                                      <p:cBhvr>
                                        <p:cTn id="121" dur="1000" fill="hold"/>
                                        <p:tgtEl>
                                          <p:spTgt spid="145"/>
                                        </p:tgtEl>
                                        <p:attrNameLst>
                                          <p:attrName>ppt_x</p:attrName>
                                        </p:attrNameLst>
                                      </p:cBhvr>
                                      <p:tavLst>
                                        <p:tav tm="0">
                                          <p:val>
                                            <p:strVal val="#ppt_x"/>
                                          </p:val>
                                        </p:tav>
                                        <p:tav tm="100000">
                                          <p:val>
                                            <p:strVal val="#ppt_x"/>
                                          </p:val>
                                        </p:tav>
                                      </p:tavLst>
                                    </p:anim>
                                    <p:anim calcmode="lin" valueType="num">
                                      <p:cBhvr>
                                        <p:cTn id="122" dur="1000" fill="hold"/>
                                        <p:tgtEl>
                                          <p:spTgt spid="145"/>
                                        </p:tgtEl>
                                        <p:attrNameLst>
                                          <p:attrName>ppt_y</p:attrName>
                                        </p:attrNameLst>
                                      </p:cBhvr>
                                      <p:tavLst>
                                        <p:tav tm="0">
                                          <p:val>
                                            <p:strVal val="#ppt_y+.1"/>
                                          </p:val>
                                        </p:tav>
                                        <p:tav tm="100000">
                                          <p:val>
                                            <p:strVal val="#ppt_y"/>
                                          </p:val>
                                        </p:tav>
                                      </p:tavLst>
                                    </p:anim>
                                  </p:childTnLst>
                                </p:cTn>
                              </p:par>
                              <p:par>
                                <p:cTn id="123" presetID="42" presetClass="entr" presetSubtype="0" fill="hold" nodeType="withEffect">
                                  <p:stCondLst>
                                    <p:cond delay="0"/>
                                  </p:stCondLst>
                                  <p:childTnLst>
                                    <p:set>
                                      <p:cBhvr>
                                        <p:cTn id="124" dur="1" fill="hold">
                                          <p:stCondLst>
                                            <p:cond delay="0"/>
                                          </p:stCondLst>
                                        </p:cTn>
                                        <p:tgtEl>
                                          <p:spTgt spid="154"/>
                                        </p:tgtEl>
                                        <p:attrNameLst>
                                          <p:attrName>style.visibility</p:attrName>
                                        </p:attrNameLst>
                                      </p:cBhvr>
                                      <p:to>
                                        <p:strVal val="visible"/>
                                      </p:to>
                                    </p:set>
                                    <p:animEffect transition="in" filter="fade">
                                      <p:cBhvr>
                                        <p:cTn id="125" dur="1000"/>
                                        <p:tgtEl>
                                          <p:spTgt spid="154"/>
                                        </p:tgtEl>
                                      </p:cBhvr>
                                    </p:animEffect>
                                    <p:anim calcmode="lin" valueType="num">
                                      <p:cBhvr>
                                        <p:cTn id="126" dur="1000" fill="hold"/>
                                        <p:tgtEl>
                                          <p:spTgt spid="154"/>
                                        </p:tgtEl>
                                        <p:attrNameLst>
                                          <p:attrName>ppt_x</p:attrName>
                                        </p:attrNameLst>
                                      </p:cBhvr>
                                      <p:tavLst>
                                        <p:tav tm="0">
                                          <p:val>
                                            <p:strVal val="#ppt_x"/>
                                          </p:val>
                                        </p:tav>
                                        <p:tav tm="100000">
                                          <p:val>
                                            <p:strVal val="#ppt_x"/>
                                          </p:val>
                                        </p:tav>
                                      </p:tavLst>
                                    </p:anim>
                                    <p:anim calcmode="lin" valueType="num">
                                      <p:cBhvr>
                                        <p:cTn id="127" dur="1000" fill="hold"/>
                                        <p:tgtEl>
                                          <p:spTgt spid="154"/>
                                        </p:tgtEl>
                                        <p:attrNameLst>
                                          <p:attrName>ppt_y</p:attrName>
                                        </p:attrNameLst>
                                      </p:cBhvr>
                                      <p:tavLst>
                                        <p:tav tm="0">
                                          <p:val>
                                            <p:strVal val="#ppt_y+.1"/>
                                          </p:val>
                                        </p:tav>
                                        <p:tav tm="100000">
                                          <p:val>
                                            <p:strVal val="#ppt_y"/>
                                          </p:val>
                                        </p:tav>
                                      </p:tavLst>
                                    </p:anim>
                                  </p:childTnLst>
                                </p:cTn>
                              </p:par>
                              <p:par>
                                <p:cTn id="128" presetID="42" presetClass="entr" presetSubtype="0" fill="hold" nodeType="withEffect">
                                  <p:stCondLst>
                                    <p:cond delay="0"/>
                                  </p:stCondLst>
                                  <p:childTnLst>
                                    <p:set>
                                      <p:cBhvr>
                                        <p:cTn id="129" dur="1" fill="hold">
                                          <p:stCondLst>
                                            <p:cond delay="0"/>
                                          </p:stCondLst>
                                        </p:cTn>
                                        <p:tgtEl>
                                          <p:spTgt spid="157"/>
                                        </p:tgtEl>
                                        <p:attrNameLst>
                                          <p:attrName>style.visibility</p:attrName>
                                        </p:attrNameLst>
                                      </p:cBhvr>
                                      <p:to>
                                        <p:strVal val="visible"/>
                                      </p:to>
                                    </p:set>
                                    <p:animEffect transition="in" filter="fade">
                                      <p:cBhvr>
                                        <p:cTn id="130" dur="1000"/>
                                        <p:tgtEl>
                                          <p:spTgt spid="157"/>
                                        </p:tgtEl>
                                      </p:cBhvr>
                                    </p:animEffect>
                                    <p:anim calcmode="lin" valueType="num">
                                      <p:cBhvr>
                                        <p:cTn id="131" dur="1000" fill="hold"/>
                                        <p:tgtEl>
                                          <p:spTgt spid="157"/>
                                        </p:tgtEl>
                                        <p:attrNameLst>
                                          <p:attrName>ppt_x</p:attrName>
                                        </p:attrNameLst>
                                      </p:cBhvr>
                                      <p:tavLst>
                                        <p:tav tm="0">
                                          <p:val>
                                            <p:strVal val="#ppt_x"/>
                                          </p:val>
                                        </p:tav>
                                        <p:tav tm="100000">
                                          <p:val>
                                            <p:strVal val="#ppt_x"/>
                                          </p:val>
                                        </p:tav>
                                      </p:tavLst>
                                    </p:anim>
                                    <p:anim calcmode="lin" valueType="num">
                                      <p:cBhvr>
                                        <p:cTn id="132" dur="1000" fill="hold"/>
                                        <p:tgtEl>
                                          <p:spTgt spid="15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133" restart="whenNotActive" fill="hold" evtFilter="cancelBubble" nodeType="interactiveSeq">
                <p:stCondLst>
                  <p:cond evt="onClick" delay="0">
                    <p:tgtEl>
                      <p:spTgt spid="33"/>
                    </p:tgtEl>
                  </p:cond>
                </p:stCondLst>
                <p:endSync evt="end" delay="0">
                  <p:rtn val="all"/>
                </p:endSync>
                <p:childTnLst>
                  <p:par>
                    <p:cTn id="134" fill="hold">
                      <p:stCondLst>
                        <p:cond delay="0"/>
                      </p:stCondLst>
                      <p:childTnLst>
                        <p:par>
                          <p:cTn id="135" fill="hold">
                            <p:stCondLst>
                              <p:cond delay="0"/>
                            </p:stCondLst>
                            <p:childTnLst>
                              <p:par>
                                <p:cTn id="136" presetID="42" presetClass="entr" presetSubtype="0" fill="hold" nodeType="withEffect">
                                  <p:stCondLst>
                                    <p:cond delay="0"/>
                                  </p:stCondLst>
                                  <p:childTnLst>
                                    <p:set>
                                      <p:cBhvr>
                                        <p:cTn id="137" dur="1" fill="hold">
                                          <p:stCondLst>
                                            <p:cond delay="0"/>
                                          </p:stCondLst>
                                        </p:cTn>
                                        <p:tgtEl>
                                          <p:spTgt spid="99"/>
                                        </p:tgtEl>
                                        <p:attrNameLst>
                                          <p:attrName>style.visibility</p:attrName>
                                        </p:attrNameLst>
                                      </p:cBhvr>
                                      <p:to>
                                        <p:strVal val="visible"/>
                                      </p:to>
                                    </p:set>
                                    <p:animEffect transition="in" filter="fade">
                                      <p:cBhvr>
                                        <p:cTn id="138" dur="1000"/>
                                        <p:tgtEl>
                                          <p:spTgt spid="99"/>
                                        </p:tgtEl>
                                      </p:cBhvr>
                                    </p:animEffect>
                                    <p:anim calcmode="lin" valueType="num">
                                      <p:cBhvr>
                                        <p:cTn id="139" dur="1000" fill="hold"/>
                                        <p:tgtEl>
                                          <p:spTgt spid="99"/>
                                        </p:tgtEl>
                                        <p:attrNameLst>
                                          <p:attrName>ppt_x</p:attrName>
                                        </p:attrNameLst>
                                      </p:cBhvr>
                                      <p:tavLst>
                                        <p:tav tm="0">
                                          <p:val>
                                            <p:strVal val="#ppt_x"/>
                                          </p:val>
                                        </p:tav>
                                        <p:tav tm="100000">
                                          <p:val>
                                            <p:strVal val="#ppt_x"/>
                                          </p:val>
                                        </p:tav>
                                      </p:tavLst>
                                    </p:anim>
                                    <p:anim calcmode="lin" valueType="num">
                                      <p:cBhvr>
                                        <p:cTn id="140" dur="1000" fill="hold"/>
                                        <p:tgtEl>
                                          <p:spTgt spid="99"/>
                                        </p:tgtEl>
                                        <p:attrNameLst>
                                          <p:attrName>ppt_y</p:attrName>
                                        </p:attrNameLst>
                                      </p:cBhvr>
                                      <p:tavLst>
                                        <p:tav tm="0">
                                          <p:val>
                                            <p:strVal val="#ppt_y+.1"/>
                                          </p:val>
                                        </p:tav>
                                        <p:tav tm="100000">
                                          <p:val>
                                            <p:strVal val="#ppt_y"/>
                                          </p:val>
                                        </p:tav>
                                      </p:tavLst>
                                    </p:anim>
                                  </p:childTnLst>
                                </p:cTn>
                              </p:par>
                              <p:par>
                                <p:cTn id="141" presetID="1" presetClass="exit" presetSubtype="0" fill="hold" nodeType="withEffect">
                                  <p:stCondLst>
                                    <p:cond delay="0"/>
                                  </p:stCondLst>
                                  <p:childTnLst>
                                    <p:set>
                                      <p:cBhvr>
                                        <p:cTn id="142" dur="1" fill="hold">
                                          <p:stCondLst>
                                            <p:cond delay="0"/>
                                          </p:stCondLst>
                                        </p:cTn>
                                        <p:tgtEl>
                                          <p:spTgt spid="33"/>
                                        </p:tgtEl>
                                        <p:attrNameLst>
                                          <p:attrName>style.visibility</p:attrName>
                                        </p:attrNameLst>
                                      </p:cBhvr>
                                      <p:to>
                                        <p:strVal val="hidden"/>
                                      </p:to>
                                    </p:set>
                                  </p:childTnLst>
                                </p:cTn>
                              </p:par>
                            </p:childTnLst>
                          </p:cTn>
                        </p:par>
                      </p:childTnLst>
                    </p:cTn>
                  </p:par>
                </p:childTnLst>
              </p:cTn>
              <p:nextCondLst>
                <p:cond evt="onClick" delay="0">
                  <p:tgtEl>
                    <p:spTgt spid="33"/>
                  </p:tgtEl>
                </p:cond>
              </p:nextCondLst>
            </p:seq>
            <p:seq concurrent="1" nextAc="seek">
              <p:cTn id="143" restart="whenNotActive" fill="hold" evtFilter="cancelBubble" nodeType="interactiveSeq">
                <p:stCondLst>
                  <p:cond evt="onClick" delay="0">
                    <p:tgtEl>
                      <p:spTgt spid="39"/>
                    </p:tgtEl>
                  </p:cond>
                </p:stCondLst>
                <p:endSync evt="end" delay="0">
                  <p:rtn val="all"/>
                </p:endSync>
                <p:childTnLst>
                  <p:par>
                    <p:cTn id="144" fill="hold">
                      <p:stCondLst>
                        <p:cond delay="0"/>
                      </p:stCondLst>
                      <p:childTnLst>
                        <p:par>
                          <p:cTn id="145" fill="hold">
                            <p:stCondLst>
                              <p:cond delay="0"/>
                            </p:stCondLst>
                            <p:childTnLst>
                              <p:par>
                                <p:cTn id="146" presetID="42" presetClass="entr" presetSubtype="0" fill="hold" nodeType="withEffect">
                                  <p:stCondLst>
                                    <p:cond delay="0"/>
                                  </p:stCondLst>
                                  <p:childTnLst>
                                    <p:set>
                                      <p:cBhvr>
                                        <p:cTn id="147" dur="1" fill="hold">
                                          <p:stCondLst>
                                            <p:cond delay="0"/>
                                          </p:stCondLst>
                                        </p:cTn>
                                        <p:tgtEl>
                                          <p:spTgt spid="102"/>
                                        </p:tgtEl>
                                        <p:attrNameLst>
                                          <p:attrName>style.visibility</p:attrName>
                                        </p:attrNameLst>
                                      </p:cBhvr>
                                      <p:to>
                                        <p:strVal val="visible"/>
                                      </p:to>
                                    </p:set>
                                    <p:animEffect transition="in" filter="fade">
                                      <p:cBhvr>
                                        <p:cTn id="148" dur="1000"/>
                                        <p:tgtEl>
                                          <p:spTgt spid="102"/>
                                        </p:tgtEl>
                                      </p:cBhvr>
                                    </p:animEffect>
                                    <p:anim calcmode="lin" valueType="num">
                                      <p:cBhvr>
                                        <p:cTn id="149" dur="1000" fill="hold"/>
                                        <p:tgtEl>
                                          <p:spTgt spid="102"/>
                                        </p:tgtEl>
                                        <p:attrNameLst>
                                          <p:attrName>ppt_x</p:attrName>
                                        </p:attrNameLst>
                                      </p:cBhvr>
                                      <p:tavLst>
                                        <p:tav tm="0">
                                          <p:val>
                                            <p:strVal val="#ppt_x"/>
                                          </p:val>
                                        </p:tav>
                                        <p:tav tm="100000">
                                          <p:val>
                                            <p:strVal val="#ppt_x"/>
                                          </p:val>
                                        </p:tav>
                                      </p:tavLst>
                                    </p:anim>
                                    <p:anim calcmode="lin" valueType="num">
                                      <p:cBhvr>
                                        <p:cTn id="150" dur="1000" fill="hold"/>
                                        <p:tgtEl>
                                          <p:spTgt spid="102"/>
                                        </p:tgtEl>
                                        <p:attrNameLst>
                                          <p:attrName>ppt_y</p:attrName>
                                        </p:attrNameLst>
                                      </p:cBhvr>
                                      <p:tavLst>
                                        <p:tav tm="0">
                                          <p:val>
                                            <p:strVal val="#ppt_y+.1"/>
                                          </p:val>
                                        </p:tav>
                                        <p:tav tm="100000">
                                          <p:val>
                                            <p:strVal val="#ppt_y"/>
                                          </p:val>
                                        </p:tav>
                                      </p:tavLst>
                                    </p:anim>
                                  </p:childTnLst>
                                </p:cTn>
                              </p:par>
                              <p:par>
                                <p:cTn id="151" presetID="1" presetClass="exit" presetSubtype="0" fill="hold" nodeType="withEffect">
                                  <p:stCondLst>
                                    <p:cond delay="0"/>
                                  </p:stCondLst>
                                  <p:childTnLst>
                                    <p:set>
                                      <p:cBhvr>
                                        <p:cTn id="152" dur="1" fill="hold">
                                          <p:stCondLst>
                                            <p:cond delay="0"/>
                                          </p:stCondLst>
                                        </p:cTn>
                                        <p:tgtEl>
                                          <p:spTgt spid="39"/>
                                        </p:tgtEl>
                                        <p:attrNameLst>
                                          <p:attrName>style.visibility</p:attrName>
                                        </p:attrNameLst>
                                      </p:cBhvr>
                                      <p:to>
                                        <p:strVal val="hidden"/>
                                      </p:to>
                                    </p:set>
                                  </p:childTnLst>
                                </p:cTn>
                              </p:par>
                            </p:childTnLst>
                          </p:cTn>
                        </p:par>
                      </p:childTnLst>
                    </p:cTn>
                  </p:par>
                </p:childTnLst>
              </p:cTn>
              <p:nextCondLst>
                <p:cond evt="onClick" delay="0">
                  <p:tgtEl>
                    <p:spTgt spid="39"/>
                  </p:tgtEl>
                </p:cond>
              </p:nextCondLst>
            </p:seq>
            <p:seq concurrent="1" nextAc="seek">
              <p:cTn id="153" restart="whenNotActive" fill="hold" evtFilter="cancelBubble" nodeType="interactiveSeq">
                <p:stCondLst>
                  <p:cond evt="onClick" delay="0">
                    <p:tgtEl>
                      <p:spTgt spid="85"/>
                    </p:tgtEl>
                  </p:cond>
                </p:stCondLst>
                <p:endSync evt="end" delay="0">
                  <p:rtn val="all"/>
                </p:endSync>
                <p:childTnLst>
                  <p:par>
                    <p:cTn id="154" fill="hold">
                      <p:stCondLst>
                        <p:cond delay="0"/>
                      </p:stCondLst>
                      <p:childTnLst>
                        <p:par>
                          <p:cTn id="155" fill="hold">
                            <p:stCondLst>
                              <p:cond delay="0"/>
                            </p:stCondLst>
                            <p:childTnLst>
                              <p:par>
                                <p:cTn id="156" presetID="42" presetClass="entr" presetSubtype="0" fill="hold" nodeType="withEffect">
                                  <p:stCondLst>
                                    <p:cond delay="0"/>
                                  </p:stCondLst>
                                  <p:childTnLst>
                                    <p:set>
                                      <p:cBhvr>
                                        <p:cTn id="157" dur="1" fill="hold">
                                          <p:stCondLst>
                                            <p:cond delay="0"/>
                                          </p:stCondLst>
                                        </p:cTn>
                                        <p:tgtEl>
                                          <p:spTgt spid="66"/>
                                        </p:tgtEl>
                                        <p:attrNameLst>
                                          <p:attrName>style.visibility</p:attrName>
                                        </p:attrNameLst>
                                      </p:cBhvr>
                                      <p:to>
                                        <p:strVal val="visible"/>
                                      </p:to>
                                    </p:set>
                                    <p:animEffect transition="in" filter="fade">
                                      <p:cBhvr>
                                        <p:cTn id="158" dur="1000"/>
                                        <p:tgtEl>
                                          <p:spTgt spid="66"/>
                                        </p:tgtEl>
                                      </p:cBhvr>
                                    </p:animEffect>
                                    <p:anim calcmode="lin" valueType="num">
                                      <p:cBhvr>
                                        <p:cTn id="159" dur="1000" fill="hold"/>
                                        <p:tgtEl>
                                          <p:spTgt spid="66"/>
                                        </p:tgtEl>
                                        <p:attrNameLst>
                                          <p:attrName>ppt_x</p:attrName>
                                        </p:attrNameLst>
                                      </p:cBhvr>
                                      <p:tavLst>
                                        <p:tav tm="0">
                                          <p:val>
                                            <p:strVal val="#ppt_x"/>
                                          </p:val>
                                        </p:tav>
                                        <p:tav tm="100000">
                                          <p:val>
                                            <p:strVal val="#ppt_x"/>
                                          </p:val>
                                        </p:tav>
                                      </p:tavLst>
                                    </p:anim>
                                    <p:anim calcmode="lin" valueType="num">
                                      <p:cBhvr>
                                        <p:cTn id="160" dur="1000" fill="hold"/>
                                        <p:tgtEl>
                                          <p:spTgt spid="66"/>
                                        </p:tgtEl>
                                        <p:attrNameLst>
                                          <p:attrName>ppt_y</p:attrName>
                                        </p:attrNameLst>
                                      </p:cBhvr>
                                      <p:tavLst>
                                        <p:tav tm="0">
                                          <p:val>
                                            <p:strVal val="#ppt_y+.1"/>
                                          </p:val>
                                        </p:tav>
                                        <p:tav tm="100000">
                                          <p:val>
                                            <p:strVal val="#ppt_y"/>
                                          </p:val>
                                        </p:tav>
                                      </p:tavLst>
                                    </p:anim>
                                  </p:childTnLst>
                                </p:cTn>
                              </p:par>
                              <p:par>
                                <p:cTn id="161" presetID="1" presetClass="exit" presetSubtype="0" fill="hold" nodeType="withEffect">
                                  <p:stCondLst>
                                    <p:cond delay="0"/>
                                  </p:stCondLst>
                                  <p:childTnLst>
                                    <p:set>
                                      <p:cBhvr>
                                        <p:cTn id="162" dur="1" fill="hold">
                                          <p:stCondLst>
                                            <p:cond delay="0"/>
                                          </p:stCondLst>
                                        </p:cTn>
                                        <p:tgtEl>
                                          <p:spTgt spid="85"/>
                                        </p:tgtEl>
                                        <p:attrNameLst>
                                          <p:attrName>style.visibility</p:attrName>
                                        </p:attrNameLst>
                                      </p:cBhvr>
                                      <p:to>
                                        <p:strVal val="hidden"/>
                                      </p:to>
                                    </p:set>
                                  </p:childTnLst>
                                </p:cTn>
                              </p:par>
                            </p:childTnLst>
                          </p:cTn>
                        </p:par>
                      </p:childTnLst>
                    </p:cTn>
                  </p:par>
                </p:childTnLst>
              </p:cTn>
              <p:nextCondLst>
                <p:cond evt="onClick" delay="0">
                  <p:tgtEl>
                    <p:spTgt spid="85"/>
                  </p:tgtEl>
                </p:cond>
              </p:nextCondLst>
            </p:seq>
            <p:seq concurrent="1" nextAc="seek">
              <p:cTn id="163" restart="whenNotActive" fill="hold" evtFilter="cancelBubble" nodeType="interactiveSeq">
                <p:stCondLst>
                  <p:cond evt="onClick" delay="0">
                    <p:tgtEl>
                      <p:spTgt spid="88"/>
                    </p:tgtEl>
                  </p:cond>
                </p:stCondLst>
                <p:endSync evt="end" delay="0">
                  <p:rtn val="all"/>
                </p:endSync>
                <p:childTnLst>
                  <p:par>
                    <p:cTn id="164" fill="hold">
                      <p:stCondLst>
                        <p:cond delay="0"/>
                      </p:stCondLst>
                      <p:childTnLst>
                        <p:par>
                          <p:cTn id="165" fill="hold">
                            <p:stCondLst>
                              <p:cond delay="0"/>
                            </p:stCondLst>
                            <p:childTnLst>
                              <p:par>
                                <p:cTn id="166" presetID="42" presetClass="entr" presetSubtype="0" fill="hold" nodeType="withEffect">
                                  <p:stCondLst>
                                    <p:cond delay="0"/>
                                  </p:stCondLst>
                                  <p:childTnLst>
                                    <p:set>
                                      <p:cBhvr>
                                        <p:cTn id="167" dur="1" fill="hold">
                                          <p:stCondLst>
                                            <p:cond delay="0"/>
                                          </p:stCondLst>
                                        </p:cTn>
                                        <p:tgtEl>
                                          <p:spTgt spid="63"/>
                                        </p:tgtEl>
                                        <p:attrNameLst>
                                          <p:attrName>style.visibility</p:attrName>
                                        </p:attrNameLst>
                                      </p:cBhvr>
                                      <p:to>
                                        <p:strVal val="visible"/>
                                      </p:to>
                                    </p:set>
                                    <p:animEffect transition="in" filter="fade">
                                      <p:cBhvr>
                                        <p:cTn id="168" dur="1000"/>
                                        <p:tgtEl>
                                          <p:spTgt spid="63"/>
                                        </p:tgtEl>
                                      </p:cBhvr>
                                    </p:animEffect>
                                    <p:anim calcmode="lin" valueType="num">
                                      <p:cBhvr>
                                        <p:cTn id="169" dur="1000" fill="hold"/>
                                        <p:tgtEl>
                                          <p:spTgt spid="63"/>
                                        </p:tgtEl>
                                        <p:attrNameLst>
                                          <p:attrName>ppt_x</p:attrName>
                                        </p:attrNameLst>
                                      </p:cBhvr>
                                      <p:tavLst>
                                        <p:tav tm="0">
                                          <p:val>
                                            <p:strVal val="#ppt_x"/>
                                          </p:val>
                                        </p:tav>
                                        <p:tav tm="100000">
                                          <p:val>
                                            <p:strVal val="#ppt_x"/>
                                          </p:val>
                                        </p:tav>
                                      </p:tavLst>
                                    </p:anim>
                                    <p:anim calcmode="lin" valueType="num">
                                      <p:cBhvr>
                                        <p:cTn id="170" dur="1000" fill="hold"/>
                                        <p:tgtEl>
                                          <p:spTgt spid="63"/>
                                        </p:tgtEl>
                                        <p:attrNameLst>
                                          <p:attrName>ppt_y</p:attrName>
                                        </p:attrNameLst>
                                      </p:cBhvr>
                                      <p:tavLst>
                                        <p:tav tm="0">
                                          <p:val>
                                            <p:strVal val="#ppt_y+.1"/>
                                          </p:val>
                                        </p:tav>
                                        <p:tav tm="100000">
                                          <p:val>
                                            <p:strVal val="#ppt_y"/>
                                          </p:val>
                                        </p:tav>
                                      </p:tavLst>
                                    </p:anim>
                                  </p:childTnLst>
                                </p:cTn>
                              </p:par>
                              <p:par>
                                <p:cTn id="171" presetID="1" presetClass="exit" presetSubtype="0" fill="hold" nodeType="withEffect">
                                  <p:stCondLst>
                                    <p:cond delay="0"/>
                                  </p:stCondLst>
                                  <p:childTnLst>
                                    <p:set>
                                      <p:cBhvr>
                                        <p:cTn id="172" dur="1" fill="hold">
                                          <p:stCondLst>
                                            <p:cond delay="0"/>
                                          </p:stCondLst>
                                        </p:cTn>
                                        <p:tgtEl>
                                          <p:spTgt spid="88"/>
                                        </p:tgtEl>
                                        <p:attrNameLst>
                                          <p:attrName>style.visibility</p:attrName>
                                        </p:attrNameLst>
                                      </p:cBhvr>
                                      <p:to>
                                        <p:strVal val="hidden"/>
                                      </p:to>
                                    </p:set>
                                  </p:childTnLst>
                                </p:cTn>
                              </p:par>
                            </p:childTnLst>
                          </p:cTn>
                        </p:par>
                      </p:childTnLst>
                    </p:cTn>
                  </p:par>
                </p:childTnLst>
              </p:cTn>
              <p:nextCondLst>
                <p:cond evt="onClick" delay="0">
                  <p:tgtEl>
                    <p:spTgt spid="88"/>
                  </p:tgtEl>
                </p:cond>
              </p:nextCondLst>
            </p:seq>
            <p:seq concurrent="1" nextAc="seek">
              <p:cTn id="173" restart="whenNotActive" fill="hold" evtFilter="cancelBubble" nodeType="interactiveSeq">
                <p:stCondLst>
                  <p:cond evt="onClick" delay="0">
                    <p:tgtEl>
                      <p:spTgt spid="91"/>
                    </p:tgtEl>
                  </p:cond>
                </p:stCondLst>
                <p:endSync evt="end" delay="0">
                  <p:rtn val="all"/>
                </p:endSync>
                <p:childTnLst>
                  <p:par>
                    <p:cTn id="174" fill="hold">
                      <p:stCondLst>
                        <p:cond delay="0"/>
                      </p:stCondLst>
                      <p:childTnLst>
                        <p:par>
                          <p:cTn id="175" fill="hold">
                            <p:stCondLst>
                              <p:cond delay="0"/>
                            </p:stCondLst>
                            <p:childTnLst>
                              <p:par>
                                <p:cTn id="176" presetID="42" presetClass="entr" presetSubtype="0" fill="hold" nodeType="withEffect">
                                  <p:stCondLst>
                                    <p:cond delay="0"/>
                                  </p:stCondLst>
                                  <p:childTnLst>
                                    <p:set>
                                      <p:cBhvr>
                                        <p:cTn id="177" dur="1" fill="hold">
                                          <p:stCondLst>
                                            <p:cond delay="0"/>
                                          </p:stCondLst>
                                        </p:cTn>
                                        <p:tgtEl>
                                          <p:spTgt spid="79"/>
                                        </p:tgtEl>
                                        <p:attrNameLst>
                                          <p:attrName>style.visibility</p:attrName>
                                        </p:attrNameLst>
                                      </p:cBhvr>
                                      <p:to>
                                        <p:strVal val="visible"/>
                                      </p:to>
                                    </p:set>
                                    <p:animEffect transition="in" filter="fade">
                                      <p:cBhvr>
                                        <p:cTn id="178" dur="1000"/>
                                        <p:tgtEl>
                                          <p:spTgt spid="79"/>
                                        </p:tgtEl>
                                      </p:cBhvr>
                                    </p:animEffect>
                                    <p:anim calcmode="lin" valueType="num">
                                      <p:cBhvr>
                                        <p:cTn id="179" dur="1000" fill="hold"/>
                                        <p:tgtEl>
                                          <p:spTgt spid="79"/>
                                        </p:tgtEl>
                                        <p:attrNameLst>
                                          <p:attrName>ppt_x</p:attrName>
                                        </p:attrNameLst>
                                      </p:cBhvr>
                                      <p:tavLst>
                                        <p:tav tm="0">
                                          <p:val>
                                            <p:strVal val="#ppt_x"/>
                                          </p:val>
                                        </p:tav>
                                        <p:tav tm="100000">
                                          <p:val>
                                            <p:strVal val="#ppt_x"/>
                                          </p:val>
                                        </p:tav>
                                      </p:tavLst>
                                    </p:anim>
                                    <p:anim calcmode="lin" valueType="num">
                                      <p:cBhvr>
                                        <p:cTn id="180" dur="1000" fill="hold"/>
                                        <p:tgtEl>
                                          <p:spTgt spid="79"/>
                                        </p:tgtEl>
                                        <p:attrNameLst>
                                          <p:attrName>ppt_y</p:attrName>
                                        </p:attrNameLst>
                                      </p:cBhvr>
                                      <p:tavLst>
                                        <p:tav tm="0">
                                          <p:val>
                                            <p:strVal val="#ppt_y+.1"/>
                                          </p:val>
                                        </p:tav>
                                        <p:tav tm="100000">
                                          <p:val>
                                            <p:strVal val="#ppt_y"/>
                                          </p:val>
                                        </p:tav>
                                      </p:tavLst>
                                    </p:anim>
                                  </p:childTnLst>
                                </p:cTn>
                              </p:par>
                              <p:par>
                                <p:cTn id="181" presetID="1" presetClass="exit" presetSubtype="0" fill="hold" nodeType="withEffect">
                                  <p:stCondLst>
                                    <p:cond delay="0"/>
                                  </p:stCondLst>
                                  <p:childTnLst>
                                    <p:set>
                                      <p:cBhvr>
                                        <p:cTn id="182" dur="1" fill="hold">
                                          <p:stCondLst>
                                            <p:cond delay="0"/>
                                          </p:stCondLst>
                                        </p:cTn>
                                        <p:tgtEl>
                                          <p:spTgt spid="91"/>
                                        </p:tgtEl>
                                        <p:attrNameLst>
                                          <p:attrName>style.visibility</p:attrName>
                                        </p:attrNameLst>
                                      </p:cBhvr>
                                      <p:to>
                                        <p:strVal val="hidden"/>
                                      </p:to>
                                    </p:set>
                                  </p:childTnLst>
                                </p:cTn>
                              </p:par>
                            </p:childTnLst>
                          </p:cTn>
                        </p:par>
                      </p:childTnLst>
                    </p:cTn>
                  </p:par>
                </p:childTnLst>
              </p:cTn>
              <p:nextCondLst>
                <p:cond evt="onClick" delay="0">
                  <p:tgtEl>
                    <p:spTgt spid="91"/>
                  </p:tgtEl>
                </p:cond>
              </p:nextCondLst>
            </p:seq>
            <p:seq concurrent="1" nextAc="seek">
              <p:cTn id="183" restart="whenNotActive" fill="hold" evtFilter="cancelBubble" nodeType="interactiveSeq">
                <p:stCondLst>
                  <p:cond evt="onClick" delay="0">
                    <p:tgtEl>
                      <p:spTgt spid="94"/>
                    </p:tgtEl>
                  </p:cond>
                </p:stCondLst>
                <p:endSync evt="end" delay="0">
                  <p:rtn val="all"/>
                </p:endSync>
                <p:childTnLst>
                  <p:par>
                    <p:cTn id="184" fill="hold">
                      <p:stCondLst>
                        <p:cond delay="0"/>
                      </p:stCondLst>
                      <p:childTnLst>
                        <p:par>
                          <p:cTn id="185" fill="hold">
                            <p:stCondLst>
                              <p:cond delay="0"/>
                            </p:stCondLst>
                            <p:childTnLst>
                              <p:par>
                                <p:cTn id="186" presetID="42" presetClass="entr" presetSubtype="0" fill="hold" nodeType="withEffect">
                                  <p:stCondLst>
                                    <p:cond delay="0"/>
                                  </p:stCondLst>
                                  <p:childTnLst>
                                    <p:set>
                                      <p:cBhvr>
                                        <p:cTn id="187" dur="1" fill="hold">
                                          <p:stCondLst>
                                            <p:cond delay="0"/>
                                          </p:stCondLst>
                                        </p:cTn>
                                        <p:tgtEl>
                                          <p:spTgt spid="82"/>
                                        </p:tgtEl>
                                        <p:attrNameLst>
                                          <p:attrName>style.visibility</p:attrName>
                                        </p:attrNameLst>
                                      </p:cBhvr>
                                      <p:to>
                                        <p:strVal val="visible"/>
                                      </p:to>
                                    </p:set>
                                    <p:animEffect transition="in" filter="fade">
                                      <p:cBhvr>
                                        <p:cTn id="188" dur="1000"/>
                                        <p:tgtEl>
                                          <p:spTgt spid="82"/>
                                        </p:tgtEl>
                                      </p:cBhvr>
                                    </p:animEffect>
                                    <p:anim calcmode="lin" valueType="num">
                                      <p:cBhvr>
                                        <p:cTn id="189" dur="1000" fill="hold"/>
                                        <p:tgtEl>
                                          <p:spTgt spid="82"/>
                                        </p:tgtEl>
                                        <p:attrNameLst>
                                          <p:attrName>ppt_x</p:attrName>
                                        </p:attrNameLst>
                                      </p:cBhvr>
                                      <p:tavLst>
                                        <p:tav tm="0">
                                          <p:val>
                                            <p:strVal val="#ppt_x"/>
                                          </p:val>
                                        </p:tav>
                                        <p:tav tm="100000">
                                          <p:val>
                                            <p:strVal val="#ppt_x"/>
                                          </p:val>
                                        </p:tav>
                                      </p:tavLst>
                                    </p:anim>
                                    <p:anim calcmode="lin" valueType="num">
                                      <p:cBhvr>
                                        <p:cTn id="190" dur="1000" fill="hold"/>
                                        <p:tgtEl>
                                          <p:spTgt spid="82"/>
                                        </p:tgtEl>
                                        <p:attrNameLst>
                                          <p:attrName>ppt_y</p:attrName>
                                        </p:attrNameLst>
                                      </p:cBhvr>
                                      <p:tavLst>
                                        <p:tav tm="0">
                                          <p:val>
                                            <p:strVal val="#ppt_y+.1"/>
                                          </p:val>
                                        </p:tav>
                                        <p:tav tm="100000">
                                          <p:val>
                                            <p:strVal val="#ppt_y"/>
                                          </p:val>
                                        </p:tav>
                                      </p:tavLst>
                                    </p:anim>
                                  </p:childTnLst>
                                </p:cTn>
                              </p:par>
                              <p:par>
                                <p:cTn id="191" presetID="1" presetClass="exit" presetSubtype="0" fill="hold" nodeType="withEffect">
                                  <p:stCondLst>
                                    <p:cond delay="0"/>
                                  </p:stCondLst>
                                  <p:childTnLst>
                                    <p:set>
                                      <p:cBhvr>
                                        <p:cTn id="192" dur="1" fill="hold">
                                          <p:stCondLst>
                                            <p:cond delay="0"/>
                                          </p:stCondLst>
                                        </p:cTn>
                                        <p:tgtEl>
                                          <p:spTgt spid="94"/>
                                        </p:tgtEl>
                                        <p:attrNameLst>
                                          <p:attrName>style.visibility</p:attrName>
                                        </p:attrNameLst>
                                      </p:cBhvr>
                                      <p:to>
                                        <p:strVal val="hidden"/>
                                      </p:to>
                                    </p:set>
                                  </p:childTnLst>
                                </p:cTn>
                              </p:par>
                            </p:childTnLst>
                          </p:cTn>
                        </p:par>
                      </p:childTnLst>
                    </p:cTn>
                  </p:par>
                </p:childTnLst>
              </p:cTn>
              <p:nextCondLst>
                <p:cond evt="onClick" delay="0">
                  <p:tgtEl>
                    <p:spTgt spid="94"/>
                  </p:tgtEl>
                </p:cond>
              </p:nextCondLst>
            </p:seq>
            <p:seq concurrent="1" nextAc="seek">
              <p:cTn id="193" restart="whenNotActive" fill="hold" evtFilter="cancelBubble" nodeType="interactiveSeq">
                <p:stCondLst>
                  <p:cond evt="onClick" delay="0">
                    <p:tgtEl>
                      <p:spTgt spid="130"/>
                    </p:tgtEl>
                  </p:cond>
                </p:stCondLst>
                <p:endSync evt="end" delay="0">
                  <p:rtn val="all"/>
                </p:endSync>
                <p:childTnLst>
                  <p:par>
                    <p:cTn id="194" fill="hold">
                      <p:stCondLst>
                        <p:cond delay="0"/>
                      </p:stCondLst>
                      <p:childTnLst>
                        <p:par>
                          <p:cTn id="195" fill="hold">
                            <p:stCondLst>
                              <p:cond delay="0"/>
                            </p:stCondLst>
                            <p:childTnLst>
                              <p:par>
                                <p:cTn id="196" presetID="42" presetClass="entr" presetSubtype="0" fill="hold" nodeType="withEffect">
                                  <p:stCondLst>
                                    <p:cond delay="0"/>
                                  </p:stCondLst>
                                  <p:childTnLst>
                                    <p:set>
                                      <p:cBhvr>
                                        <p:cTn id="197" dur="1" fill="hold">
                                          <p:stCondLst>
                                            <p:cond delay="0"/>
                                          </p:stCondLst>
                                        </p:cTn>
                                        <p:tgtEl>
                                          <p:spTgt spid="124"/>
                                        </p:tgtEl>
                                        <p:attrNameLst>
                                          <p:attrName>style.visibility</p:attrName>
                                        </p:attrNameLst>
                                      </p:cBhvr>
                                      <p:to>
                                        <p:strVal val="visible"/>
                                      </p:to>
                                    </p:set>
                                    <p:animEffect transition="in" filter="fade">
                                      <p:cBhvr>
                                        <p:cTn id="198" dur="1000"/>
                                        <p:tgtEl>
                                          <p:spTgt spid="124"/>
                                        </p:tgtEl>
                                      </p:cBhvr>
                                    </p:animEffect>
                                    <p:anim calcmode="lin" valueType="num">
                                      <p:cBhvr>
                                        <p:cTn id="199" dur="1000" fill="hold"/>
                                        <p:tgtEl>
                                          <p:spTgt spid="124"/>
                                        </p:tgtEl>
                                        <p:attrNameLst>
                                          <p:attrName>ppt_x</p:attrName>
                                        </p:attrNameLst>
                                      </p:cBhvr>
                                      <p:tavLst>
                                        <p:tav tm="0">
                                          <p:val>
                                            <p:strVal val="#ppt_x"/>
                                          </p:val>
                                        </p:tav>
                                        <p:tav tm="100000">
                                          <p:val>
                                            <p:strVal val="#ppt_x"/>
                                          </p:val>
                                        </p:tav>
                                      </p:tavLst>
                                    </p:anim>
                                    <p:anim calcmode="lin" valueType="num">
                                      <p:cBhvr>
                                        <p:cTn id="200" dur="1000" fill="hold"/>
                                        <p:tgtEl>
                                          <p:spTgt spid="124"/>
                                        </p:tgtEl>
                                        <p:attrNameLst>
                                          <p:attrName>ppt_y</p:attrName>
                                        </p:attrNameLst>
                                      </p:cBhvr>
                                      <p:tavLst>
                                        <p:tav tm="0">
                                          <p:val>
                                            <p:strVal val="#ppt_y+.1"/>
                                          </p:val>
                                        </p:tav>
                                        <p:tav tm="100000">
                                          <p:val>
                                            <p:strVal val="#ppt_y"/>
                                          </p:val>
                                        </p:tav>
                                      </p:tavLst>
                                    </p:anim>
                                  </p:childTnLst>
                                </p:cTn>
                              </p:par>
                              <p:par>
                                <p:cTn id="201" presetID="1" presetClass="exit" presetSubtype="0" fill="hold" nodeType="withEffect">
                                  <p:stCondLst>
                                    <p:cond delay="0"/>
                                  </p:stCondLst>
                                  <p:childTnLst>
                                    <p:set>
                                      <p:cBhvr>
                                        <p:cTn id="202" dur="1" fill="hold">
                                          <p:stCondLst>
                                            <p:cond delay="0"/>
                                          </p:stCondLst>
                                        </p:cTn>
                                        <p:tgtEl>
                                          <p:spTgt spid="130"/>
                                        </p:tgtEl>
                                        <p:attrNameLst>
                                          <p:attrName>style.visibility</p:attrName>
                                        </p:attrNameLst>
                                      </p:cBhvr>
                                      <p:to>
                                        <p:strVal val="hidden"/>
                                      </p:to>
                                    </p:set>
                                  </p:childTnLst>
                                </p:cTn>
                              </p:par>
                            </p:childTnLst>
                          </p:cTn>
                        </p:par>
                      </p:childTnLst>
                    </p:cTn>
                  </p:par>
                </p:childTnLst>
              </p:cTn>
              <p:nextCondLst>
                <p:cond evt="onClick" delay="0">
                  <p:tgtEl>
                    <p:spTgt spid="130"/>
                  </p:tgtEl>
                </p:cond>
              </p:nextCondLst>
            </p:seq>
            <p:seq concurrent="1" nextAc="seek">
              <p:cTn id="203" restart="whenNotActive" fill="hold" evtFilter="cancelBubble" nodeType="interactiveSeq">
                <p:stCondLst>
                  <p:cond evt="onClick" delay="0">
                    <p:tgtEl>
                      <p:spTgt spid="133"/>
                    </p:tgtEl>
                  </p:cond>
                </p:stCondLst>
                <p:endSync evt="end" delay="0">
                  <p:rtn val="all"/>
                </p:endSync>
                <p:childTnLst>
                  <p:par>
                    <p:cTn id="204" fill="hold">
                      <p:stCondLst>
                        <p:cond delay="0"/>
                      </p:stCondLst>
                      <p:childTnLst>
                        <p:par>
                          <p:cTn id="205" fill="hold">
                            <p:stCondLst>
                              <p:cond delay="0"/>
                            </p:stCondLst>
                            <p:childTnLst>
                              <p:par>
                                <p:cTn id="206" presetID="42" presetClass="entr" presetSubtype="0" fill="hold" nodeType="withEffect">
                                  <p:stCondLst>
                                    <p:cond delay="0"/>
                                  </p:stCondLst>
                                  <p:childTnLst>
                                    <p:set>
                                      <p:cBhvr>
                                        <p:cTn id="207" dur="1" fill="hold">
                                          <p:stCondLst>
                                            <p:cond delay="0"/>
                                          </p:stCondLst>
                                        </p:cTn>
                                        <p:tgtEl>
                                          <p:spTgt spid="127"/>
                                        </p:tgtEl>
                                        <p:attrNameLst>
                                          <p:attrName>style.visibility</p:attrName>
                                        </p:attrNameLst>
                                      </p:cBhvr>
                                      <p:to>
                                        <p:strVal val="visible"/>
                                      </p:to>
                                    </p:set>
                                    <p:animEffect transition="in" filter="fade">
                                      <p:cBhvr>
                                        <p:cTn id="208" dur="1000"/>
                                        <p:tgtEl>
                                          <p:spTgt spid="127"/>
                                        </p:tgtEl>
                                      </p:cBhvr>
                                    </p:animEffect>
                                    <p:anim calcmode="lin" valueType="num">
                                      <p:cBhvr>
                                        <p:cTn id="209" dur="1000" fill="hold"/>
                                        <p:tgtEl>
                                          <p:spTgt spid="127"/>
                                        </p:tgtEl>
                                        <p:attrNameLst>
                                          <p:attrName>ppt_x</p:attrName>
                                        </p:attrNameLst>
                                      </p:cBhvr>
                                      <p:tavLst>
                                        <p:tav tm="0">
                                          <p:val>
                                            <p:strVal val="#ppt_x"/>
                                          </p:val>
                                        </p:tav>
                                        <p:tav tm="100000">
                                          <p:val>
                                            <p:strVal val="#ppt_x"/>
                                          </p:val>
                                        </p:tav>
                                      </p:tavLst>
                                    </p:anim>
                                    <p:anim calcmode="lin" valueType="num">
                                      <p:cBhvr>
                                        <p:cTn id="210" dur="1000" fill="hold"/>
                                        <p:tgtEl>
                                          <p:spTgt spid="127"/>
                                        </p:tgtEl>
                                        <p:attrNameLst>
                                          <p:attrName>ppt_y</p:attrName>
                                        </p:attrNameLst>
                                      </p:cBhvr>
                                      <p:tavLst>
                                        <p:tav tm="0">
                                          <p:val>
                                            <p:strVal val="#ppt_y+.1"/>
                                          </p:val>
                                        </p:tav>
                                        <p:tav tm="100000">
                                          <p:val>
                                            <p:strVal val="#ppt_y"/>
                                          </p:val>
                                        </p:tav>
                                      </p:tavLst>
                                    </p:anim>
                                  </p:childTnLst>
                                </p:cTn>
                              </p:par>
                              <p:par>
                                <p:cTn id="211" presetID="1" presetClass="exit" presetSubtype="0" fill="hold" nodeType="withEffect">
                                  <p:stCondLst>
                                    <p:cond delay="0"/>
                                  </p:stCondLst>
                                  <p:childTnLst>
                                    <p:set>
                                      <p:cBhvr>
                                        <p:cTn id="212" dur="1" fill="hold">
                                          <p:stCondLst>
                                            <p:cond delay="0"/>
                                          </p:stCondLst>
                                        </p:cTn>
                                        <p:tgtEl>
                                          <p:spTgt spid="133"/>
                                        </p:tgtEl>
                                        <p:attrNameLst>
                                          <p:attrName>style.visibility</p:attrName>
                                        </p:attrNameLst>
                                      </p:cBhvr>
                                      <p:to>
                                        <p:strVal val="hidden"/>
                                      </p:to>
                                    </p:set>
                                  </p:childTnLst>
                                </p:cTn>
                              </p:par>
                            </p:childTnLst>
                          </p:cTn>
                        </p:par>
                      </p:childTnLst>
                    </p:cTn>
                  </p:par>
                </p:childTnLst>
              </p:cTn>
              <p:nextCondLst>
                <p:cond evt="onClick" delay="0">
                  <p:tgtEl>
                    <p:spTgt spid="133"/>
                  </p:tgtEl>
                </p:cond>
              </p:nextCondLst>
            </p:seq>
            <p:seq concurrent="1" nextAc="seek">
              <p:cTn id="213" restart="whenNotActive" fill="hold" evtFilter="cancelBubble" nodeType="interactiveSeq">
                <p:stCondLst>
                  <p:cond evt="onClick" delay="0">
                    <p:tgtEl>
                      <p:spTgt spid="142"/>
                    </p:tgtEl>
                  </p:cond>
                </p:stCondLst>
                <p:endSync evt="end" delay="0">
                  <p:rtn val="all"/>
                </p:endSync>
                <p:childTnLst>
                  <p:par>
                    <p:cTn id="214" fill="hold">
                      <p:stCondLst>
                        <p:cond delay="0"/>
                      </p:stCondLst>
                      <p:childTnLst>
                        <p:par>
                          <p:cTn id="215" fill="hold">
                            <p:stCondLst>
                              <p:cond delay="0"/>
                            </p:stCondLst>
                            <p:childTnLst>
                              <p:par>
                                <p:cTn id="216" presetID="42" presetClass="entr" presetSubtype="0" fill="hold" nodeType="withEffect">
                                  <p:stCondLst>
                                    <p:cond delay="0"/>
                                  </p:stCondLst>
                                  <p:childTnLst>
                                    <p:set>
                                      <p:cBhvr>
                                        <p:cTn id="217" dur="1" fill="hold">
                                          <p:stCondLst>
                                            <p:cond delay="0"/>
                                          </p:stCondLst>
                                        </p:cTn>
                                        <p:tgtEl>
                                          <p:spTgt spid="139"/>
                                        </p:tgtEl>
                                        <p:attrNameLst>
                                          <p:attrName>style.visibility</p:attrName>
                                        </p:attrNameLst>
                                      </p:cBhvr>
                                      <p:to>
                                        <p:strVal val="visible"/>
                                      </p:to>
                                    </p:set>
                                    <p:animEffect transition="in" filter="fade">
                                      <p:cBhvr>
                                        <p:cTn id="218" dur="1000"/>
                                        <p:tgtEl>
                                          <p:spTgt spid="139"/>
                                        </p:tgtEl>
                                      </p:cBhvr>
                                    </p:animEffect>
                                    <p:anim calcmode="lin" valueType="num">
                                      <p:cBhvr>
                                        <p:cTn id="219" dur="1000" fill="hold"/>
                                        <p:tgtEl>
                                          <p:spTgt spid="139"/>
                                        </p:tgtEl>
                                        <p:attrNameLst>
                                          <p:attrName>ppt_x</p:attrName>
                                        </p:attrNameLst>
                                      </p:cBhvr>
                                      <p:tavLst>
                                        <p:tav tm="0">
                                          <p:val>
                                            <p:strVal val="#ppt_x"/>
                                          </p:val>
                                        </p:tav>
                                        <p:tav tm="100000">
                                          <p:val>
                                            <p:strVal val="#ppt_x"/>
                                          </p:val>
                                        </p:tav>
                                      </p:tavLst>
                                    </p:anim>
                                    <p:anim calcmode="lin" valueType="num">
                                      <p:cBhvr>
                                        <p:cTn id="220" dur="1000" fill="hold"/>
                                        <p:tgtEl>
                                          <p:spTgt spid="139"/>
                                        </p:tgtEl>
                                        <p:attrNameLst>
                                          <p:attrName>ppt_y</p:attrName>
                                        </p:attrNameLst>
                                      </p:cBhvr>
                                      <p:tavLst>
                                        <p:tav tm="0">
                                          <p:val>
                                            <p:strVal val="#ppt_y+.1"/>
                                          </p:val>
                                        </p:tav>
                                        <p:tav tm="100000">
                                          <p:val>
                                            <p:strVal val="#ppt_y"/>
                                          </p:val>
                                        </p:tav>
                                      </p:tavLst>
                                    </p:anim>
                                  </p:childTnLst>
                                </p:cTn>
                              </p:par>
                              <p:par>
                                <p:cTn id="221" presetID="1" presetClass="exit" presetSubtype="0" fill="hold" nodeType="withEffect">
                                  <p:stCondLst>
                                    <p:cond delay="0"/>
                                  </p:stCondLst>
                                  <p:childTnLst>
                                    <p:set>
                                      <p:cBhvr>
                                        <p:cTn id="222" dur="1" fill="hold">
                                          <p:stCondLst>
                                            <p:cond delay="0"/>
                                          </p:stCondLst>
                                        </p:cTn>
                                        <p:tgtEl>
                                          <p:spTgt spid="142"/>
                                        </p:tgtEl>
                                        <p:attrNameLst>
                                          <p:attrName>style.visibility</p:attrName>
                                        </p:attrNameLst>
                                      </p:cBhvr>
                                      <p:to>
                                        <p:strVal val="hidden"/>
                                      </p:to>
                                    </p:set>
                                  </p:childTnLst>
                                </p:cTn>
                              </p:par>
                            </p:childTnLst>
                          </p:cTn>
                        </p:par>
                      </p:childTnLst>
                    </p:cTn>
                  </p:par>
                </p:childTnLst>
              </p:cTn>
              <p:nextCondLst>
                <p:cond evt="onClick" delay="0">
                  <p:tgtEl>
                    <p:spTgt spid="142"/>
                  </p:tgtEl>
                </p:cond>
              </p:nextCondLst>
            </p:seq>
            <p:seq concurrent="1" nextAc="seek">
              <p:cTn id="223" restart="whenNotActive" fill="hold" evtFilter="cancelBubble" nodeType="interactiveSeq">
                <p:stCondLst>
                  <p:cond evt="onClick" delay="0">
                    <p:tgtEl>
                      <p:spTgt spid="145"/>
                    </p:tgtEl>
                  </p:cond>
                </p:stCondLst>
                <p:endSync evt="end" delay="0">
                  <p:rtn val="all"/>
                </p:endSync>
                <p:childTnLst>
                  <p:par>
                    <p:cTn id="224" fill="hold">
                      <p:stCondLst>
                        <p:cond delay="0"/>
                      </p:stCondLst>
                      <p:childTnLst>
                        <p:par>
                          <p:cTn id="225" fill="hold">
                            <p:stCondLst>
                              <p:cond delay="0"/>
                            </p:stCondLst>
                            <p:childTnLst>
                              <p:par>
                                <p:cTn id="226" presetID="42" presetClass="entr" presetSubtype="0" fill="hold" nodeType="withEffect">
                                  <p:stCondLst>
                                    <p:cond delay="0"/>
                                  </p:stCondLst>
                                  <p:childTnLst>
                                    <p:set>
                                      <p:cBhvr>
                                        <p:cTn id="227" dur="1" fill="hold">
                                          <p:stCondLst>
                                            <p:cond delay="0"/>
                                          </p:stCondLst>
                                        </p:cTn>
                                        <p:tgtEl>
                                          <p:spTgt spid="136"/>
                                        </p:tgtEl>
                                        <p:attrNameLst>
                                          <p:attrName>style.visibility</p:attrName>
                                        </p:attrNameLst>
                                      </p:cBhvr>
                                      <p:to>
                                        <p:strVal val="visible"/>
                                      </p:to>
                                    </p:set>
                                    <p:animEffect transition="in" filter="fade">
                                      <p:cBhvr>
                                        <p:cTn id="228" dur="1000"/>
                                        <p:tgtEl>
                                          <p:spTgt spid="136"/>
                                        </p:tgtEl>
                                      </p:cBhvr>
                                    </p:animEffect>
                                    <p:anim calcmode="lin" valueType="num">
                                      <p:cBhvr>
                                        <p:cTn id="229" dur="1000" fill="hold"/>
                                        <p:tgtEl>
                                          <p:spTgt spid="136"/>
                                        </p:tgtEl>
                                        <p:attrNameLst>
                                          <p:attrName>ppt_x</p:attrName>
                                        </p:attrNameLst>
                                      </p:cBhvr>
                                      <p:tavLst>
                                        <p:tav tm="0">
                                          <p:val>
                                            <p:strVal val="#ppt_x"/>
                                          </p:val>
                                        </p:tav>
                                        <p:tav tm="100000">
                                          <p:val>
                                            <p:strVal val="#ppt_x"/>
                                          </p:val>
                                        </p:tav>
                                      </p:tavLst>
                                    </p:anim>
                                    <p:anim calcmode="lin" valueType="num">
                                      <p:cBhvr>
                                        <p:cTn id="230" dur="1000" fill="hold"/>
                                        <p:tgtEl>
                                          <p:spTgt spid="136"/>
                                        </p:tgtEl>
                                        <p:attrNameLst>
                                          <p:attrName>ppt_y</p:attrName>
                                        </p:attrNameLst>
                                      </p:cBhvr>
                                      <p:tavLst>
                                        <p:tav tm="0">
                                          <p:val>
                                            <p:strVal val="#ppt_y+.1"/>
                                          </p:val>
                                        </p:tav>
                                        <p:tav tm="100000">
                                          <p:val>
                                            <p:strVal val="#ppt_y"/>
                                          </p:val>
                                        </p:tav>
                                      </p:tavLst>
                                    </p:anim>
                                  </p:childTnLst>
                                </p:cTn>
                              </p:par>
                              <p:par>
                                <p:cTn id="231" presetID="1" presetClass="exit" presetSubtype="0" fill="hold" nodeType="withEffect">
                                  <p:stCondLst>
                                    <p:cond delay="0"/>
                                  </p:stCondLst>
                                  <p:childTnLst>
                                    <p:set>
                                      <p:cBhvr>
                                        <p:cTn id="232" dur="1" fill="hold">
                                          <p:stCondLst>
                                            <p:cond delay="0"/>
                                          </p:stCondLst>
                                        </p:cTn>
                                        <p:tgtEl>
                                          <p:spTgt spid="145"/>
                                        </p:tgtEl>
                                        <p:attrNameLst>
                                          <p:attrName>style.visibility</p:attrName>
                                        </p:attrNameLst>
                                      </p:cBhvr>
                                      <p:to>
                                        <p:strVal val="hidden"/>
                                      </p:to>
                                    </p:set>
                                  </p:childTnLst>
                                </p:cTn>
                              </p:par>
                            </p:childTnLst>
                          </p:cTn>
                        </p:par>
                      </p:childTnLst>
                    </p:cTn>
                  </p:par>
                </p:childTnLst>
              </p:cTn>
              <p:nextCondLst>
                <p:cond evt="onClick" delay="0">
                  <p:tgtEl>
                    <p:spTgt spid="145"/>
                  </p:tgtEl>
                </p:cond>
              </p:nextCondLst>
            </p:seq>
            <p:seq concurrent="1" nextAc="seek">
              <p:cTn id="233" restart="whenNotActive" fill="hold" evtFilter="cancelBubble" nodeType="interactiveSeq">
                <p:stCondLst>
                  <p:cond evt="onClick" delay="0">
                    <p:tgtEl>
                      <p:spTgt spid="154"/>
                    </p:tgtEl>
                  </p:cond>
                </p:stCondLst>
                <p:endSync evt="end" delay="0">
                  <p:rtn val="all"/>
                </p:endSync>
                <p:childTnLst>
                  <p:par>
                    <p:cTn id="234" fill="hold">
                      <p:stCondLst>
                        <p:cond delay="0"/>
                      </p:stCondLst>
                      <p:childTnLst>
                        <p:par>
                          <p:cTn id="235" fill="hold">
                            <p:stCondLst>
                              <p:cond delay="0"/>
                            </p:stCondLst>
                            <p:childTnLst>
                              <p:par>
                                <p:cTn id="236" presetID="42" presetClass="entr" presetSubtype="0" fill="hold" nodeType="withEffect">
                                  <p:stCondLst>
                                    <p:cond delay="0"/>
                                  </p:stCondLst>
                                  <p:childTnLst>
                                    <p:set>
                                      <p:cBhvr>
                                        <p:cTn id="237" dur="1" fill="hold">
                                          <p:stCondLst>
                                            <p:cond delay="0"/>
                                          </p:stCondLst>
                                        </p:cTn>
                                        <p:tgtEl>
                                          <p:spTgt spid="148"/>
                                        </p:tgtEl>
                                        <p:attrNameLst>
                                          <p:attrName>style.visibility</p:attrName>
                                        </p:attrNameLst>
                                      </p:cBhvr>
                                      <p:to>
                                        <p:strVal val="visible"/>
                                      </p:to>
                                    </p:set>
                                    <p:animEffect transition="in" filter="fade">
                                      <p:cBhvr>
                                        <p:cTn id="238" dur="1000"/>
                                        <p:tgtEl>
                                          <p:spTgt spid="148"/>
                                        </p:tgtEl>
                                      </p:cBhvr>
                                    </p:animEffect>
                                    <p:anim calcmode="lin" valueType="num">
                                      <p:cBhvr>
                                        <p:cTn id="239" dur="1000" fill="hold"/>
                                        <p:tgtEl>
                                          <p:spTgt spid="148"/>
                                        </p:tgtEl>
                                        <p:attrNameLst>
                                          <p:attrName>ppt_x</p:attrName>
                                        </p:attrNameLst>
                                      </p:cBhvr>
                                      <p:tavLst>
                                        <p:tav tm="0">
                                          <p:val>
                                            <p:strVal val="#ppt_x"/>
                                          </p:val>
                                        </p:tav>
                                        <p:tav tm="100000">
                                          <p:val>
                                            <p:strVal val="#ppt_x"/>
                                          </p:val>
                                        </p:tav>
                                      </p:tavLst>
                                    </p:anim>
                                    <p:anim calcmode="lin" valueType="num">
                                      <p:cBhvr>
                                        <p:cTn id="240" dur="1000" fill="hold"/>
                                        <p:tgtEl>
                                          <p:spTgt spid="148"/>
                                        </p:tgtEl>
                                        <p:attrNameLst>
                                          <p:attrName>ppt_y</p:attrName>
                                        </p:attrNameLst>
                                      </p:cBhvr>
                                      <p:tavLst>
                                        <p:tav tm="0">
                                          <p:val>
                                            <p:strVal val="#ppt_y+.1"/>
                                          </p:val>
                                        </p:tav>
                                        <p:tav tm="100000">
                                          <p:val>
                                            <p:strVal val="#ppt_y"/>
                                          </p:val>
                                        </p:tav>
                                      </p:tavLst>
                                    </p:anim>
                                  </p:childTnLst>
                                </p:cTn>
                              </p:par>
                              <p:par>
                                <p:cTn id="241" presetID="1" presetClass="exit" presetSubtype="0" fill="hold" nodeType="withEffect">
                                  <p:stCondLst>
                                    <p:cond delay="0"/>
                                  </p:stCondLst>
                                  <p:childTnLst>
                                    <p:set>
                                      <p:cBhvr>
                                        <p:cTn id="242" dur="1" fill="hold">
                                          <p:stCondLst>
                                            <p:cond delay="0"/>
                                          </p:stCondLst>
                                        </p:cTn>
                                        <p:tgtEl>
                                          <p:spTgt spid="154"/>
                                        </p:tgtEl>
                                        <p:attrNameLst>
                                          <p:attrName>style.visibility</p:attrName>
                                        </p:attrNameLst>
                                      </p:cBhvr>
                                      <p:to>
                                        <p:strVal val="hidden"/>
                                      </p:to>
                                    </p:set>
                                  </p:childTnLst>
                                </p:cTn>
                              </p:par>
                            </p:childTnLst>
                          </p:cTn>
                        </p:par>
                      </p:childTnLst>
                    </p:cTn>
                  </p:par>
                </p:childTnLst>
              </p:cTn>
              <p:nextCondLst>
                <p:cond evt="onClick" delay="0">
                  <p:tgtEl>
                    <p:spTgt spid="154"/>
                  </p:tgtEl>
                </p:cond>
              </p:nextCondLst>
            </p:seq>
            <p:seq concurrent="1" nextAc="seek">
              <p:cTn id="243" restart="whenNotActive" fill="hold" evtFilter="cancelBubble" nodeType="interactiveSeq">
                <p:stCondLst>
                  <p:cond evt="onClick" delay="0">
                    <p:tgtEl>
                      <p:spTgt spid="157"/>
                    </p:tgtEl>
                  </p:cond>
                </p:stCondLst>
                <p:endSync evt="end" delay="0">
                  <p:rtn val="all"/>
                </p:endSync>
                <p:childTnLst>
                  <p:par>
                    <p:cTn id="244" fill="hold">
                      <p:stCondLst>
                        <p:cond delay="0"/>
                      </p:stCondLst>
                      <p:childTnLst>
                        <p:par>
                          <p:cTn id="245" fill="hold">
                            <p:stCondLst>
                              <p:cond delay="0"/>
                            </p:stCondLst>
                            <p:childTnLst>
                              <p:par>
                                <p:cTn id="246" presetID="42" presetClass="entr" presetSubtype="0" fill="hold" nodeType="withEffect">
                                  <p:stCondLst>
                                    <p:cond delay="0"/>
                                  </p:stCondLst>
                                  <p:childTnLst>
                                    <p:set>
                                      <p:cBhvr>
                                        <p:cTn id="247" dur="1" fill="hold">
                                          <p:stCondLst>
                                            <p:cond delay="0"/>
                                          </p:stCondLst>
                                        </p:cTn>
                                        <p:tgtEl>
                                          <p:spTgt spid="151"/>
                                        </p:tgtEl>
                                        <p:attrNameLst>
                                          <p:attrName>style.visibility</p:attrName>
                                        </p:attrNameLst>
                                      </p:cBhvr>
                                      <p:to>
                                        <p:strVal val="visible"/>
                                      </p:to>
                                    </p:set>
                                    <p:animEffect transition="in" filter="fade">
                                      <p:cBhvr>
                                        <p:cTn id="248" dur="1000"/>
                                        <p:tgtEl>
                                          <p:spTgt spid="151"/>
                                        </p:tgtEl>
                                      </p:cBhvr>
                                    </p:animEffect>
                                    <p:anim calcmode="lin" valueType="num">
                                      <p:cBhvr>
                                        <p:cTn id="249" dur="1000" fill="hold"/>
                                        <p:tgtEl>
                                          <p:spTgt spid="151"/>
                                        </p:tgtEl>
                                        <p:attrNameLst>
                                          <p:attrName>ppt_x</p:attrName>
                                        </p:attrNameLst>
                                      </p:cBhvr>
                                      <p:tavLst>
                                        <p:tav tm="0">
                                          <p:val>
                                            <p:strVal val="#ppt_x"/>
                                          </p:val>
                                        </p:tav>
                                        <p:tav tm="100000">
                                          <p:val>
                                            <p:strVal val="#ppt_x"/>
                                          </p:val>
                                        </p:tav>
                                      </p:tavLst>
                                    </p:anim>
                                    <p:anim calcmode="lin" valueType="num">
                                      <p:cBhvr>
                                        <p:cTn id="250" dur="1000" fill="hold"/>
                                        <p:tgtEl>
                                          <p:spTgt spid="151"/>
                                        </p:tgtEl>
                                        <p:attrNameLst>
                                          <p:attrName>ppt_y</p:attrName>
                                        </p:attrNameLst>
                                      </p:cBhvr>
                                      <p:tavLst>
                                        <p:tav tm="0">
                                          <p:val>
                                            <p:strVal val="#ppt_y+.1"/>
                                          </p:val>
                                        </p:tav>
                                        <p:tav tm="100000">
                                          <p:val>
                                            <p:strVal val="#ppt_y"/>
                                          </p:val>
                                        </p:tav>
                                      </p:tavLst>
                                    </p:anim>
                                  </p:childTnLst>
                                </p:cTn>
                              </p:par>
                              <p:par>
                                <p:cTn id="251" presetID="1" presetClass="exit" presetSubtype="0" fill="hold" nodeType="withEffect">
                                  <p:stCondLst>
                                    <p:cond delay="0"/>
                                  </p:stCondLst>
                                  <p:childTnLst>
                                    <p:set>
                                      <p:cBhvr>
                                        <p:cTn id="252" dur="1" fill="hold">
                                          <p:stCondLst>
                                            <p:cond delay="0"/>
                                          </p:stCondLst>
                                        </p:cTn>
                                        <p:tgtEl>
                                          <p:spTgt spid="157"/>
                                        </p:tgtEl>
                                        <p:attrNameLst>
                                          <p:attrName>style.visibility</p:attrName>
                                        </p:attrNameLst>
                                      </p:cBhvr>
                                      <p:to>
                                        <p:strVal val="hidden"/>
                                      </p:to>
                                    </p:set>
                                  </p:childTnLst>
                                </p:cTn>
                              </p:par>
                            </p:childTnLst>
                          </p:cTn>
                        </p:par>
                      </p:childTnLst>
                    </p:cTn>
                  </p:par>
                </p:childTnLst>
              </p:cTn>
              <p:nextCondLst>
                <p:cond evt="onClick" delay="0">
                  <p:tgtEl>
                    <p:spTgt spid="157"/>
                  </p:tgtEl>
                </p:cond>
              </p:nextCondLst>
            </p:seq>
          </p:childTnLst>
        </p:cTn>
      </p:par>
    </p:tnLst>
    <p:bldLst>
      <p:bldP spid="8" grpId="0"/>
      <p:bldP spid="1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11"/>
          <p:cNvGrpSpPr/>
          <p:nvPr/>
        </p:nvGrpSpPr>
        <p:grpSpPr>
          <a:xfrm>
            <a:off x="1795116" y="803868"/>
            <a:ext cx="7967369" cy="6054132"/>
            <a:chOff x="3052459" y="992588"/>
            <a:chExt cx="5817612" cy="5695034"/>
          </a:xfrm>
        </p:grpSpPr>
        <p:sp>
          <p:nvSpPr>
            <p:cNvPr id="2" name="Isosceles Triangle 1"/>
            <p:cNvSpPr/>
            <p:nvPr/>
          </p:nvSpPr>
          <p:spPr>
            <a:xfrm>
              <a:off x="3052459" y="992588"/>
              <a:ext cx="5817612" cy="1856563"/>
            </a:xfrm>
            <a:prstGeom prst="triangle">
              <a:avLst/>
            </a:prstGeom>
            <a:solidFill>
              <a:srgbClr val="5A9B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3052459" y="2849151"/>
              <a:ext cx="5817612" cy="3838471"/>
            </a:xfrm>
            <a:prstGeom prst="rect">
              <a:avLst/>
            </a:prstGeom>
            <a:solidFill>
              <a:srgbClr val="F795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8" name="TextBox 7"/>
          <p:cNvSpPr txBox="1"/>
          <p:nvPr/>
        </p:nvSpPr>
        <p:spPr>
          <a:xfrm>
            <a:off x="1244888" y="309884"/>
            <a:ext cx="9798249" cy="584775"/>
          </a:xfrm>
          <a:prstGeom prst="rect">
            <a:avLst/>
          </a:prstGeom>
          <a:noFill/>
        </p:spPr>
        <p:txBody>
          <a:bodyPr wrap="square" rtlCol="0">
            <a:spAutoFit/>
          </a:bodyPr>
          <a:lstStyle/>
          <a:p>
            <a:pPr lvl="0" algn="ctr">
              <a:defRPr/>
            </a:pPr>
            <a:r>
              <a:rPr lang="en-US" altLang="zh-CN" sz="3200">
                <a:solidFill>
                  <a:srgbClr val="7030A0"/>
                </a:solidFill>
                <a:latin typeface="Roboto Black" panose="02000000000000000000" pitchFamily="2" charset="0"/>
                <a:ea typeface="Roboto Black" panose="02000000000000000000" pitchFamily="2" charset="0"/>
              </a:rPr>
              <a:t>THỰC HÀNH TÍNH CỘNG, TRỪ TRONG PHẠM VI 10</a:t>
            </a:r>
            <a:endParaRPr lang="vi-VN" altLang="zh-CN" sz="3200">
              <a:solidFill>
                <a:srgbClr val="7030A0"/>
              </a:solidFill>
              <a:latin typeface="Roboto Black" panose="02000000000000000000" pitchFamily="2" charset="0"/>
              <a:ea typeface="Roboto Black" panose="02000000000000000000" pitchFamily="2" charset="0"/>
            </a:endParaRPr>
          </a:p>
        </p:txBody>
      </p:sp>
      <p:pic>
        <p:nvPicPr>
          <p:cNvPr id="34" name="Picture 3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31946"/>
            <a:ext cx="1417791" cy="979395"/>
          </a:xfrm>
          <a:prstGeom prst="rect">
            <a:avLst/>
          </a:prstGeom>
        </p:spPr>
      </p:pic>
      <p:sp>
        <p:nvSpPr>
          <p:cNvPr id="11" name="TextBox 10"/>
          <p:cNvSpPr txBox="1"/>
          <p:nvPr/>
        </p:nvSpPr>
        <p:spPr>
          <a:xfrm>
            <a:off x="561809" y="1128016"/>
            <a:ext cx="3074796" cy="461665"/>
          </a:xfrm>
          <a:prstGeom prst="rect">
            <a:avLst/>
          </a:prstGeom>
          <a:noFill/>
        </p:spPr>
        <p:txBody>
          <a:bodyPr wrap="square" rtlCol="0">
            <a:spAutoFit/>
          </a:bodyPr>
          <a:lstStyle/>
          <a:p>
            <a:pPr lvl="0" algn="ctr">
              <a:defRPr/>
            </a:pPr>
            <a:r>
              <a:rPr lang="en-US" altLang="zh-CN" sz="2400">
                <a:solidFill>
                  <a:srgbClr val="7030A0"/>
                </a:solidFill>
                <a:latin typeface="Roboto" panose="02000000000000000000" pitchFamily="2" charset="0"/>
                <a:ea typeface="Roboto" panose="02000000000000000000" pitchFamily="2" charset="0"/>
              </a:rPr>
              <a:t>Điền số thích hợp</a:t>
            </a:r>
            <a:endParaRPr lang="vi-VN" altLang="zh-CN" sz="2400">
              <a:solidFill>
                <a:srgbClr val="7030A0"/>
              </a:solidFill>
              <a:latin typeface="Roboto" panose="02000000000000000000" pitchFamily="2" charset="0"/>
              <a:ea typeface="Roboto" panose="02000000000000000000" pitchFamily="2" charset="0"/>
            </a:endParaRPr>
          </a:p>
        </p:txBody>
      </p:sp>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895525" y="2888641"/>
            <a:ext cx="1077839" cy="765678"/>
          </a:xfrm>
          <a:prstGeom prst="rect">
            <a:avLst/>
          </a:prstGeom>
        </p:spPr>
      </p:pic>
      <p:pic>
        <p:nvPicPr>
          <p:cNvPr id="14" name="Picture 1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717064" y="2956750"/>
            <a:ext cx="1050654" cy="840523"/>
          </a:xfrm>
          <a:prstGeom prst="rect">
            <a:avLst/>
          </a:prstGeom>
        </p:spPr>
      </p:pic>
      <p:grpSp>
        <p:nvGrpSpPr>
          <p:cNvPr id="98" name="Group 97"/>
          <p:cNvGrpSpPr/>
          <p:nvPr/>
        </p:nvGrpSpPr>
        <p:grpSpPr>
          <a:xfrm>
            <a:off x="7692947" y="1855003"/>
            <a:ext cx="848600" cy="899774"/>
            <a:chOff x="7615539" y="1771865"/>
            <a:chExt cx="848600" cy="899774"/>
          </a:xfrm>
        </p:grpSpPr>
        <p:sp>
          <p:nvSpPr>
            <p:cNvPr id="35" name="Oval 34"/>
            <p:cNvSpPr/>
            <p:nvPr/>
          </p:nvSpPr>
          <p:spPr>
            <a:xfrm>
              <a:off x="7615539" y="1823039"/>
              <a:ext cx="848600" cy="848600"/>
            </a:xfrm>
            <a:prstGeom prst="ellipse">
              <a:avLst/>
            </a:prstGeom>
            <a:solidFill>
              <a:schemeClr val="bg1"/>
            </a:soli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p:cNvPicPr>
              <a:picLocks noChangeAspect="1"/>
            </p:cNvPicPr>
            <p:nvPr/>
          </p:nvPicPr>
          <p:blipFill>
            <a:blip r:embed="rId6" cstate="hqprint">
              <a:extLst>
                <a:ext uri="{28A0092B-C50C-407E-A947-70E740481C1C}">
                  <a14:useLocalDpi xmlns:a14="http://schemas.microsoft.com/office/drawing/2010/main" val="0"/>
                </a:ext>
              </a:extLst>
            </a:blip>
            <a:stretch>
              <a:fillRect/>
            </a:stretch>
          </p:blipFill>
          <p:spPr>
            <a:xfrm>
              <a:off x="7782613" y="1771865"/>
              <a:ext cx="495777" cy="799163"/>
            </a:xfrm>
            <a:prstGeom prst="rect">
              <a:avLst/>
            </a:prstGeom>
            <a:effectLst>
              <a:outerShdw blurRad="63500" sx="102000" sy="102000" algn="ctr" rotWithShape="0">
                <a:prstClr val="black">
                  <a:alpha val="40000"/>
                </a:prstClr>
              </a:outerShdw>
            </a:effectLst>
          </p:spPr>
        </p:pic>
      </p:grpSp>
      <p:grpSp>
        <p:nvGrpSpPr>
          <p:cNvPr id="97" name="Group 96"/>
          <p:cNvGrpSpPr/>
          <p:nvPr/>
        </p:nvGrpSpPr>
        <p:grpSpPr>
          <a:xfrm>
            <a:off x="5342282" y="900642"/>
            <a:ext cx="848600" cy="848600"/>
            <a:chOff x="5342282" y="900642"/>
            <a:chExt cx="848600" cy="848600"/>
          </a:xfrm>
        </p:grpSpPr>
        <p:sp>
          <p:nvSpPr>
            <p:cNvPr id="37" name="Oval 36"/>
            <p:cNvSpPr/>
            <p:nvPr/>
          </p:nvSpPr>
          <p:spPr>
            <a:xfrm>
              <a:off x="5342282" y="900642"/>
              <a:ext cx="848600" cy="848600"/>
            </a:xfrm>
            <a:prstGeom prst="ellipse">
              <a:avLst/>
            </a:prstGeom>
            <a:solidFill>
              <a:schemeClr val="bg1"/>
            </a:soli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Picture 14"/>
            <p:cNvPicPr>
              <a:picLocks noChangeAspect="1"/>
            </p:cNvPicPr>
            <p:nvPr/>
          </p:nvPicPr>
          <p:blipFill>
            <a:blip r:embed="rId7" cstate="hqprint">
              <a:extLst>
                <a:ext uri="{28A0092B-C50C-407E-A947-70E740481C1C}">
                  <a14:useLocalDpi xmlns:a14="http://schemas.microsoft.com/office/drawing/2010/main" val="0"/>
                </a:ext>
              </a:extLst>
            </a:blip>
            <a:stretch>
              <a:fillRect/>
            </a:stretch>
          </p:blipFill>
          <p:spPr>
            <a:xfrm>
              <a:off x="5537746" y="911509"/>
              <a:ext cx="482110" cy="730053"/>
            </a:xfrm>
            <a:prstGeom prst="rect">
              <a:avLst/>
            </a:prstGeom>
            <a:effectLst>
              <a:outerShdw blurRad="63500" sx="102000" sy="102000" algn="ctr" rotWithShape="0">
                <a:prstClr val="black">
                  <a:alpha val="40000"/>
                </a:prstClr>
              </a:outerShdw>
            </a:effectLst>
          </p:spPr>
        </p:pic>
      </p:grpSp>
      <p:grpSp>
        <p:nvGrpSpPr>
          <p:cNvPr id="40" name="Group 39"/>
          <p:cNvGrpSpPr/>
          <p:nvPr/>
        </p:nvGrpSpPr>
        <p:grpSpPr>
          <a:xfrm>
            <a:off x="2589762" y="1928896"/>
            <a:ext cx="848600" cy="848600"/>
            <a:chOff x="2589762" y="1928896"/>
            <a:chExt cx="848600" cy="848600"/>
          </a:xfrm>
        </p:grpSpPr>
        <p:sp>
          <p:nvSpPr>
            <p:cNvPr id="10" name="Oval 9"/>
            <p:cNvSpPr/>
            <p:nvPr/>
          </p:nvSpPr>
          <p:spPr>
            <a:xfrm>
              <a:off x="2589762" y="1928896"/>
              <a:ext cx="848600" cy="848600"/>
            </a:xfrm>
            <a:prstGeom prst="ellipse">
              <a:avLst/>
            </a:prstGeom>
            <a:solidFill>
              <a:schemeClr val="bg1"/>
            </a:soli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Picture 15"/>
            <p:cNvPicPr>
              <a:picLocks noChangeAspect="1"/>
            </p:cNvPicPr>
            <p:nvPr/>
          </p:nvPicPr>
          <p:blipFill>
            <a:blip r:embed="rId8" cstate="hqprint">
              <a:extLst>
                <a:ext uri="{28A0092B-C50C-407E-A947-70E740481C1C}">
                  <a14:useLocalDpi xmlns:a14="http://schemas.microsoft.com/office/drawing/2010/main" val="0"/>
                </a:ext>
              </a:extLst>
            </a:blip>
            <a:stretch>
              <a:fillRect/>
            </a:stretch>
          </p:blipFill>
          <p:spPr>
            <a:xfrm>
              <a:off x="2756836" y="1933291"/>
              <a:ext cx="514451" cy="766125"/>
            </a:xfrm>
            <a:prstGeom prst="rect">
              <a:avLst/>
            </a:prstGeom>
            <a:effectLst>
              <a:outerShdw blurRad="63500" sx="102000" sy="102000" algn="ctr" rotWithShape="0">
                <a:prstClr val="black">
                  <a:alpha val="40000"/>
                </a:prstClr>
              </a:outerShdw>
            </a:effectLst>
          </p:spPr>
        </p:pic>
      </p:grpSp>
      <p:grpSp>
        <p:nvGrpSpPr>
          <p:cNvPr id="63" name="Group 62"/>
          <p:cNvGrpSpPr/>
          <p:nvPr/>
        </p:nvGrpSpPr>
        <p:grpSpPr>
          <a:xfrm>
            <a:off x="5506727" y="5890192"/>
            <a:ext cx="914844" cy="902234"/>
            <a:chOff x="2019274" y="2849151"/>
            <a:chExt cx="914844" cy="902234"/>
          </a:xfrm>
        </p:grpSpPr>
        <p:sp>
          <p:nvSpPr>
            <p:cNvPr id="64" name="Rounded Rectangle 63"/>
            <p:cNvSpPr/>
            <p:nvPr/>
          </p:nvSpPr>
          <p:spPr>
            <a:xfrm>
              <a:off x="2019274" y="2849151"/>
              <a:ext cx="914844" cy="902234"/>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5" name="Picture 64"/>
            <p:cNvPicPr>
              <a:picLocks noChangeAspect="1"/>
            </p:cNvPicPr>
            <p:nvPr/>
          </p:nvPicPr>
          <p:blipFill>
            <a:blip r:embed="rId9" cstate="hqprint">
              <a:extLst>
                <a:ext uri="{28A0092B-C50C-407E-A947-70E740481C1C}">
                  <a14:useLocalDpi xmlns:a14="http://schemas.microsoft.com/office/drawing/2010/main" val="0"/>
                </a:ext>
              </a:extLst>
            </a:blip>
            <a:stretch>
              <a:fillRect/>
            </a:stretch>
          </p:blipFill>
          <p:spPr>
            <a:xfrm>
              <a:off x="2203998" y="2898234"/>
              <a:ext cx="545395" cy="812207"/>
            </a:xfrm>
            <a:prstGeom prst="rect">
              <a:avLst/>
            </a:prstGeom>
            <a:effectLst>
              <a:outerShdw blurRad="63500" sx="102000" sy="102000" algn="ctr" rotWithShape="0">
                <a:prstClr val="black">
                  <a:alpha val="40000"/>
                </a:prstClr>
              </a:outerShdw>
            </a:effectLst>
          </p:spPr>
        </p:pic>
      </p:grpSp>
      <p:grpSp>
        <p:nvGrpSpPr>
          <p:cNvPr id="66" name="Group 65"/>
          <p:cNvGrpSpPr/>
          <p:nvPr/>
        </p:nvGrpSpPr>
        <p:grpSpPr>
          <a:xfrm>
            <a:off x="5506727" y="4894387"/>
            <a:ext cx="914844" cy="902234"/>
            <a:chOff x="2019274" y="3849439"/>
            <a:chExt cx="914844" cy="902234"/>
          </a:xfrm>
        </p:grpSpPr>
        <p:sp>
          <p:nvSpPr>
            <p:cNvPr id="67" name="Rounded Rectangle 66"/>
            <p:cNvSpPr/>
            <p:nvPr/>
          </p:nvSpPr>
          <p:spPr>
            <a:xfrm>
              <a:off x="2019274" y="3849439"/>
              <a:ext cx="914844" cy="902234"/>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8" name="Picture 67"/>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269942" y="3919996"/>
              <a:ext cx="502626" cy="761120"/>
            </a:xfrm>
            <a:prstGeom prst="rect">
              <a:avLst/>
            </a:prstGeom>
            <a:effectLst>
              <a:outerShdw blurRad="63500" sx="102000" sy="102000" algn="ctr" rotWithShape="0">
                <a:prstClr val="black">
                  <a:alpha val="40000"/>
                </a:prstClr>
              </a:outerShdw>
            </a:effectLst>
          </p:spPr>
        </p:pic>
      </p:grpSp>
      <p:pic>
        <p:nvPicPr>
          <p:cNvPr id="69" name="Picture 6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889401" y="3915438"/>
            <a:ext cx="1077839" cy="765678"/>
          </a:xfrm>
          <a:prstGeom prst="rect">
            <a:avLst/>
          </a:prstGeom>
        </p:spPr>
      </p:pic>
      <p:pic>
        <p:nvPicPr>
          <p:cNvPr id="71" name="Picture 70"/>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3830789" y="5148408"/>
            <a:ext cx="1184364" cy="414100"/>
          </a:xfrm>
          <a:prstGeom prst="rect">
            <a:avLst/>
          </a:prstGeom>
        </p:spPr>
      </p:pic>
      <p:pic>
        <p:nvPicPr>
          <p:cNvPr id="72" name="Picture 71"/>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3889401" y="6204058"/>
            <a:ext cx="1184364" cy="414100"/>
          </a:xfrm>
          <a:prstGeom prst="rect">
            <a:avLst/>
          </a:prstGeom>
        </p:spPr>
      </p:pic>
      <p:pic>
        <p:nvPicPr>
          <p:cNvPr id="73" name="Picture 7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717064" y="3899740"/>
            <a:ext cx="1050654" cy="840523"/>
          </a:xfrm>
          <a:prstGeom prst="rect">
            <a:avLst/>
          </a:prstGeom>
        </p:spPr>
      </p:pic>
      <p:pic>
        <p:nvPicPr>
          <p:cNvPr id="74" name="Picture 7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717064" y="4914973"/>
            <a:ext cx="1050654" cy="840523"/>
          </a:xfrm>
          <a:prstGeom prst="rect">
            <a:avLst/>
          </a:prstGeom>
        </p:spPr>
      </p:pic>
      <p:pic>
        <p:nvPicPr>
          <p:cNvPr id="75" name="Picture 7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717064" y="5880870"/>
            <a:ext cx="1050654" cy="840523"/>
          </a:xfrm>
          <a:prstGeom prst="rect">
            <a:avLst/>
          </a:prstGeom>
        </p:spPr>
      </p:pic>
      <p:grpSp>
        <p:nvGrpSpPr>
          <p:cNvPr id="79" name="Group 78"/>
          <p:cNvGrpSpPr/>
          <p:nvPr/>
        </p:nvGrpSpPr>
        <p:grpSpPr>
          <a:xfrm>
            <a:off x="8150955" y="4864022"/>
            <a:ext cx="914844" cy="902234"/>
            <a:chOff x="2019274" y="2849151"/>
            <a:chExt cx="914844" cy="902234"/>
          </a:xfrm>
        </p:grpSpPr>
        <p:sp>
          <p:nvSpPr>
            <p:cNvPr id="80" name="Rounded Rectangle 79"/>
            <p:cNvSpPr/>
            <p:nvPr/>
          </p:nvSpPr>
          <p:spPr>
            <a:xfrm>
              <a:off x="2019274" y="2849151"/>
              <a:ext cx="914844" cy="902234"/>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1" name="Picture 80"/>
            <p:cNvPicPr>
              <a:picLocks noChangeAspect="1"/>
            </p:cNvPicPr>
            <p:nvPr/>
          </p:nvPicPr>
          <p:blipFill>
            <a:blip r:embed="rId9" cstate="hqprint">
              <a:extLst>
                <a:ext uri="{28A0092B-C50C-407E-A947-70E740481C1C}">
                  <a14:useLocalDpi xmlns:a14="http://schemas.microsoft.com/office/drawing/2010/main" val="0"/>
                </a:ext>
              </a:extLst>
            </a:blip>
            <a:stretch>
              <a:fillRect/>
            </a:stretch>
          </p:blipFill>
          <p:spPr>
            <a:xfrm>
              <a:off x="2203998" y="2874491"/>
              <a:ext cx="545395" cy="812207"/>
            </a:xfrm>
            <a:prstGeom prst="rect">
              <a:avLst/>
            </a:prstGeom>
            <a:effectLst>
              <a:outerShdw blurRad="63500" sx="102000" sy="102000" algn="ctr" rotWithShape="0">
                <a:prstClr val="black">
                  <a:alpha val="40000"/>
                </a:prstClr>
              </a:outerShdw>
            </a:effectLst>
          </p:spPr>
        </p:pic>
      </p:grpSp>
      <p:grpSp>
        <p:nvGrpSpPr>
          <p:cNvPr id="82" name="Group 81"/>
          <p:cNvGrpSpPr/>
          <p:nvPr/>
        </p:nvGrpSpPr>
        <p:grpSpPr>
          <a:xfrm>
            <a:off x="8133628" y="5868718"/>
            <a:ext cx="914844" cy="902234"/>
            <a:chOff x="2019274" y="3849439"/>
            <a:chExt cx="914844" cy="902234"/>
          </a:xfrm>
        </p:grpSpPr>
        <p:sp>
          <p:nvSpPr>
            <p:cNvPr id="83" name="Rounded Rectangle 82"/>
            <p:cNvSpPr/>
            <p:nvPr/>
          </p:nvSpPr>
          <p:spPr>
            <a:xfrm>
              <a:off x="2019274" y="3849439"/>
              <a:ext cx="914844" cy="902234"/>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4" name="Picture 83"/>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269942" y="3919996"/>
              <a:ext cx="502626" cy="761120"/>
            </a:xfrm>
            <a:prstGeom prst="rect">
              <a:avLst/>
            </a:prstGeom>
            <a:effectLst>
              <a:outerShdw blurRad="63500" sx="102000" sy="102000" algn="ctr" rotWithShape="0">
                <a:prstClr val="black">
                  <a:alpha val="40000"/>
                </a:prstClr>
              </a:outerShdw>
            </a:effectLst>
          </p:spPr>
        </p:pic>
      </p:grpSp>
      <p:grpSp>
        <p:nvGrpSpPr>
          <p:cNvPr id="85" name="Group 84"/>
          <p:cNvGrpSpPr/>
          <p:nvPr/>
        </p:nvGrpSpPr>
        <p:grpSpPr>
          <a:xfrm>
            <a:off x="5534356" y="4907616"/>
            <a:ext cx="914844" cy="902234"/>
            <a:chOff x="2019274" y="4849727"/>
            <a:chExt cx="914844" cy="902234"/>
          </a:xfrm>
        </p:grpSpPr>
        <p:sp>
          <p:nvSpPr>
            <p:cNvPr id="86" name="Rounded Rectangle 85"/>
            <p:cNvSpPr/>
            <p:nvPr/>
          </p:nvSpPr>
          <p:spPr>
            <a:xfrm>
              <a:off x="2019274" y="4849727"/>
              <a:ext cx="914844" cy="902234"/>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7" name="Picture 86"/>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2188207" y="4884128"/>
              <a:ext cx="524112" cy="824176"/>
            </a:xfrm>
            <a:prstGeom prst="rect">
              <a:avLst/>
            </a:prstGeom>
          </p:spPr>
        </p:pic>
      </p:grpSp>
      <p:grpSp>
        <p:nvGrpSpPr>
          <p:cNvPr id="91" name="Group 90"/>
          <p:cNvGrpSpPr/>
          <p:nvPr/>
        </p:nvGrpSpPr>
        <p:grpSpPr>
          <a:xfrm>
            <a:off x="8166552" y="4884117"/>
            <a:ext cx="914844" cy="902234"/>
            <a:chOff x="2019274" y="4849727"/>
            <a:chExt cx="914844" cy="902234"/>
          </a:xfrm>
        </p:grpSpPr>
        <p:sp>
          <p:nvSpPr>
            <p:cNvPr id="92" name="Rounded Rectangle 91"/>
            <p:cNvSpPr/>
            <p:nvPr/>
          </p:nvSpPr>
          <p:spPr>
            <a:xfrm>
              <a:off x="2019274" y="4849727"/>
              <a:ext cx="914844" cy="902234"/>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3" name="Picture 92"/>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2188207" y="4884128"/>
              <a:ext cx="524112" cy="824176"/>
            </a:xfrm>
            <a:prstGeom prst="rect">
              <a:avLst/>
            </a:prstGeom>
          </p:spPr>
        </p:pic>
      </p:grpSp>
      <p:grpSp>
        <p:nvGrpSpPr>
          <p:cNvPr id="94" name="Group 93"/>
          <p:cNvGrpSpPr/>
          <p:nvPr/>
        </p:nvGrpSpPr>
        <p:grpSpPr>
          <a:xfrm>
            <a:off x="8160992" y="5868718"/>
            <a:ext cx="914844" cy="902234"/>
            <a:chOff x="2019274" y="4849727"/>
            <a:chExt cx="914844" cy="902234"/>
          </a:xfrm>
        </p:grpSpPr>
        <p:sp>
          <p:nvSpPr>
            <p:cNvPr id="95" name="Rounded Rectangle 94"/>
            <p:cNvSpPr/>
            <p:nvPr/>
          </p:nvSpPr>
          <p:spPr>
            <a:xfrm>
              <a:off x="2019274" y="4849727"/>
              <a:ext cx="914844" cy="902234"/>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6" name="Picture 95"/>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2188207" y="4884128"/>
              <a:ext cx="524112" cy="824176"/>
            </a:xfrm>
            <a:prstGeom prst="rect">
              <a:avLst/>
            </a:prstGeom>
          </p:spPr>
        </p:pic>
      </p:grpSp>
      <p:grpSp>
        <p:nvGrpSpPr>
          <p:cNvPr id="99" name="Group 98"/>
          <p:cNvGrpSpPr/>
          <p:nvPr/>
        </p:nvGrpSpPr>
        <p:grpSpPr>
          <a:xfrm>
            <a:off x="2519966" y="4844317"/>
            <a:ext cx="914844" cy="902234"/>
            <a:chOff x="8337016" y="3224998"/>
            <a:chExt cx="914844" cy="902234"/>
          </a:xfrm>
        </p:grpSpPr>
        <p:sp>
          <p:nvSpPr>
            <p:cNvPr id="100" name="Rounded Rectangle 99"/>
            <p:cNvSpPr/>
            <p:nvPr/>
          </p:nvSpPr>
          <p:spPr>
            <a:xfrm>
              <a:off x="8337016" y="3224998"/>
              <a:ext cx="914844" cy="902234"/>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1" name="Picture 100"/>
            <p:cNvPicPr>
              <a:picLocks noChangeAspect="1"/>
            </p:cNvPicPr>
            <p:nvPr/>
          </p:nvPicPr>
          <p:blipFill>
            <a:blip r:embed="rId13" cstate="hqprint">
              <a:extLst>
                <a:ext uri="{28A0092B-C50C-407E-A947-70E740481C1C}">
                  <a14:useLocalDpi xmlns:a14="http://schemas.microsoft.com/office/drawing/2010/main" val="0"/>
                </a:ext>
              </a:extLst>
            </a:blip>
            <a:stretch>
              <a:fillRect/>
            </a:stretch>
          </p:blipFill>
          <p:spPr>
            <a:xfrm>
              <a:off x="8513545" y="3238352"/>
              <a:ext cx="509930" cy="821978"/>
            </a:xfrm>
            <a:prstGeom prst="rect">
              <a:avLst/>
            </a:prstGeom>
            <a:effectLst>
              <a:outerShdw blurRad="63500" sx="102000" sy="102000" algn="ctr" rotWithShape="0">
                <a:prstClr val="black">
                  <a:alpha val="40000"/>
                </a:prstClr>
              </a:outerShdw>
            </a:effectLst>
          </p:spPr>
        </p:pic>
      </p:grpSp>
      <p:grpSp>
        <p:nvGrpSpPr>
          <p:cNvPr id="102" name="Group 101"/>
          <p:cNvGrpSpPr/>
          <p:nvPr/>
        </p:nvGrpSpPr>
        <p:grpSpPr>
          <a:xfrm>
            <a:off x="2509918" y="5766256"/>
            <a:ext cx="914844" cy="961611"/>
            <a:chOff x="8337016" y="3165621"/>
            <a:chExt cx="914844" cy="961611"/>
          </a:xfrm>
        </p:grpSpPr>
        <p:sp>
          <p:nvSpPr>
            <p:cNvPr id="103" name="Rounded Rectangle 102"/>
            <p:cNvSpPr/>
            <p:nvPr/>
          </p:nvSpPr>
          <p:spPr>
            <a:xfrm>
              <a:off x="8337016" y="3224998"/>
              <a:ext cx="914844" cy="902234"/>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4" name="Picture 103"/>
            <p:cNvPicPr>
              <a:picLocks noChangeAspect="1"/>
            </p:cNvPicPr>
            <p:nvPr/>
          </p:nvPicPr>
          <p:blipFill>
            <a:blip r:embed="rId14" cstate="hqprint">
              <a:extLst>
                <a:ext uri="{28A0092B-C50C-407E-A947-70E740481C1C}">
                  <a14:useLocalDpi xmlns:a14="http://schemas.microsoft.com/office/drawing/2010/main" val="0"/>
                </a:ext>
              </a:extLst>
            </a:blip>
            <a:stretch>
              <a:fillRect/>
            </a:stretch>
          </p:blipFill>
          <p:spPr>
            <a:xfrm>
              <a:off x="8508255" y="3165621"/>
              <a:ext cx="565658" cy="911807"/>
            </a:xfrm>
            <a:prstGeom prst="rect">
              <a:avLst/>
            </a:prstGeom>
            <a:effectLst>
              <a:outerShdw blurRad="63500" sx="102000" sy="102000" algn="ctr" rotWithShape="0">
                <a:prstClr val="black">
                  <a:alpha val="40000"/>
                </a:prstClr>
              </a:outerShdw>
            </a:effectLst>
          </p:spPr>
        </p:pic>
      </p:grpSp>
      <p:grpSp>
        <p:nvGrpSpPr>
          <p:cNvPr id="33" name="Group 32"/>
          <p:cNvGrpSpPr/>
          <p:nvPr/>
        </p:nvGrpSpPr>
        <p:grpSpPr>
          <a:xfrm>
            <a:off x="2519695" y="4820964"/>
            <a:ext cx="914844" cy="902234"/>
            <a:chOff x="2019274" y="4849727"/>
            <a:chExt cx="914844" cy="902234"/>
          </a:xfrm>
        </p:grpSpPr>
        <p:sp>
          <p:nvSpPr>
            <p:cNvPr id="42" name="Rounded Rectangle 41"/>
            <p:cNvSpPr/>
            <p:nvPr/>
          </p:nvSpPr>
          <p:spPr>
            <a:xfrm>
              <a:off x="2019274" y="4849727"/>
              <a:ext cx="914844" cy="902234"/>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Picture 16"/>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2188207" y="4884128"/>
              <a:ext cx="524112" cy="824176"/>
            </a:xfrm>
            <a:prstGeom prst="rect">
              <a:avLst/>
            </a:prstGeom>
          </p:spPr>
        </p:pic>
      </p:grpSp>
      <p:grpSp>
        <p:nvGrpSpPr>
          <p:cNvPr id="39" name="Group 38"/>
          <p:cNvGrpSpPr/>
          <p:nvPr/>
        </p:nvGrpSpPr>
        <p:grpSpPr>
          <a:xfrm>
            <a:off x="2509918" y="5821899"/>
            <a:ext cx="914844" cy="902234"/>
            <a:chOff x="2019274" y="5850015"/>
            <a:chExt cx="914844" cy="902234"/>
          </a:xfrm>
        </p:grpSpPr>
        <p:sp>
          <p:nvSpPr>
            <p:cNvPr id="43" name="Rounded Rectangle 42"/>
            <p:cNvSpPr/>
            <p:nvPr/>
          </p:nvSpPr>
          <p:spPr>
            <a:xfrm>
              <a:off x="2019274" y="5850015"/>
              <a:ext cx="914844" cy="902234"/>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8" name="Picture 57"/>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2167229" y="5850015"/>
              <a:ext cx="524112" cy="824176"/>
            </a:xfrm>
            <a:prstGeom prst="rect">
              <a:avLst/>
            </a:prstGeom>
          </p:spPr>
        </p:pic>
      </p:grpSp>
      <p:grpSp>
        <p:nvGrpSpPr>
          <p:cNvPr id="124" name="Group 123"/>
          <p:cNvGrpSpPr/>
          <p:nvPr/>
        </p:nvGrpSpPr>
        <p:grpSpPr>
          <a:xfrm>
            <a:off x="2502369" y="2858592"/>
            <a:ext cx="914844" cy="902234"/>
            <a:chOff x="8337016" y="3224998"/>
            <a:chExt cx="914844" cy="902234"/>
          </a:xfrm>
        </p:grpSpPr>
        <p:sp>
          <p:nvSpPr>
            <p:cNvPr id="125" name="Rounded Rectangle 124"/>
            <p:cNvSpPr/>
            <p:nvPr/>
          </p:nvSpPr>
          <p:spPr>
            <a:xfrm>
              <a:off x="8337016" y="3224998"/>
              <a:ext cx="914844" cy="902234"/>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6" name="Picture 125"/>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8558799" y="3256658"/>
              <a:ext cx="505931" cy="766125"/>
            </a:xfrm>
            <a:prstGeom prst="rect">
              <a:avLst/>
            </a:prstGeom>
            <a:effectLst>
              <a:outerShdw blurRad="63500" sx="102000" sy="102000" algn="ctr" rotWithShape="0">
                <a:prstClr val="black">
                  <a:alpha val="40000"/>
                </a:prstClr>
              </a:outerShdw>
            </a:effectLst>
          </p:spPr>
        </p:pic>
      </p:grpSp>
      <p:grpSp>
        <p:nvGrpSpPr>
          <p:cNvPr id="127" name="Group 126"/>
          <p:cNvGrpSpPr/>
          <p:nvPr/>
        </p:nvGrpSpPr>
        <p:grpSpPr>
          <a:xfrm>
            <a:off x="2492321" y="3839908"/>
            <a:ext cx="914844" cy="902234"/>
            <a:chOff x="8337016" y="3224998"/>
            <a:chExt cx="914844" cy="902234"/>
          </a:xfrm>
        </p:grpSpPr>
        <p:sp>
          <p:nvSpPr>
            <p:cNvPr id="128" name="Rounded Rectangle 127"/>
            <p:cNvSpPr/>
            <p:nvPr/>
          </p:nvSpPr>
          <p:spPr>
            <a:xfrm>
              <a:off x="8337016" y="3224998"/>
              <a:ext cx="914844" cy="902234"/>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9" name="Picture 128"/>
            <p:cNvPicPr>
              <a:picLocks noChangeAspect="1"/>
            </p:cNvPicPr>
            <p:nvPr/>
          </p:nvPicPr>
          <p:blipFill>
            <a:blip r:embed="rId16" cstate="hqprint">
              <a:extLst>
                <a:ext uri="{28A0092B-C50C-407E-A947-70E740481C1C}">
                  <a14:useLocalDpi xmlns:a14="http://schemas.microsoft.com/office/drawing/2010/main" val="0"/>
                </a:ext>
              </a:extLst>
            </a:blip>
            <a:stretch>
              <a:fillRect/>
            </a:stretch>
          </p:blipFill>
          <p:spPr>
            <a:xfrm>
              <a:off x="8580558" y="3319468"/>
              <a:ext cx="462414" cy="688632"/>
            </a:xfrm>
            <a:prstGeom prst="rect">
              <a:avLst/>
            </a:prstGeom>
            <a:effectLst>
              <a:outerShdw blurRad="63500" sx="102000" sy="102000" algn="ctr" rotWithShape="0">
                <a:prstClr val="black">
                  <a:alpha val="40000"/>
                </a:prstClr>
              </a:outerShdw>
            </a:effectLst>
          </p:spPr>
        </p:pic>
      </p:grpSp>
      <p:grpSp>
        <p:nvGrpSpPr>
          <p:cNvPr id="130" name="Group 129"/>
          <p:cNvGrpSpPr/>
          <p:nvPr/>
        </p:nvGrpSpPr>
        <p:grpSpPr>
          <a:xfrm>
            <a:off x="2507522" y="2865753"/>
            <a:ext cx="914844" cy="902234"/>
            <a:chOff x="2019274" y="4849727"/>
            <a:chExt cx="914844" cy="902234"/>
          </a:xfrm>
        </p:grpSpPr>
        <p:sp>
          <p:nvSpPr>
            <p:cNvPr id="131" name="Rounded Rectangle 130"/>
            <p:cNvSpPr/>
            <p:nvPr/>
          </p:nvSpPr>
          <p:spPr>
            <a:xfrm>
              <a:off x="2019274" y="4849727"/>
              <a:ext cx="914844" cy="902234"/>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2" name="Picture 131"/>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2188207" y="4884128"/>
              <a:ext cx="524112" cy="824176"/>
            </a:xfrm>
            <a:prstGeom prst="rect">
              <a:avLst/>
            </a:prstGeom>
          </p:spPr>
        </p:pic>
      </p:grpSp>
      <p:grpSp>
        <p:nvGrpSpPr>
          <p:cNvPr id="133" name="Group 132"/>
          <p:cNvGrpSpPr/>
          <p:nvPr/>
        </p:nvGrpSpPr>
        <p:grpSpPr>
          <a:xfrm>
            <a:off x="2489182" y="3832854"/>
            <a:ext cx="914844" cy="902234"/>
            <a:chOff x="2019274" y="5850015"/>
            <a:chExt cx="914844" cy="902234"/>
          </a:xfrm>
        </p:grpSpPr>
        <p:sp>
          <p:nvSpPr>
            <p:cNvPr id="134" name="Rounded Rectangle 133"/>
            <p:cNvSpPr/>
            <p:nvPr/>
          </p:nvSpPr>
          <p:spPr>
            <a:xfrm>
              <a:off x="2019274" y="5850015"/>
              <a:ext cx="914844" cy="902234"/>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5" name="Picture 134"/>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2167229" y="5850015"/>
              <a:ext cx="524112" cy="824176"/>
            </a:xfrm>
            <a:prstGeom prst="rect">
              <a:avLst/>
            </a:prstGeom>
          </p:spPr>
        </p:pic>
      </p:grpSp>
      <p:grpSp>
        <p:nvGrpSpPr>
          <p:cNvPr id="136" name="Group 135"/>
          <p:cNvGrpSpPr/>
          <p:nvPr/>
        </p:nvGrpSpPr>
        <p:grpSpPr>
          <a:xfrm>
            <a:off x="5493647" y="3865143"/>
            <a:ext cx="914844" cy="902234"/>
            <a:chOff x="2019274" y="2849151"/>
            <a:chExt cx="914844" cy="902234"/>
          </a:xfrm>
        </p:grpSpPr>
        <p:sp>
          <p:nvSpPr>
            <p:cNvPr id="137" name="Rounded Rectangle 136"/>
            <p:cNvSpPr/>
            <p:nvPr/>
          </p:nvSpPr>
          <p:spPr>
            <a:xfrm>
              <a:off x="2019274" y="2849151"/>
              <a:ext cx="914844" cy="902234"/>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8" name="Picture 137"/>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2208514" y="2874525"/>
              <a:ext cx="536363" cy="812207"/>
            </a:xfrm>
            <a:prstGeom prst="rect">
              <a:avLst/>
            </a:prstGeom>
            <a:effectLst>
              <a:outerShdw blurRad="63500" sx="102000" sy="102000" algn="ctr" rotWithShape="0">
                <a:prstClr val="black">
                  <a:alpha val="40000"/>
                </a:prstClr>
              </a:outerShdw>
            </a:effectLst>
          </p:spPr>
        </p:pic>
      </p:grpSp>
      <p:grpSp>
        <p:nvGrpSpPr>
          <p:cNvPr id="139" name="Group 138"/>
          <p:cNvGrpSpPr/>
          <p:nvPr/>
        </p:nvGrpSpPr>
        <p:grpSpPr>
          <a:xfrm>
            <a:off x="5493647" y="2869338"/>
            <a:ext cx="914844" cy="902234"/>
            <a:chOff x="2019274" y="3849439"/>
            <a:chExt cx="914844" cy="902234"/>
          </a:xfrm>
        </p:grpSpPr>
        <p:sp>
          <p:nvSpPr>
            <p:cNvPr id="140" name="Rounded Rectangle 139"/>
            <p:cNvSpPr/>
            <p:nvPr/>
          </p:nvSpPr>
          <p:spPr>
            <a:xfrm>
              <a:off x="2019274" y="3849439"/>
              <a:ext cx="914844" cy="902234"/>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1" name="Picture 140"/>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2265710" y="3919996"/>
              <a:ext cx="511090" cy="761120"/>
            </a:xfrm>
            <a:prstGeom prst="rect">
              <a:avLst/>
            </a:prstGeom>
            <a:effectLst>
              <a:outerShdw blurRad="63500" sx="102000" sy="102000" algn="ctr" rotWithShape="0">
                <a:prstClr val="black">
                  <a:alpha val="40000"/>
                </a:prstClr>
              </a:outerShdw>
            </a:effectLst>
          </p:spPr>
        </p:pic>
      </p:grpSp>
      <p:grpSp>
        <p:nvGrpSpPr>
          <p:cNvPr id="142" name="Group 141"/>
          <p:cNvGrpSpPr/>
          <p:nvPr/>
        </p:nvGrpSpPr>
        <p:grpSpPr>
          <a:xfrm>
            <a:off x="5493647" y="2889800"/>
            <a:ext cx="914844" cy="902234"/>
            <a:chOff x="2019274" y="4849727"/>
            <a:chExt cx="914844" cy="902234"/>
          </a:xfrm>
        </p:grpSpPr>
        <p:sp>
          <p:nvSpPr>
            <p:cNvPr id="143" name="Rounded Rectangle 142"/>
            <p:cNvSpPr/>
            <p:nvPr/>
          </p:nvSpPr>
          <p:spPr>
            <a:xfrm>
              <a:off x="2019274" y="4849727"/>
              <a:ext cx="914844" cy="902234"/>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4" name="Picture 143"/>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2188207" y="4884128"/>
              <a:ext cx="524112" cy="824176"/>
            </a:xfrm>
            <a:prstGeom prst="rect">
              <a:avLst/>
            </a:prstGeom>
          </p:spPr>
        </p:pic>
      </p:grpSp>
      <p:grpSp>
        <p:nvGrpSpPr>
          <p:cNvPr id="145" name="Group 144"/>
          <p:cNvGrpSpPr/>
          <p:nvPr/>
        </p:nvGrpSpPr>
        <p:grpSpPr>
          <a:xfrm>
            <a:off x="5506727" y="3846839"/>
            <a:ext cx="914844" cy="902234"/>
            <a:chOff x="2019274" y="4849727"/>
            <a:chExt cx="914844" cy="902234"/>
          </a:xfrm>
        </p:grpSpPr>
        <p:sp>
          <p:nvSpPr>
            <p:cNvPr id="146" name="Rounded Rectangle 145"/>
            <p:cNvSpPr/>
            <p:nvPr/>
          </p:nvSpPr>
          <p:spPr>
            <a:xfrm>
              <a:off x="2019274" y="4849727"/>
              <a:ext cx="914844" cy="902234"/>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7" name="Picture 146"/>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2188207" y="4884128"/>
              <a:ext cx="524112" cy="824176"/>
            </a:xfrm>
            <a:prstGeom prst="rect">
              <a:avLst/>
            </a:prstGeom>
          </p:spPr>
        </p:pic>
      </p:grpSp>
      <p:grpSp>
        <p:nvGrpSpPr>
          <p:cNvPr id="148" name="Group 147"/>
          <p:cNvGrpSpPr/>
          <p:nvPr/>
        </p:nvGrpSpPr>
        <p:grpSpPr>
          <a:xfrm>
            <a:off x="8134574" y="2807528"/>
            <a:ext cx="914844" cy="914076"/>
            <a:chOff x="2019274" y="2837309"/>
            <a:chExt cx="914844" cy="914076"/>
          </a:xfrm>
        </p:grpSpPr>
        <p:sp>
          <p:nvSpPr>
            <p:cNvPr id="149" name="Rounded Rectangle 148"/>
            <p:cNvSpPr/>
            <p:nvPr/>
          </p:nvSpPr>
          <p:spPr>
            <a:xfrm>
              <a:off x="2019274" y="2849151"/>
              <a:ext cx="914844" cy="902234"/>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0" name="Picture 149"/>
            <p:cNvPicPr>
              <a:picLocks noChangeAspect="1"/>
            </p:cNvPicPr>
            <p:nvPr/>
          </p:nvPicPr>
          <p:blipFill>
            <a:blip r:embed="rId18" cstate="hqprint">
              <a:extLst>
                <a:ext uri="{28A0092B-C50C-407E-A947-70E740481C1C}">
                  <a14:useLocalDpi xmlns:a14="http://schemas.microsoft.com/office/drawing/2010/main" val="0"/>
                </a:ext>
              </a:extLst>
            </a:blip>
            <a:stretch>
              <a:fillRect/>
            </a:stretch>
          </p:blipFill>
          <p:spPr>
            <a:xfrm>
              <a:off x="2208953" y="2837309"/>
              <a:ext cx="531226" cy="856305"/>
            </a:xfrm>
            <a:prstGeom prst="rect">
              <a:avLst/>
            </a:prstGeom>
            <a:effectLst>
              <a:outerShdw blurRad="63500" sx="102000" sy="102000" algn="ctr" rotWithShape="0">
                <a:prstClr val="black">
                  <a:alpha val="40000"/>
                </a:prstClr>
              </a:outerShdw>
            </a:effectLst>
          </p:spPr>
        </p:pic>
      </p:grpSp>
      <p:grpSp>
        <p:nvGrpSpPr>
          <p:cNvPr id="151" name="Group 150"/>
          <p:cNvGrpSpPr/>
          <p:nvPr/>
        </p:nvGrpSpPr>
        <p:grpSpPr>
          <a:xfrm>
            <a:off x="8117247" y="3766295"/>
            <a:ext cx="914844" cy="960005"/>
            <a:chOff x="2019274" y="3791668"/>
            <a:chExt cx="914844" cy="960005"/>
          </a:xfrm>
        </p:grpSpPr>
        <p:sp>
          <p:nvSpPr>
            <p:cNvPr id="152" name="Rounded Rectangle 151"/>
            <p:cNvSpPr/>
            <p:nvPr/>
          </p:nvSpPr>
          <p:spPr>
            <a:xfrm>
              <a:off x="2019274" y="3849439"/>
              <a:ext cx="914844" cy="902234"/>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3" name="Picture 152"/>
            <p:cNvPicPr>
              <a:picLocks noChangeAspect="1"/>
            </p:cNvPicPr>
            <p:nvPr/>
          </p:nvPicPr>
          <p:blipFill>
            <a:blip r:embed="rId19" cstate="hqprint">
              <a:extLst>
                <a:ext uri="{28A0092B-C50C-407E-A947-70E740481C1C}">
                  <a14:useLocalDpi xmlns:a14="http://schemas.microsoft.com/office/drawing/2010/main" val="0"/>
                </a:ext>
              </a:extLst>
            </a:blip>
            <a:stretch>
              <a:fillRect/>
            </a:stretch>
          </p:blipFill>
          <p:spPr>
            <a:xfrm>
              <a:off x="2287758" y="3791668"/>
              <a:ext cx="498720" cy="803909"/>
            </a:xfrm>
            <a:prstGeom prst="rect">
              <a:avLst/>
            </a:prstGeom>
            <a:effectLst>
              <a:outerShdw blurRad="63500" sx="102000" sy="102000" algn="ctr" rotWithShape="0">
                <a:prstClr val="black">
                  <a:alpha val="40000"/>
                </a:prstClr>
              </a:outerShdw>
            </a:effectLst>
          </p:spPr>
        </p:pic>
      </p:grpSp>
      <p:grpSp>
        <p:nvGrpSpPr>
          <p:cNvPr id="154" name="Group 153"/>
          <p:cNvGrpSpPr/>
          <p:nvPr/>
        </p:nvGrpSpPr>
        <p:grpSpPr>
          <a:xfrm>
            <a:off x="8123820" y="2844903"/>
            <a:ext cx="914844" cy="902234"/>
            <a:chOff x="2019274" y="4849727"/>
            <a:chExt cx="914844" cy="902234"/>
          </a:xfrm>
        </p:grpSpPr>
        <p:sp>
          <p:nvSpPr>
            <p:cNvPr id="155" name="Rounded Rectangle 154"/>
            <p:cNvSpPr/>
            <p:nvPr/>
          </p:nvSpPr>
          <p:spPr>
            <a:xfrm>
              <a:off x="2019274" y="4849727"/>
              <a:ext cx="914844" cy="902234"/>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6" name="Picture 155"/>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2188207" y="4884128"/>
              <a:ext cx="524112" cy="824176"/>
            </a:xfrm>
            <a:prstGeom prst="rect">
              <a:avLst/>
            </a:prstGeom>
          </p:spPr>
        </p:pic>
      </p:grpSp>
      <p:grpSp>
        <p:nvGrpSpPr>
          <p:cNvPr id="157" name="Group 156"/>
          <p:cNvGrpSpPr/>
          <p:nvPr/>
        </p:nvGrpSpPr>
        <p:grpSpPr>
          <a:xfrm>
            <a:off x="8123820" y="3839908"/>
            <a:ext cx="914844" cy="902234"/>
            <a:chOff x="2019274" y="4849727"/>
            <a:chExt cx="914844" cy="902234"/>
          </a:xfrm>
        </p:grpSpPr>
        <p:sp>
          <p:nvSpPr>
            <p:cNvPr id="158" name="Rounded Rectangle 157"/>
            <p:cNvSpPr/>
            <p:nvPr/>
          </p:nvSpPr>
          <p:spPr>
            <a:xfrm>
              <a:off x="2019274" y="4849727"/>
              <a:ext cx="914844" cy="902234"/>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9" name="Picture 158"/>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2188207" y="4884128"/>
              <a:ext cx="524112" cy="824176"/>
            </a:xfrm>
            <a:prstGeom prst="rect">
              <a:avLst/>
            </a:prstGeom>
          </p:spPr>
        </p:pic>
      </p:grpSp>
      <p:grpSp>
        <p:nvGrpSpPr>
          <p:cNvPr id="106" name="Group 105"/>
          <p:cNvGrpSpPr/>
          <p:nvPr/>
        </p:nvGrpSpPr>
        <p:grpSpPr>
          <a:xfrm>
            <a:off x="5520409" y="5883582"/>
            <a:ext cx="914844" cy="902234"/>
            <a:chOff x="2019274" y="4849727"/>
            <a:chExt cx="914844" cy="902234"/>
          </a:xfrm>
        </p:grpSpPr>
        <p:sp>
          <p:nvSpPr>
            <p:cNvPr id="107" name="Rounded Rectangle 106"/>
            <p:cNvSpPr/>
            <p:nvPr/>
          </p:nvSpPr>
          <p:spPr>
            <a:xfrm>
              <a:off x="2019274" y="4849727"/>
              <a:ext cx="914844" cy="902234"/>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8" name="Picture 107"/>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2188207" y="4884128"/>
              <a:ext cx="524112" cy="824176"/>
            </a:xfrm>
            <a:prstGeom prst="rect">
              <a:avLst/>
            </a:prstGeom>
          </p:spPr>
        </p:pic>
      </p:grpSp>
    </p:spTree>
    <p:extLst>
      <p:ext uri="{BB962C8B-B14F-4D97-AF65-F5344CB8AC3E}">
        <p14:creationId xmlns:p14="http://schemas.microsoft.com/office/powerpoint/2010/main" val="19740126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par>
                                <p:cTn id="10" presetID="14" presetClass="entr" presetSubtype="10" fill="hold" grpId="0" nodeType="with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randombar(horizontal)">
                                      <p:cBhvr>
                                        <p:cTn id="12" dur="500"/>
                                        <p:tgtEl>
                                          <p:spTgt spid="11"/>
                                        </p:tgtEl>
                                      </p:cBhvr>
                                    </p:animEffect>
                                  </p:childTnLst>
                                </p:cTn>
                              </p:par>
                              <p:par>
                                <p:cTn id="13" presetID="42" presetClass="entr" presetSubtype="0" fill="hold" nodeType="withEffect">
                                  <p:stCondLst>
                                    <p:cond delay="0"/>
                                  </p:stCondLst>
                                  <p:childTnLst>
                                    <p:set>
                                      <p:cBhvr>
                                        <p:cTn id="14" dur="1" fill="hold">
                                          <p:stCondLst>
                                            <p:cond delay="0"/>
                                          </p:stCondLst>
                                        </p:cTn>
                                        <p:tgtEl>
                                          <p:spTgt spid="98"/>
                                        </p:tgtEl>
                                        <p:attrNameLst>
                                          <p:attrName>style.visibility</p:attrName>
                                        </p:attrNameLst>
                                      </p:cBhvr>
                                      <p:to>
                                        <p:strVal val="visible"/>
                                      </p:to>
                                    </p:set>
                                    <p:animEffect transition="in" filter="fade">
                                      <p:cBhvr>
                                        <p:cTn id="15" dur="1000"/>
                                        <p:tgtEl>
                                          <p:spTgt spid="98"/>
                                        </p:tgtEl>
                                      </p:cBhvr>
                                    </p:animEffect>
                                    <p:anim calcmode="lin" valueType="num">
                                      <p:cBhvr>
                                        <p:cTn id="16" dur="1000" fill="hold"/>
                                        <p:tgtEl>
                                          <p:spTgt spid="98"/>
                                        </p:tgtEl>
                                        <p:attrNameLst>
                                          <p:attrName>ppt_x</p:attrName>
                                        </p:attrNameLst>
                                      </p:cBhvr>
                                      <p:tavLst>
                                        <p:tav tm="0">
                                          <p:val>
                                            <p:strVal val="#ppt_x"/>
                                          </p:val>
                                        </p:tav>
                                        <p:tav tm="100000">
                                          <p:val>
                                            <p:strVal val="#ppt_x"/>
                                          </p:val>
                                        </p:tav>
                                      </p:tavLst>
                                    </p:anim>
                                    <p:anim calcmode="lin" valueType="num">
                                      <p:cBhvr>
                                        <p:cTn id="17" dur="1000" fill="hold"/>
                                        <p:tgtEl>
                                          <p:spTgt spid="98"/>
                                        </p:tgtEl>
                                        <p:attrNameLst>
                                          <p:attrName>ppt_y</p:attrName>
                                        </p:attrNameLst>
                                      </p:cBhvr>
                                      <p:tavLst>
                                        <p:tav tm="0">
                                          <p:val>
                                            <p:strVal val="#ppt_y+.1"/>
                                          </p:val>
                                        </p:tav>
                                        <p:tav tm="100000">
                                          <p:val>
                                            <p:strVal val="#ppt_y"/>
                                          </p:val>
                                        </p:tav>
                                      </p:tavLst>
                                    </p:anim>
                                  </p:childTnLst>
                                </p:cTn>
                              </p:par>
                              <p:par>
                                <p:cTn id="18" presetID="42" presetClass="entr" presetSubtype="0" fill="hold" nodeType="withEffect">
                                  <p:stCondLst>
                                    <p:cond delay="0"/>
                                  </p:stCondLst>
                                  <p:childTnLst>
                                    <p:set>
                                      <p:cBhvr>
                                        <p:cTn id="19" dur="1" fill="hold">
                                          <p:stCondLst>
                                            <p:cond delay="0"/>
                                          </p:stCondLst>
                                        </p:cTn>
                                        <p:tgtEl>
                                          <p:spTgt spid="97"/>
                                        </p:tgtEl>
                                        <p:attrNameLst>
                                          <p:attrName>style.visibility</p:attrName>
                                        </p:attrNameLst>
                                      </p:cBhvr>
                                      <p:to>
                                        <p:strVal val="visible"/>
                                      </p:to>
                                    </p:set>
                                    <p:animEffect transition="in" filter="fade">
                                      <p:cBhvr>
                                        <p:cTn id="20" dur="1000"/>
                                        <p:tgtEl>
                                          <p:spTgt spid="97"/>
                                        </p:tgtEl>
                                      </p:cBhvr>
                                    </p:animEffect>
                                    <p:anim calcmode="lin" valueType="num">
                                      <p:cBhvr>
                                        <p:cTn id="21" dur="1000" fill="hold"/>
                                        <p:tgtEl>
                                          <p:spTgt spid="97"/>
                                        </p:tgtEl>
                                        <p:attrNameLst>
                                          <p:attrName>ppt_x</p:attrName>
                                        </p:attrNameLst>
                                      </p:cBhvr>
                                      <p:tavLst>
                                        <p:tav tm="0">
                                          <p:val>
                                            <p:strVal val="#ppt_x"/>
                                          </p:val>
                                        </p:tav>
                                        <p:tav tm="100000">
                                          <p:val>
                                            <p:strVal val="#ppt_x"/>
                                          </p:val>
                                        </p:tav>
                                      </p:tavLst>
                                    </p:anim>
                                    <p:anim calcmode="lin" valueType="num">
                                      <p:cBhvr>
                                        <p:cTn id="22" dur="1000" fill="hold"/>
                                        <p:tgtEl>
                                          <p:spTgt spid="97"/>
                                        </p:tgtEl>
                                        <p:attrNameLst>
                                          <p:attrName>ppt_y</p:attrName>
                                        </p:attrNameLst>
                                      </p:cBhvr>
                                      <p:tavLst>
                                        <p:tav tm="0">
                                          <p:val>
                                            <p:strVal val="#ppt_y+.1"/>
                                          </p:val>
                                        </p:tav>
                                        <p:tav tm="100000">
                                          <p:val>
                                            <p:strVal val="#ppt_y"/>
                                          </p:val>
                                        </p:tav>
                                      </p:tavLst>
                                    </p:anim>
                                  </p:childTnLst>
                                </p:cTn>
                              </p:par>
                              <p:par>
                                <p:cTn id="23" presetID="42" presetClass="entr" presetSubtype="0" fill="hold" nodeType="withEffect">
                                  <p:stCondLst>
                                    <p:cond delay="0"/>
                                  </p:stCondLst>
                                  <p:childTnLst>
                                    <p:set>
                                      <p:cBhvr>
                                        <p:cTn id="24" dur="1" fill="hold">
                                          <p:stCondLst>
                                            <p:cond delay="0"/>
                                          </p:stCondLst>
                                        </p:cTn>
                                        <p:tgtEl>
                                          <p:spTgt spid="40"/>
                                        </p:tgtEl>
                                        <p:attrNameLst>
                                          <p:attrName>style.visibility</p:attrName>
                                        </p:attrNameLst>
                                      </p:cBhvr>
                                      <p:to>
                                        <p:strVal val="visible"/>
                                      </p:to>
                                    </p:set>
                                    <p:animEffect transition="in" filter="fade">
                                      <p:cBhvr>
                                        <p:cTn id="25" dur="1000"/>
                                        <p:tgtEl>
                                          <p:spTgt spid="40"/>
                                        </p:tgtEl>
                                      </p:cBhvr>
                                    </p:animEffect>
                                    <p:anim calcmode="lin" valueType="num">
                                      <p:cBhvr>
                                        <p:cTn id="26" dur="1000" fill="hold"/>
                                        <p:tgtEl>
                                          <p:spTgt spid="40"/>
                                        </p:tgtEl>
                                        <p:attrNameLst>
                                          <p:attrName>ppt_x</p:attrName>
                                        </p:attrNameLst>
                                      </p:cBhvr>
                                      <p:tavLst>
                                        <p:tav tm="0">
                                          <p:val>
                                            <p:strVal val="#ppt_x"/>
                                          </p:val>
                                        </p:tav>
                                        <p:tav tm="100000">
                                          <p:val>
                                            <p:strVal val="#ppt_x"/>
                                          </p:val>
                                        </p:tav>
                                      </p:tavLst>
                                    </p:anim>
                                    <p:anim calcmode="lin" valueType="num">
                                      <p:cBhvr>
                                        <p:cTn id="27" dur="1000" fill="hold"/>
                                        <p:tgtEl>
                                          <p:spTgt spid="40"/>
                                        </p:tgtEl>
                                        <p:attrNameLst>
                                          <p:attrName>ppt_y</p:attrName>
                                        </p:attrNameLst>
                                      </p:cBhvr>
                                      <p:tavLst>
                                        <p:tav tm="0">
                                          <p:val>
                                            <p:strVal val="#ppt_y+.1"/>
                                          </p:val>
                                        </p:tav>
                                        <p:tav tm="100000">
                                          <p:val>
                                            <p:strVal val="#ppt_y"/>
                                          </p:val>
                                        </p:tav>
                                      </p:tavLst>
                                    </p:anim>
                                  </p:childTnLst>
                                </p:cTn>
                              </p:par>
                              <p:par>
                                <p:cTn id="28" presetID="42" presetClass="entr" presetSubtype="0" fill="hold" nodeType="with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fade">
                                      <p:cBhvr>
                                        <p:cTn id="30" dur="1000"/>
                                        <p:tgtEl>
                                          <p:spTgt spid="12"/>
                                        </p:tgtEl>
                                      </p:cBhvr>
                                    </p:animEffect>
                                    <p:anim calcmode="lin" valueType="num">
                                      <p:cBhvr>
                                        <p:cTn id="31" dur="1000" fill="hold"/>
                                        <p:tgtEl>
                                          <p:spTgt spid="12"/>
                                        </p:tgtEl>
                                        <p:attrNameLst>
                                          <p:attrName>ppt_x</p:attrName>
                                        </p:attrNameLst>
                                      </p:cBhvr>
                                      <p:tavLst>
                                        <p:tav tm="0">
                                          <p:val>
                                            <p:strVal val="#ppt_x"/>
                                          </p:val>
                                        </p:tav>
                                        <p:tav tm="100000">
                                          <p:val>
                                            <p:strVal val="#ppt_x"/>
                                          </p:val>
                                        </p:tav>
                                      </p:tavLst>
                                    </p:anim>
                                    <p:anim calcmode="lin" valueType="num">
                                      <p:cBhvr>
                                        <p:cTn id="32" dur="1000" fill="hold"/>
                                        <p:tgtEl>
                                          <p:spTgt spid="12"/>
                                        </p:tgtEl>
                                        <p:attrNameLst>
                                          <p:attrName>ppt_y</p:attrName>
                                        </p:attrNameLst>
                                      </p:cBhvr>
                                      <p:tavLst>
                                        <p:tav tm="0">
                                          <p:val>
                                            <p:strVal val="#ppt_y+.1"/>
                                          </p:val>
                                        </p:tav>
                                        <p:tav tm="100000">
                                          <p:val>
                                            <p:strVal val="#ppt_y"/>
                                          </p:val>
                                        </p:tav>
                                      </p:tavLst>
                                    </p:anim>
                                  </p:childTnLst>
                                </p:cTn>
                              </p:par>
                              <p:par>
                                <p:cTn id="33" presetID="42" presetClass="entr" presetSubtype="0" fill="hold" nodeType="with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fade">
                                      <p:cBhvr>
                                        <p:cTn id="35" dur="1000"/>
                                        <p:tgtEl>
                                          <p:spTgt spid="7"/>
                                        </p:tgtEl>
                                      </p:cBhvr>
                                    </p:animEffect>
                                    <p:anim calcmode="lin" valueType="num">
                                      <p:cBhvr>
                                        <p:cTn id="36" dur="1000" fill="hold"/>
                                        <p:tgtEl>
                                          <p:spTgt spid="7"/>
                                        </p:tgtEl>
                                        <p:attrNameLst>
                                          <p:attrName>ppt_x</p:attrName>
                                        </p:attrNameLst>
                                      </p:cBhvr>
                                      <p:tavLst>
                                        <p:tav tm="0">
                                          <p:val>
                                            <p:strVal val="#ppt_x"/>
                                          </p:val>
                                        </p:tav>
                                        <p:tav tm="100000">
                                          <p:val>
                                            <p:strVal val="#ppt_x"/>
                                          </p:val>
                                        </p:tav>
                                      </p:tavLst>
                                    </p:anim>
                                    <p:anim calcmode="lin" valueType="num">
                                      <p:cBhvr>
                                        <p:cTn id="37" dur="1000" fill="hold"/>
                                        <p:tgtEl>
                                          <p:spTgt spid="7"/>
                                        </p:tgtEl>
                                        <p:attrNameLst>
                                          <p:attrName>ppt_y</p:attrName>
                                        </p:attrNameLst>
                                      </p:cBhvr>
                                      <p:tavLst>
                                        <p:tav tm="0">
                                          <p:val>
                                            <p:strVal val="#ppt_y+.1"/>
                                          </p:val>
                                        </p:tav>
                                        <p:tav tm="100000">
                                          <p:val>
                                            <p:strVal val="#ppt_y"/>
                                          </p:val>
                                        </p:tav>
                                      </p:tavLst>
                                    </p:anim>
                                  </p:childTnLst>
                                </p:cTn>
                              </p:par>
                              <p:par>
                                <p:cTn id="38" presetID="42" presetClass="entr" presetSubtype="0" fill="hold" nodeType="with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fade">
                                      <p:cBhvr>
                                        <p:cTn id="40" dur="1000"/>
                                        <p:tgtEl>
                                          <p:spTgt spid="14"/>
                                        </p:tgtEl>
                                      </p:cBhvr>
                                    </p:animEffect>
                                    <p:anim calcmode="lin" valueType="num">
                                      <p:cBhvr>
                                        <p:cTn id="41" dur="1000" fill="hold"/>
                                        <p:tgtEl>
                                          <p:spTgt spid="14"/>
                                        </p:tgtEl>
                                        <p:attrNameLst>
                                          <p:attrName>ppt_x</p:attrName>
                                        </p:attrNameLst>
                                      </p:cBhvr>
                                      <p:tavLst>
                                        <p:tav tm="0">
                                          <p:val>
                                            <p:strVal val="#ppt_x"/>
                                          </p:val>
                                        </p:tav>
                                        <p:tav tm="100000">
                                          <p:val>
                                            <p:strVal val="#ppt_x"/>
                                          </p:val>
                                        </p:tav>
                                      </p:tavLst>
                                    </p:anim>
                                    <p:anim calcmode="lin" valueType="num">
                                      <p:cBhvr>
                                        <p:cTn id="42" dur="1000" fill="hold"/>
                                        <p:tgtEl>
                                          <p:spTgt spid="14"/>
                                        </p:tgtEl>
                                        <p:attrNameLst>
                                          <p:attrName>ppt_y</p:attrName>
                                        </p:attrNameLst>
                                      </p:cBhvr>
                                      <p:tavLst>
                                        <p:tav tm="0">
                                          <p:val>
                                            <p:strVal val="#ppt_y+.1"/>
                                          </p:val>
                                        </p:tav>
                                        <p:tav tm="100000">
                                          <p:val>
                                            <p:strVal val="#ppt_y"/>
                                          </p:val>
                                        </p:tav>
                                      </p:tavLst>
                                    </p:anim>
                                  </p:childTnLst>
                                </p:cTn>
                              </p:par>
                              <p:par>
                                <p:cTn id="43" presetID="42" presetClass="entr" presetSubtype="0" fill="hold" nodeType="withEffect">
                                  <p:stCondLst>
                                    <p:cond delay="0"/>
                                  </p:stCondLst>
                                  <p:childTnLst>
                                    <p:set>
                                      <p:cBhvr>
                                        <p:cTn id="44" dur="1" fill="hold">
                                          <p:stCondLst>
                                            <p:cond delay="0"/>
                                          </p:stCondLst>
                                        </p:cTn>
                                        <p:tgtEl>
                                          <p:spTgt spid="69"/>
                                        </p:tgtEl>
                                        <p:attrNameLst>
                                          <p:attrName>style.visibility</p:attrName>
                                        </p:attrNameLst>
                                      </p:cBhvr>
                                      <p:to>
                                        <p:strVal val="visible"/>
                                      </p:to>
                                    </p:set>
                                    <p:animEffect transition="in" filter="fade">
                                      <p:cBhvr>
                                        <p:cTn id="45" dur="1000"/>
                                        <p:tgtEl>
                                          <p:spTgt spid="69"/>
                                        </p:tgtEl>
                                      </p:cBhvr>
                                    </p:animEffect>
                                    <p:anim calcmode="lin" valueType="num">
                                      <p:cBhvr>
                                        <p:cTn id="46" dur="1000" fill="hold"/>
                                        <p:tgtEl>
                                          <p:spTgt spid="69"/>
                                        </p:tgtEl>
                                        <p:attrNameLst>
                                          <p:attrName>ppt_x</p:attrName>
                                        </p:attrNameLst>
                                      </p:cBhvr>
                                      <p:tavLst>
                                        <p:tav tm="0">
                                          <p:val>
                                            <p:strVal val="#ppt_x"/>
                                          </p:val>
                                        </p:tav>
                                        <p:tav tm="100000">
                                          <p:val>
                                            <p:strVal val="#ppt_x"/>
                                          </p:val>
                                        </p:tav>
                                      </p:tavLst>
                                    </p:anim>
                                    <p:anim calcmode="lin" valueType="num">
                                      <p:cBhvr>
                                        <p:cTn id="47" dur="1000" fill="hold"/>
                                        <p:tgtEl>
                                          <p:spTgt spid="69"/>
                                        </p:tgtEl>
                                        <p:attrNameLst>
                                          <p:attrName>ppt_y</p:attrName>
                                        </p:attrNameLst>
                                      </p:cBhvr>
                                      <p:tavLst>
                                        <p:tav tm="0">
                                          <p:val>
                                            <p:strVal val="#ppt_y+.1"/>
                                          </p:val>
                                        </p:tav>
                                        <p:tav tm="100000">
                                          <p:val>
                                            <p:strVal val="#ppt_y"/>
                                          </p:val>
                                        </p:tav>
                                      </p:tavLst>
                                    </p:anim>
                                  </p:childTnLst>
                                </p:cTn>
                              </p:par>
                              <p:par>
                                <p:cTn id="48" presetID="42" presetClass="entr" presetSubtype="0" fill="hold" nodeType="withEffect">
                                  <p:stCondLst>
                                    <p:cond delay="0"/>
                                  </p:stCondLst>
                                  <p:childTnLst>
                                    <p:set>
                                      <p:cBhvr>
                                        <p:cTn id="49" dur="1" fill="hold">
                                          <p:stCondLst>
                                            <p:cond delay="0"/>
                                          </p:stCondLst>
                                        </p:cTn>
                                        <p:tgtEl>
                                          <p:spTgt spid="73"/>
                                        </p:tgtEl>
                                        <p:attrNameLst>
                                          <p:attrName>style.visibility</p:attrName>
                                        </p:attrNameLst>
                                      </p:cBhvr>
                                      <p:to>
                                        <p:strVal val="visible"/>
                                      </p:to>
                                    </p:set>
                                    <p:animEffect transition="in" filter="fade">
                                      <p:cBhvr>
                                        <p:cTn id="50" dur="1000"/>
                                        <p:tgtEl>
                                          <p:spTgt spid="73"/>
                                        </p:tgtEl>
                                      </p:cBhvr>
                                    </p:animEffect>
                                    <p:anim calcmode="lin" valueType="num">
                                      <p:cBhvr>
                                        <p:cTn id="51" dur="1000" fill="hold"/>
                                        <p:tgtEl>
                                          <p:spTgt spid="73"/>
                                        </p:tgtEl>
                                        <p:attrNameLst>
                                          <p:attrName>ppt_x</p:attrName>
                                        </p:attrNameLst>
                                      </p:cBhvr>
                                      <p:tavLst>
                                        <p:tav tm="0">
                                          <p:val>
                                            <p:strVal val="#ppt_x"/>
                                          </p:val>
                                        </p:tav>
                                        <p:tav tm="100000">
                                          <p:val>
                                            <p:strVal val="#ppt_x"/>
                                          </p:val>
                                        </p:tav>
                                      </p:tavLst>
                                    </p:anim>
                                    <p:anim calcmode="lin" valueType="num">
                                      <p:cBhvr>
                                        <p:cTn id="52" dur="1000" fill="hold"/>
                                        <p:tgtEl>
                                          <p:spTgt spid="73"/>
                                        </p:tgtEl>
                                        <p:attrNameLst>
                                          <p:attrName>ppt_y</p:attrName>
                                        </p:attrNameLst>
                                      </p:cBhvr>
                                      <p:tavLst>
                                        <p:tav tm="0">
                                          <p:val>
                                            <p:strVal val="#ppt_y+.1"/>
                                          </p:val>
                                        </p:tav>
                                        <p:tav tm="100000">
                                          <p:val>
                                            <p:strVal val="#ppt_y"/>
                                          </p:val>
                                        </p:tav>
                                      </p:tavLst>
                                    </p:anim>
                                  </p:childTnLst>
                                </p:cTn>
                              </p:par>
                              <p:par>
                                <p:cTn id="53" presetID="42" presetClass="entr" presetSubtype="0" fill="hold" nodeType="withEffect">
                                  <p:stCondLst>
                                    <p:cond delay="0"/>
                                  </p:stCondLst>
                                  <p:childTnLst>
                                    <p:set>
                                      <p:cBhvr>
                                        <p:cTn id="54" dur="1" fill="hold">
                                          <p:stCondLst>
                                            <p:cond delay="0"/>
                                          </p:stCondLst>
                                        </p:cTn>
                                        <p:tgtEl>
                                          <p:spTgt spid="33"/>
                                        </p:tgtEl>
                                        <p:attrNameLst>
                                          <p:attrName>style.visibility</p:attrName>
                                        </p:attrNameLst>
                                      </p:cBhvr>
                                      <p:to>
                                        <p:strVal val="visible"/>
                                      </p:to>
                                    </p:set>
                                    <p:animEffect transition="in" filter="fade">
                                      <p:cBhvr>
                                        <p:cTn id="55" dur="1000"/>
                                        <p:tgtEl>
                                          <p:spTgt spid="33"/>
                                        </p:tgtEl>
                                      </p:cBhvr>
                                    </p:animEffect>
                                    <p:anim calcmode="lin" valueType="num">
                                      <p:cBhvr>
                                        <p:cTn id="56" dur="1000" fill="hold"/>
                                        <p:tgtEl>
                                          <p:spTgt spid="33"/>
                                        </p:tgtEl>
                                        <p:attrNameLst>
                                          <p:attrName>ppt_x</p:attrName>
                                        </p:attrNameLst>
                                      </p:cBhvr>
                                      <p:tavLst>
                                        <p:tav tm="0">
                                          <p:val>
                                            <p:strVal val="#ppt_x"/>
                                          </p:val>
                                        </p:tav>
                                        <p:tav tm="100000">
                                          <p:val>
                                            <p:strVal val="#ppt_x"/>
                                          </p:val>
                                        </p:tav>
                                      </p:tavLst>
                                    </p:anim>
                                    <p:anim calcmode="lin" valueType="num">
                                      <p:cBhvr>
                                        <p:cTn id="57" dur="1000" fill="hold"/>
                                        <p:tgtEl>
                                          <p:spTgt spid="33"/>
                                        </p:tgtEl>
                                        <p:attrNameLst>
                                          <p:attrName>ppt_y</p:attrName>
                                        </p:attrNameLst>
                                      </p:cBhvr>
                                      <p:tavLst>
                                        <p:tav tm="0">
                                          <p:val>
                                            <p:strVal val="#ppt_y+.1"/>
                                          </p:val>
                                        </p:tav>
                                        <p:tav tm="100000">
                                          <p:val>
                                            <p:strVal val="#ppt_y"/>
                                          </p:val>
                                        </p:tav>
                                      </p:tavLst>
                                    </p:anim>
                                  </p:childTnLst>
                                </p:cTn>
                              </p:par>
                              <p:par>
                                <p:cTn id="58" presetID="42" presetClass="entr" presetSubtype="0" fill="hold" nodeType="withEffect">
                                  <p:stCondLst>
                                    <p:cond delay="0"/>
                                  </p:stCondLst>
                                  <p:childTnLst>
                                    <p:set>
                                      <p:cBhvr>
                                        <p:cTn id="59" dur="1" fill="hold">
                                          <p:stCondLst>
                                            <p:cond delay="0"/>
                                          </p:stCondLst>
                                        </p:cTn>
                                        <p:tgtEl>
                                          <p:spTgt spid="39"/>
                                        </p:tgtEl>
                                        <p:attrNameLst>
                                          <p:attrName>style.visibility</p:attrName>
                                        </p:attrNameLst>
                                      </p:cBhvr>
                                      <p:to>
                                        <p:strVal val="visible"/>
                                      </p:to>
                                    </p:set>
                                    <p:animEffect transition="in" filter="fade">
                                      <p:cBhvr>
                                        <p:cTn id="60" dur="1000"/>
                                        <p:tgtEl>
                                          <p:spTgt spid="39"/>
                                        </p:tgtEl>
                                      </p:cBhvr>
                                    </p:animEffect>
                                    <p:anim calcmode="lin" valueType="num">
                                      <p:cBhvr>
                                        <p:cTn id="61" dur="1000" fill="hold"/>
                                        <p:tgtEl>
                                          <p:spTgt spid="39"/>
                                        </p:tgtEl>
                                        <p:attrNameLst>
                                          <p:attrName>ppt_x</p:attrName>
                                        </p:attrNameLst>
                                      </p:cBhvr>
                                      <p:tavLst>
                                        <p:tav tm="0">
                                          <p:val>
                                            <p:strVal val="#ppt_x"/>
                                          </p:val>
                                        </p:tav>
                                        <p:tav tm="100000">
                                          <p:val>
                                            <p:strVal val="#ppt_x"/>
                                          </p:val>
                                        </p:tav>
                                      </p:tavLst>
                                    </p:anim>
                                    <p:anim calcmode="lin" valueType="num">
                                      <p:cBhvr>
                                        <p:cTn id="62" dur="1000" fill="hold"/>
                                        <p:tgtEl>
                                          <p:spTgt spid="39"/>
                                        </p:tgtEl>
                                        <p:attrNameLst>
                                          <p:attrName>ppt_y</p:attrName>
                                        </p:attrNameLst>
                                      </p:cBhvr>
                                      <p:tavLst>
                                        <p:tav tm="0">
                                          <p:val>
                                            <p:strVal val="#ppt_y+.1"/>
                                          </p:val>
                                        </p:tav>
                                        <p:tav tm="100000">
                                          <p:val>
                                            <p:strVal val="#ppt_y"/>
                                          </p:val>
                                        </p:tav>
                                      </p:tavLst>
                                    </p:anim>
                                  </p:childTnLst>
                                </p:cTn>
                              </p:par>
                              <p:par>
                                <p:cTn id="63" presetID="42" presetClass="entr" presetSubtype="0" fill="hold" nodeType="withEffect">
                                  <p:stCondLst>
                                    <p:cond delay="0"/>
                                  </p:stCondLst>
                                  <p:childTnLst>
                                    <p:set>
                                      <p:cBhvr>
                                        <p:cTn id="64" dur="1" fill="hold">
                                          <p:stCondLst>
                                            <p:cond delay="0"/>
                                          </p:stCondLst>
                                        </p:cTn>
                                        <p:tgtEl>
                                          <p:spTgt spid="71"/>
                                        </p:tgtEl>
                                        <p:attrNameLst>
                                          <p:attrName>style.visibility</p:attrName>
                                        </p:attrNameLst>
                                      </p:cBhvr>
                                      <p:to>
                                        <p:strVal val="visible"/>
                                      </p:to>
                                    </p:set>
                                    <p:animEffect transition="in" filter="fade">
                                      <p:cBhvr>
                                        <p:cTn id="65" dur="1000"/>
                                        <p:tgtEl>
                                          <p:spTgt spid="71"/>
                                        </p:tgtEl>
                                      </p:cBhvr>
                                    </p:animEffect>
                                    <p:anim calcmode="lin" valueType="num">
                                      <p:cBhvr>
                                        <p:cTn id="66" dur="1000" fill="hold"/>
                                        <p:tgtEl>
                                          <p:spTgt spid="71"/>
                                        </p:tgtEl>
                                        <p:attrNameLst>
                                          <p:attrName>ppt_x</p:attrName>
                                        </p:attrNameLst>
                                      </p:cBhvr>
                                      <p:tavLst>
                                        <p:tav tm="0">
                                          <p:val>
                                            <p:strVal val="#ppt_x"/>
                                          </p:val>
                                        </p:tav>
                                        <p:tav tm="100000">
                                          <p:val>
                                            <p:strVal val="#ppt_x"/>
                                          </p:val>
                                        </p:tav>
                                      </p:tavLst>
                                    </p:anim>
                                    <p:anim calcmode="lin" valueType="num">
                                      <p:cBhvr>
                                        <p:cTn id="67" dur="1000" fill="hold"/>
                                        <p:tgtEl>
                                          <p:spTgt spid="71"/>
                                        </p:tgtEl>
                                        <p:attrNameLst>
                                          <p:attrName>ppt_y</p:attrName>
                                        </p:attrNameLst>
                                      </p:cBhvr>
                                      <p:tavLst>
                                        <p:tav tm="0">
                                          <p:val>
                                            <p:strVal val="#ppt_y+.1"/>
                                          </p:val>
                                        </p:tav>
                                        <p:tav tm="100000">
                                          <p:val>
                                            <p:strVal val="#ppt_y"/>
                                          </p:val>
                                        </p:tav>
                                      </p:tavLst>
                                    </p:anim>
                                  </p:childTnLst>
                                </p:cTn>
                              </p:par>
                              <p:par>
                                <p:cTn id="68" presetID="42" presetClass="entr" presetSubtype="0" fill="hold" nodeType="withEffect">
                                  <p:stCondLst>
                                    <p:cond delay="0"/>
                                  </p:stCondLst>
                                  <p:childTnLst>
                                    <p:set>
                                      <p:cBhvr>
                                        <p:cTn id="69" dur="1" fill="hold">
                                          <p:stCondLst>
                                            <p:cond delay="0"/>
                                          </p:stCondLst>
                                        </p:cTn>
                                        <p:tgtEl>
                                          <p:spTgt spid="72"/>
                                        </p:tgtEl>
                                        <p:attrNameLst>
                                          <p:attrName>style.visibility</p:attrName>
                                        </p:attrNameLst>
                                      </p:cBhvr>
                                      <p:to>
                                        <p:strVal val="visible"/>
                                      </p:to>
                                    </p:set>
                                    <p:animEffect transition="in" filter="fade">
                                      <p:cBhvr>
                                        <p:cTn id="70" dur="1000"/>
                                        <p:tgtEl>
                                          <p:spTgt spid="72"/>
                                        </p:tgtEl>
                                      </p:cBhvr>
                                    </p:animEffect>
                                    <p:anim calcmode="lin" valueType="num">
                                      <p:cBhvr>
                                        <p:cTn id="71" dur="1000" fill="hold"/>
                                        <p:tgtEl>
                                          <p:spTgt spid="72"/>
                                        </p:tgtEl>
                                        <p:attrNameLst>
                                          <p:attrName>ppt_x</p:attrName>
                                        </p:attrNameLst>
                                      </p:cBhvr>
                                      <p:tavLst>
                                        <p:tav tm="0">
                                          <p:val>
                                            <p:strVal val="#ppt_x"/>
                                          </p:val>
                                        </p:tav>
                                        <p:tav tm="100000">
                                          <p:val>
                                            <p:strVal val="#ppt_x"/>
                                          </p:val>
                                        </p:tav>
                                      </p:tavLst>
                                    </p:anim>
                                    <p:anim calcmode="lin" valueType="num">
                                      <p:cBhvr>
                                        <p:cTn id="72" dur="1000" fill="hold"/>
                                        <p:tgtEl>
                                          <p:spTgt spid="72"/>
                                        </p:tgtEl>
                                        <p:attrNameLst>
                                          <p:attrName>ppt_y</p:attrName>
                                        </p:attrNameLst>
                                      </p:cBhvr>
                                      <p:tavLst>
                                        <p:tav tm="0">
                                          <p:val>
                                            <p:strVal val="#ppt_y+.1"/>
                                          </p:val>
                                        </p:tav>
                                        <p:tav tm="100000">
                                          <p:val>
                                            <p:strVal val="#ppt_y"/>
                                          </p:val>
                                        </p:tav>
                                      </p:tavLst>
                                    </p:anim>
                                  </p:childTnLst>
                                </p:cTn>
                              </p:par>
                              <p:par>
                                <p:cTn id="73" presetID="42" presetClass="entr" presetSubtype="0" fill="hold" nodeType="withEffect">
                                  <p:stCondLst>
                                    <p:cond delay="0"/>
                                  </p:stCondLst>
                                  <p:childTnLst>
                                    <p:set>
                                      <p:cBhvr>
                                        <p:cTn id="74" dur="1" fill="hold">
                                          <p:stCondLst>
                                            <p:cond delay="0"/>
                                          </p:stCondLst>
                                        </p:cTn>
                                        <p:tgtEl>
                                          <p:spTgt spid="74"/>
                                        </p:tgtEl>
                                        <p:attrNameLst>
                                          <p:attrName>style.visibility</p:attrName>
                                        </p:attrNameLst>
                                      </p:cBhvr>
                                      <p:to>
                                        <p:strVal val="visible"/>
                                      </p:to>
                                    </p:set>
                                    <p:animEffect transition="in" filter="fade">
                                      <p:cBhvr>
                                        <p:cTn id="75" dur="1000"/>
                                        <p:tgtEl>
                                          <p:spTgt spid="74"/>
                                        </p:tgtEl>
                                      </p:cBhvr>
                                    </p:animEffect>
                                    <p:anim calcmode="lin" valueType="num">
                                      <p:cBhvr>
                                        <p:cTn id="76" dur="1000" fill="hold"/>
                                        <p:tgtEl>
                                          <p:spTgt spid="74"/>
                                        </p:tgtEl>
                                        <p:attrNameLst>
                                          <p:attrName>ppt_x</p:attrName>
                                        </p:attrNameLst>
                                      </p:cBhvr>
                                      <p:tavLst>
                                        <p:tav tm="0">
                                          <p:val>
                                            <p:strVal val="#ppt_x"/>
                                          </p:val>
                                        </p:tav>
                                        <p:tav tm="100000">
                                          <p:val>
                                            <p:strVal val="#ppt_x"/>
                                          </p:val>
                                        </p:tav>
                                      </p:tavLst>
                                    </p:anim>
                                    <p:anim calcmode="lin" valueType="num">
                                      <p:cBhvr>
                                        <p:cTn id="77" dur="1000" fill="hold"/>
                                        <p:tgtEl>
                                          <p:spTgt spid="74"/>
                                        </p:tgtEl>
                                        <p:attrNameLst>
                                          <p:attrName>ppt_y</p:attrName>
                                        </p:attrNameLst>
                                      </p:cBhvr>
                                      <p:tavLst>
                                        <p:tav tm="0">
                                          <p:val>
                                            <p:strVal val="#ppt_y+.1"/>
                                          </p:val>
                                        </p:tav>
                                        <p:tav tm="100000">
                                          <p:val>
                                            <p:strVal val="#ppt_y"/>
                                          </p:val>
                                        </p:tav>
                                      </p:tavLst>
                                    </p:anim>
                                  </p:childTnLst>
                                </p:cTn>
                              </p:par>
                              <p:par>
                                <p:cTn id="78" presetID="42" presetClass="entr" presetSubtype="0" fill="hold" nodeType="withEffect">
                                  <p:stCondLst>
                                    <p:cond delay="0"/>
                                  </p:stCondLst>
                                  <p:childTnLst>
                                    <p:set>
                                      <p:cBhvr>
                                        <p:cTn id="79" dur="1" fill="hold">
                                          <p:stCondLst>
                                            <p:cond delay="0"/>
                                          </p:stCondLst>
                                        </p:cTn>
                                        <p:tgtEl>
                                          <p:spTgt spid="75"/>
                                        </p:tgtEl>
                                        <p:attrNameLst>
                                          <p:attrName>style.visibility</p:attrName>
                                        </p:attrNameLst>
                                      </p:cBhvr>
                                      <p:to>
                                        <p:strVal val="visible"/>
                                      </p:to>
                                    </p:set>
                                    <p:animEffect transition="in" filter="fade">
                                      <p:cBhvr>
                                        <p:cTn id="80" dur="1000"/>
                                        <p:tgtEl>
                                          <p:spTgt spid="75"/>
                                        </p:tgtEl>
                                      </p:cBhvr>
                                    </p:animEffect>
                                    <p:anim calcmode="lin" valueType="num">
                                      <p:cBhvr>
                                        <p:cTn id="81" dur="1000" fill="hold"/>
                                        <p:tgtEl>
                                          <p:spTgt spid="75"/>
                                        </p:tgtEl>
                                        <p:attrNameLst>
                                          <p:attrName>ppt_x</p:attrName>
                                        </p:attrNameLst>
                                      </p:cBhvr>
                                      <p:tavLst>
                                        <p:tav tm="0">
                                          <p:val>
                                            <p:strVal val="#ppt_x"/>
                                          </p:val>
                                        </p:tav>
                                        <p:tav tm="100000">
                                          <p:val>
                                            <p:strVal val="#ppt_x"/>
                                          </p:val>
                                        </p:tav>
                                      </p:tavLst>
                                    </p:anim>
                                    <p:anim calcmode="lin" valueType="num">
                                      <p:cBhvr>
                                        <p:cTn id="82" dur="1000" fill="hold"/>
                                        <p:tgtEl>
                                          <p:spTgt spid="75"/>
                                        </p:tgtEl>
                                        <p:attrNameLst>
                                          <p:attrName>ppt_y</p:attrName>
                                        </p:attrNameLst>
                                      </p:cBhvr>
                                      <p:tavLst>
                                        <p:tav tm="0">
                                          <p:val>
                                            <p:strVal val="#ppt_y+.1"/>
                                          </p:val>
                                        </p:tav>
                                        <p:tav tm="100000">
                                          <p:val>
                                            <p:strVal val="#ppt_y"/>
                                          </p:val>
                                        </p:tav>
                                      </p:tavLst>
                                    </p:anim>
                                  </p:childTnLst>
                                </p:cTn>
                              </p:par>
                              <p:par>
                                <p:cTn id="83" presetID="42" presetClass="entr" presetSubtype="0" fill="hold" nodeType="withEffect">
                                  <p:stCondLst>
                                    <p:cond delay="0"/>
                                  </p:stCondLst>
                                  <p:childTnLst>
                                    <p:set>
                                      <p:cBhvr>
                                        <p:cTn id="84" dur="1" fill="hold">
                                          <p:stCondLst>
                                            <p:cond delay="0"/>
                                          </p:stCondLst>
                                        </p:cTn>
                                        <p:tgtEl>
                                          <p:spTgt spid="85"/>
                                        </p:tgtEl>
                                        <p:attrNameLst>
                                          <p:attrName>style.visibility</p:attrName>
                                        </p:attrNameLst>
                                      </p:cBhvr>
                                      <p:to>
                                        <p:strVal val="visible"/>
                                      </p:to>
                                    </p:set>
                                    <p:animEffect transition="in" filter="fade">
                                      <p:cBhvr>
                                        <p:cTn id="85" dur="1000"/>
                                        <p:tgtEl>
                                          <p:spTgt spid="85"/>
                                        </p:tgtEl>
                                      </p:cBhvr>
                                    </p:animEffect>
                                    <p:anim calcmode="lin" valueType="num">
                                      <p:cBhvr>
                                        <p:cTn id="86" dur="1000" fill="hold"/>
                                        <p:tgtEl>
                                          <p:spTgt spid="85"/>
                                        </p:tgtEl>
                                        <p:attrNameLst>
                                          <p:attrName>ppt_x</p:attrName>
                                        </p:attrNameLst>
                                      </p:cBhvr>
                                      <p:tavLst>
                                        <p:tav tm="0">
                                          <p:val>
                                            <p:strVal val="#ppt_x"/>
                                          </p:val>
                                        </p:tav>
                                        <p:tav tm="100000">
                                          <p:val>
                                            <p:strVal val="#ppt_x"/>
                                          </p:val>
                                        </p:tav>
                                      </p:tavLst>
                                    </p:anim>
                                    <p:anim calcmode="lin" valueType="num">
                                      <p:cBhvr>
                                        <p:cTn id="87" dur="1000" fill="hold"/>
                                        <p:tgtEl>
                                          <p:spTgt spid="85"/>
                                        </p:tgtEl>
                                        <p:attrNameLst>
                                          <p:attrName>ppt_y</p:attrName>
                                        </p:attrNameLst>
                                      </p:cBhvr>
                                      <p:tavLst>
                                        <p:tav tm="0">
                                          <p:val>
                                            <p:strVal val="#ppt_y+.1"/>
                                          </p:val>
                                        </p:tav>
                                        <p:tav tm="100000">
                                          <p:val>
                                            <p:strVal val="#ppt_y"/>
                                          </p:val>
                                        </p:tav>
                                      </p:tavLst>
                                    </p:anim>
                                  </p:childTnLst>
                                </p:cTn>
                              </p:par>
                              <p:par>
                                <p:cTn id="88" presetID="42" presetClass="entr" presetSubtype="0" fill="hold" nodeType="withEffect">
                                  <p:stCondLst>
                                    <p:cond delay="0"/>
                                  </p:stCondLst>
                                  <p:childTnLst>
                                    <p:set>
                                      <p:cBhvr>
                                        <p:cTn id="89" dur="1" fill="hold">
                                          <p:stCondLst>
                                            <p:cond delay="0"/>
                                          </p:stCondLst>
                                        </p:cTn>
                                        <p:tgtEl>
                                          <p:spTgt spid="91"/>
                                        </p:tgtEl>
                                        <p:attrNameLst>
                                          <p:attrName>style.visibility</p:attrName>
                                        </p:attrNameLst>
                                      </p:cBhvr>
                                      <p:to>
                                        <p:strVal val="visible"/>
                                      </p:to>
                                    </p:set>
                                    <p:animEffect transition="in" filter="fade">
                                      <p:cBhvr>
                                        <p:cTn id="90" dur="1000"/>
                                        <p:tgtEl>
                                          <p:spTgt spid="91"/>
                                        </p:tgtEl>
                                      </p:cBhvr>
                                    </p:animEffect>
                                    <p:anim calcmode="lin" valueType="num">
                                      <p:cBhvr>
                                        <p:cTn id="91" dur="1000" fill="hold"/>
                                        <p:tgtEl>
                                          <p:spTgt spid="91"/>
                                        </p:tgtEl>
                                        <p:attrNameLst>
                                          <p:attrName>ppt_x</p:attrName>
                                        </p:attrNameLst>
                                      </p:cBhvr>
                                      <p:tavLst>
                                        <p:tav tm="0">
                                          <p:val>
                                            <p:strVal val="#ppt_x"/>
                                          </p:val>
                                        </p:tav>
                                        <p:tav tm="100000">
                                          <p:val>
                                            <p:strVal val="#ppt_x"/>
                                          </p:val>
                                        </p:tav>
                                      </p:tavLst>
                                    </p:anim>
                                    <p:anim calcmode="lin" valueType="num">
                                      <p:cBhvr>
                                        <p:cTn id="92" dur="1000" fill="hold"/>
                                        <p:tgtEl>
                                          <p:spTgt spid="91"/>
                                        </p:tgtEl>
                                        <p:attrNameLst>
                                          <p:attrName>ppt_y</p:attrName>
                                        </p:attrNameLst>
                                      </p:cBhvr>
                                      <p:tavLst>
                                        <p:tav tm="0">
                                          <p:val>
                                            <p:strVal val="#ppt_y+.1"/>
                                          </p:val>
                                        </p:tav>
                                        <p:tav tm="100000">
                                          <p:val>
                                            <p:strVal val="#ppt_y"/>
                                          </p:val>
                                        </p:tav>
                                      </p:tavLst>
                                    </p:anim>
                                  </p:childTnLst>
                                </p:cTn>
                              </p:par>
                              <p:par>
                                <p:cTn id="93" presetID="42" presetClass="entr" presetSubtype="0" fill="hold" nodeType="withEffect">
                                  <p:stCondLst>
                                    <p:cond delay="0"/>
                                  </p:stCondLst>
                                  <p:childTnLst>
                                    <p:set>
                                      <p:cBhvr>
                                        <p:cTn id="94" dur="1" fill="hold">
                                          <p:stCondLst>
                                            <p:cond delay="0"/>
                                          </p:stCondLst>
                                        </p:cTn>
                                        <p:tgtEl>
                                          <p:spTgt spid="94"/>
                                        </p:tgtEl>
                                        <p:attrNameLst>
                                          <p:attrName>style.visibility</p:attrName>
                                        </p:attrNameLst>
                                      </p:cBhvr>
                                      <p:to>
                                        <p:strVal val="visible"/>
                                      </p:to>
                                    </p:set>
                                    <p:animEffect transition="in" filter="fade">
                                      <p:cBhvr>
                                        <p:cTn id="95" dur="1000"/>
                                        <p:tgtEl>
                                          <p:spTgt spid="94"/>
                                        </p:tgtEl>
                                      </p:cBhvr>
                                    </p:animEffect>
                                    <p:anim calcmode="lin" valueType="num">
                                      <p:cBhvr>
                                        <p:cTn id="96" dur="1000" fill="hold"/>
                                        <p:tgtEl>
                                          <p:spTgt spid="94"/>
                                        </p:tgtEl>
                                        <p:attrNameLst>
                                          <p:attrName>ppt_x</p:attrName>
                                        </p:attrNameLst>
                                      </p:cBhvr>
                                      <p:tavLst>
                                        <p:tav tm="0">
                                          <p:val>
                                            <p:strVal val="#ppt_x"/>
                                          </p:val>
                                        </p:tav>
                                        <p:tav tm="100000">
                                          <p:val>
                                            <p:strVal val="#ppt_x"/>
                                          </p:val>
                                        </p:tav>
                                      </p:tavLst>
                                    </p:anim>
                                    <p:anim calcmode="lin" valueType="num">
                                      <p:cBhvr>
                                        <p:cTn id="97" dur="1000" fill="hold"/>
                                        <p:tgtEl>
                                          <p:spTgt spid="94"/>
                                        </p:tgtEl>
                                        <p:attrNameLst>
                                          <p:attrName>ppt_y</p:attrName>
                                        </p:attrNameLst>
                                      </p:cBhvr>
                                      <p:tavLst>
                                        <p:tav tm="0">
                                          <p:val>
                                            <p:strVal val="#ppt_y+.1"/>
                                          </p:val>
                                        </p:tav>
                                        <p:tav tm="100000">
                                          <p:val>
                                            <p:strVal val="#ppt_y"/>
                                          </p:val>
                                        </p:tav>
                                      </p:tavLst>
                                    </p:anim>
                                  </p:childTnLst>
                                </p:cTn>
                              </p:par>
                              <p:par>
                                <p:cTn id="98" presetID="42" presetClass="entr" presetSubtype="0" fill="hold" nodeType="withEffect">
                                  <p:stCondLst>
                                    <p:cond delay="0"/>
                                  </p:stCondLst>
                                  <p:childTnLst>
                                    <p:set>
                                      <p:cBhvr>
                                        <p:cTn id="99" dur="1" fill="hold">
                                          <p:stCondLst>
                                            <p:cond delay="0"/>
                                          </p:stCondLst>
                                        </p:cTn>
                                        <p:tgtEl>
                                          <p:spTgt spid="130"/>
                                        </p:tgtEl>
                                        <p:attrNameLst>
                                          <p:attrName>style.visibility</p:attrName>
                                        </p:attrNameLst>
                                      </p:cBhvr>
                                      <p:to>
                                        <p:strVal val="visible"/>
                                      </p:to>
                                    </p:set>
                                    <p:animEffect transition="in" filter="fade">
                                      <p:cBhvr>
                                        <p:cTn id="100" dur="1000"/>
                                        <p:tgtEl>
                                          <p:spTgt spid="130"/>
                                        </p:tgtEl>
                                      </p:cBhvr>
                                    </p:animEffect>
                                    <p:anim calcmode="lin" valueType="num">
                                      <p:cBhvr>
                                        <p:cTn id="101" dur="1000" fill="hold"/>
                                        <p:tgtEl>
                                          <p:spTgt spid="130"/>
                                        </p:tgtEl>
                                        <p:attrNameLst>
                                          <p:attrName>ppt_x</p:attrName>
                                        </p:attrNameLst>
                                      </p:cBhvr>
                                      <p:tavLst>
                                        <p:tav tm="0">
                                          <p:val>
                                            <p:strVal val="#ppt_x"/>
                                          </p:val>
                                        </p:tav>
                                        <p:tav tm="100000">
                                          <p:val>
                                            <p:strVal val="#ppt_x"/>
                                          </p:val>
                                        </p:tav>
                                      </p:tavLst>
                                    </p:anim>
                                    <p:anim calcmode="lin" valueType="num">
                                      <p:cBhvr>
                                        <p:cTn id="102" dur="1000" fill="hold"/>
                                        <p:tgtEl>
                                          <p:spTgt spid="130"/>
                                        </p:tgtEl>
                                        <p:attrNameLst>
                                          <p:attrName>ppt_y</p:attrName>
                                        </p:attrNameLst>
                                      </p:cBhvr>
                                      <p:tavLst>
                                        <p:tav tm="0">
                                          <p:val>
                                            <p:strVal val="#ppt_y+.1"/>
                                          </p:val>
                                        </p:tav>
                                        <p:tav tm="100000">
                                          <p:val>
                                            <p:strVal val="#ppt_y"/>
                                          </p:val>
                                        </p:tav>
                                      </p:tavLst>
                                    </p:anim>
                                  </p:childTnLst>
                                </p:cTn>
                              </p:par>
                              <p:par>
                                <p:cTn id="103" presetID="42" presetClass="entr" presetSubtype="0" fill="hold" nodeType="withEffect">
                                  <p:stCondLst>
                                    <p:cond delay="0"/>
                                  </p:stCondLst>
                                  <p:childTnLst>
                                    <p:set>
                                      <p:cBhvr>
                                        <p:cTn id="104" dur="1" fill="hold">
                                          <p:stCondLst>
                                            <p:cond delay="0"/>
                                          </p:stCondLst>
                                        </p:cTn>
                                        <p:tgtEl>
                                          <p:spTgt spid="133"/>
                                        </p:tgtEl>
                                        <p:attrNameLst>
                                          <p:attrName>style.visibility</p:attrName>
                                        </p:attrNameLst>
                                      </p:cBhvr>
                                      <p:to>
                                        <p:strVal val="visible"/>
                                      </p:to>
                                    </p:set>
                                    <p:animEffect transition="in" filter="fade">
                                      <p:cBhvr>
                                        <p:cTn id="105" dur="1000"/>
                                        <p:tgtEl>
                                          <p:spTgt spid="133"/>
                                        </p:tgtEl>
                                      </p:cBhvr>
                                    </p:animEffect>
                                    <p:anim calcmode="lin" valueType="num">
                                      <p:cBhvr>
                                        <p:cTn id="106" dur="1000" fill="hold"/>
                                        <p:tgtEl>
                                          <p:spTgt spid="133"/>
                                        </p:tgtEl>
                                        <p:attrNameLst>
                                          <p:attrName>ppt_x</p:attrName>
                                        </p:attrNameLst>
                                      </p:cBhvr>
                                      <p:tavLst>
                                        <p:tav tm="0">
                                          <p:val>
                                            <p:strVal val="#ppt_x"/>
                                          </p:val>
                                        </p:tav>
                                        <p:tav tm="100000">
                                          <p:val>
                                            <p:strVal val="#ppt_x"/>
                                          </p:val>
                                        </p:tav>
                                      </p:tavLst>
                                    </p:anim>
                                    <p:anim calcmode="lin" valueType="num">
                                      <p:cBhvr>
                                        <p:cTn id="107" dur="1000" fill="hold"/>
                                        <p:tgtEl>
                                          <p:spTgt spid="133"/>
                                        </p:tgtEl>
                                        <p:attrNameLst>
                                          <p:attrName>ppt_y</p:attrName>
                                        </p:attrNameLst>
                                      </p:cBhvr>
                                      <p:tavLst>
                                        <p:tav tm="0">
                                          <p:val>
                                            <p:strVal val="#ppt_y+.1"/>
                                          </p:val>
                                        </p:tav>
                                        <p:tav tm="100000">
                                          <p:val>
                                            <p:strVal val="#ppt_y"/>
                                          </p:val>
                                        </p:tav>
                                      </p:tavLst>
                                    </p:anim>
                                  </p:childTnLst>
                                </p:cTn>
                              </p:par>
                              <p:par>
                                <p:cTn id="108" presetID="42" presetClass="entr" presetSubtype="0" fill="hold" nodeType="withEffect">
                                  <p:stCondLst>
                                    <p:cond delay="0"/>
                                  </p:stCondLst>
                                  <p:childTnLst>
                                    <p:set>
                                      <p:cBhvr>
                                        <p:cTn id="109" dur="1" fill="hold">
                                          <p:stCondLst>
                                            <p:cond delay="0"/>
                                          </p:stCondLst>
                                        </p:cTn>
                                        <p:tgtEl>
                                          <p:spTgt spid="142"/>
                                        </p:tgtEl>
                                        <p:attrNameLst>
                                          <p:attrName>style.visibility</p:attrName>
                                        </p:attrNameLst>
                                      </p:cBhvr>
                                      <p:to>
                                        <p:strVal val="visible"/>
                                      </p:to>
                                    </p:set>
                                    <p:animEffect transition="in" filter="fade">
                                      <p:cBhvr>
                                        <p:cTn id="110" dur="1000"/>
                                        <p:tgtEl>
                                          <p:spTgt spid="142"/>
                                        </p:tgtEl>
                                      </p:cBhvr>
                                    </p:animEffect>
                                    <p:anim calcmode="lin" valueType="num">
                                      <p:cBhvr>
                                        <p:cTn id="111" dur="1000" fill="hold"/>
                                        <p:tgtEl>
                                          <p:spTgt spid="142"/>
                                        </p:tgtEl>
                                        <p:attrNameLst>
                                          <p:attrName>ppt_x</p:attrName>
                                        </p:attrNameLst>
                                      </p:cBhvr>
                                      <p:tavLst>
                                        <p:tav tm="0">
                                          <p:val>
                                            <p:strVal val="#ppt_x"/>
                                          </p:val>
                                        </p:tav>
                                        <p:tav tm="100000">
                                          <p:val>
                                            <p:strVal val="#ppt_x"/>
                                          </p:val>
                                        </p:tav>
                                      </p:tavLst>
                                    </p:anim>
                                    <p:anim calcmode="lin" valueType="num">
                                      <p:cBhvr>
                                        <p:cTn id="112" dur="1000" fill="hold"/>
                                        <p:tgtEl>
                                          <p:spTgt spid="142"/>
                                        </p:tgtEl>
                                        <p:attrNameLst>
                                          <p:attrName>ppt_y</p:attrName>
                                        </p:attrNameLst>
                                      </p:cBhvr>
                                      <p:tavLst>
                                        <p:tav tm="0">
                                          <p:val>
                                            <p:strVal val="#ppt_y+.1"/>
                                          </p:val>
                                        </p:tav>
                                        <p:tav tm="100000">
                                          <p:val>
                                            <p:strVal val="#ppt_y"/>
                                          </p:val>
                                        </p:tav>
                                      </p:tavLst>
                                    </p:anim>
                                  </p:childTnLst>
                                </p:cTn>
                              </p:par>
                              <p:par>
                                <p:cTn id="113" presetID="42" presetClass="entr" presetSubtype="0" fill="hold" nodeType="withEffect">
                                  <p:stCondLst>
                                    <p:cond delay="0"/>
                                  </p:stCondLst>
                                  <p:childTnLst>
                                    <p:set>
                                      <p:cBhvr>
                                        <p:cTn id="114" dur="1" fill="hold">
                                          <p:stCondLst>
                                            <p:cond delay="0"/>
                                          </p:stCondLst>
                                        </p:cTn>
                                        <p:tgtEl>
                                          <p:spTgt spid="145"/>
                                        </p:tgtEl>
                                        <p:attrNameLst>
                                          <p:attrName>style.visibility</p:attrName>
                                        </p:attrNameLst>
                                      </p:cBhvr>
                                      <p:to>
                                        <p:strVal val="visible"/>
                                      </p:to>
                                    </p:set>
                                    <p:animEffect transition="in" filter="fade">
                                      <p:cBhvr>
                                        <p:cTn id="115" dur="1000"/>
                                        <p:tgtEl>
                                          <p:spTgt spid="145"/>
                                        </p:tgtEl>
                                      </p:cBhvr>
                                    </p:animEffect>
                                    <p:anim calcmode="lin" valueType="num">
                                      <p:cBhvr>
                                        <p:cTn id="116" dur="1000" fill="hold"/>
                                        <p:tgtEl>
                                          <p:spTgt spid="145"/>
                                        </p:tgtEl>
                                        <p:attrNameLst>
                                          <p:attrName>ppt_x</p:attrName>
                                        </p:attrNameLst>
                                      </p:cBhvr>
                                      <p:tavLst>
                                        <p:tav tm="0">
                                          <p:val>
                                            <p:strVal val="#ppt_x"/>
                                          </p:val>
                                        </p:tav>
                                        <p:tav tm="100000">
                                          <p:val>
                                            <p:strVal val="#ppt_x"/>
                                          </p:val>
                                        </p:tav>
                                      </p:tavLst>
                                    </p:anim>
                                    <p:anim calcmode="lin" valueType="num">
                                      <p:cBhvr>
                                        <p:cTn id="117" dur="1000" fill="hold"/>
                                        <p:tgtEl>
                                          <p:spTgt spid="145"/>
                                        </p:tgtEl>
                                        <p:attrNameLst>
                                          <p:attrName>ppt_y</p:attrName>
                                        </p:attrNameLst>
                                      </p:cBhvr>
                                      <p:tavLst>
                                        <p:tav tm="0">
                                          <p:val>
                                            <p:strVal val="#ppt_y+.1"/>
                                          </p:val>
                                        </p:tav>
                                        <p:tav tm="100000">
                                          <p:val>
                                            <p:strVal val="#ppt_y"/>
                                          </p:val>
                                        </p:tav>
                                      </p:tavLst>
                                    </p:anim>
                                  </p:childTnLst>
                                </p:cTn>
                              </p:par>
                              <p:par>
                                <p:cTn id="118" presetID="42" presetClass="entr" presetSubtype="0" fill="hold" nodeType="withEffect">
                                  <p:stCondLst>
                                    <p:cond delay="0"/>
                                  </p:stCondLst>
                                  <p:childTnLst>
                                    <p:set>
                                      <p:cBhvr>
                                        <p:cTn id="119" dur="1" fill="hold">
                                          <p:stCondLst>
                                            <p:cond delay="0"/>
                                          </p:stCondLst>
                                        </p:cTn>
                                        <p:tgtEl>
                                          <p:spTgt spid="154"/>
                                        </p:tgtEl>
                                        <p:attrNameLst>
                                          <p:attrName>style.visibility</p:attrName>
                                        </p:attrNameLst>
                                      </p:cBhvr>
                                      <p:to>
                                        <p:strVal val="visible"/>
                                      </p:to>
                                    </p:set>
                                    <p:animEffect transition="in" filter="fade">
                                      <p:cBhvr>
                                        <p:cTn id="120" dur="1000"/>
                                        <p:tgtEl>
                                          <p:spTgt spid="154"/>
                                        </p:tgtEl>
                                      </p:cBhvr>
                                    </p:animEffect>
                                    <p:anim calcmode="lin" valueType="num">
                                      <p:cBhvr>
                                        <p:cTn id="121" dur="1000" fill="hold"/>
                                        <p:tgtEl>
                                          <p:spTgt spid="154"/>
                                        </p:tgtEl>
                                        <p:attrNameLst>
                                          <p:attrName>ppt_x</p:attrName>
                                        </p:attrNameLst>
                                      </p:cBhvr>
                                      <p:tavLst>
                                        <p:tav tm="0">
                                          <p:val>
                                            <p:strVal val="#ppt_x"/>
                                          </p:val>
                                        </p:tav>
                                        <p:tav tm="100000">
                                          <p:val>
                                            <p:strVal val="#ppt_x"/>
                                          </p:val>
                                        </p:tav>
                                      </p:tavLst>
                                    </p:anim>
                                    <p:anim calcmode="lin" valueType="num">
                                      <p:cBhvr>
                                        <p:cTn id="122" dur="1000" fill="hold"/>
                                        <p:tgtEl>
                                          <p:spTgt spid="154"/>
                                        </p:tgtEl>
                                        <p:attrNameLst>
                                          <p:attrName>ppt_y</p:attrName>
                                        </p:attrNameLst>
                                      </p:cBhvr>
                                      <p:tavLst>
                                        <p:tav tm="0">
                                          <p:val>
                                            <p:strVal val="#ppt_y+.1"/>
                                          </p:val>
                                        </p:tav>
                                        <p:tav tm="100000">
                                          <p:val>
                                            <p:strVal val="#ppt_y"/>
                                          </p:val>
                                        </p:tav>
                                      </p:tavLst>
                                    </p:anim>
                                  </p:childTnLst>
                                </p:cTn>
                              </p:par>
                              <p:par>
                                <p:cTn id="123" presetID="42" presetClass="entr" presetSubtype="0" fill="hold" nodeType="withEffect">
                                  <p:stCondLst>
                                    <p:cond delay="0"/>
                                  </p:stCondLst>
                                  <p:childTnLst>
                                    <p:set>
                                      <p:cBhvr>
                                        <p:cTn id="124" dur="1" fill="hold">
                                          <p:stCondLst>
                                            <p:cond delay="0"/>
                                          </p:stCondLst>
                                        </p:cTn>
                                        <p:tgtEl>
                                          <p:spTgt spid="157"/>
                                        </p:tgtEl>
                                        <p:attrNameLst>
                                          <p:attrName>style.visibility</p:attrName>
                                        </p:attrNameLst>
                                      </p:cBhvr>
                                      <p:to>
                                        <p:strVal val="visible"/>
                                      </p:to>
                                    </p:set>
                                    <p:animEffect transition="in" filter="fade">
                                      <p:cBhvr>
                                        <p:cTn id="125" dur="1000"/>
                                        <p:tgtEl>
                                          <p:spTgt spid="157"/>
                                        </p:tgtEl>
                                      </p:cBhvr>
                                    </p:animEffect>
                                    <p:anim calcmode="lin" valueType="num">
                                      <p:cBhvr>
                                        <p:cTn id="126" dur="1000" fill="hold"/>
                                        <p:tgtEl>
                                          <p:spTgt spid="157"/>
                                        </p:tgtEl>
                                        <p:attrNameLst>
                                          <p:attrName>ppt_x</p:attrName>
                                        </p:attrNameLst>
                                      </p:cBhvr>
                                      <p:tavLst>
                                        <p:tav tm="0">
                                          <p:val>
                                            <p:strVal val="#ppt_x"/>
                                          </p:val>
                                        </p:tav>
                                        <p:tav tm="100000">
                                          <p:val>
                                            <p:strVal val="#ppt_x"/>
                                          </p:val>
                                        </p:tav>
                                      </p:tavLst>
                                    </p:anim>
                                    <p:anim calcmode="lin" valueType="num">
                                      <p:cBhvr>
                                        <p:cTn id="127" dur="1000" fill="hold"/>
                                        <p:tgtEl>
                                          <p:spTgt spid="157"/>
                                        </p:tgtEl>
                                        <p:attrNameLst>
                                          <p:attrName>ppt_y</p:attrName>
                                        </p:attrNameLst>
                                      </p:cBhvr>
                                      <p:tavLst>
                                        <p:tav tm="0">
                                          <p:val>
                                            <p:strVal val="#ppt_y+.1"/>
                                          </p:val>
                                        </p:tav>
                                        <p:tav tm="100000">
                                          <p:val>
                                            <p:strVal val="#ppt_y"/>
                                          </p:val>
                                        </p:tav>
                                      </p:tavLst>
                                    </p:anim>
                                  </p:childTnLst>
                                </p:cTn>
                              </p:par>
                              <p:par>
                                <p:cTn id="128" presetID="42" presetClass="entr" presetSubtype="0" fill="hold" nodeType="withEffect">
                                  <p:stCondLst>
                                    <p:cond delay="0"/>
                                  </p:stCondLst>
                                  <p:childTnLst>
                                    <p:set>
                                      <p:cBhvr>
                                        <p:cTn id="129" dur="1" fill="hold">
                                          <p:stCondLst>
                                            <p:cond delay="0"/>
                                          </p:stCondLst>
                                        </p:cTn>
                                        <p:tgtEl>
                                          <p:spTgt spid="106"/>
                                        </p:tgtEl>
                                        <p:attrNameLst>
                                          <p:attrName>style.visibility</p:attrName>
                                        </p:attrNameLst>
                                      </p:cBhvr>
                                      <p:to>
                                        <p:strVal val="visible"/>
                                      </p:to>
                                    </p:set>
                                    <p:animEffect transition="in" filter="fade">
                                      <p:cBhvr>
                                        <p:cTn id="130" dur="1000"/>
                                        <p:tgtEl>
                                          <p:spTgt spid="106"/>
                                        </p:tgtEl>
                                      </p:cBhvr>
                                    </p:animEffect>
                                    <p:anim calcmode="lin" valueType="num">
                                      <p:cBhvr>
                                        <p:cTn id="131" dur="1000" fill="hold"/>
                                        <p:tgtEl>
                                          <p:spTgt spid="106"/>
                                        </p:tgtEl>
                                        <p:attrNameLst>
                                          <p:attrName>ppt_x</p:attrName>
                                        </p:attrNameLst>
                                      </p:cBhvr>
                                      <p:tavLst>
                                        <p:tav tm="0">
                                          <p:val>
                                            <p:strVal val="#ppt_x"/>
                                          </p:val>
                                        </p:tav>
                                        <p:tav tm="100000">
                                          <p:val>
                                            <p:strVal val="#ppt_x"/>
                                          </p:val>
                                        </p:tav>
                                      </p:tavLst>
                                    </p:anim>
                                    <p:anim calcmode="lin" valueType="num">
                                      <p:cBhvr>
                                        <p:cTn id="132" dur="1000" fill="hold"/>
                                        <p:tgtEl>
                                          <p:spTgt spid="10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133" restart="whenNotActive" fill="hold" evtFilter="cancelBubble" nodeType="interactiveSeq">
                <p:stCondLst>
                  <p:cond evt="onClick" delay="0">
                    <p:tgtEl>
                      <p:spTgt spid="33"/>
                    </p:tgtEl>
                  </p:cond>
                </p:stCondLst>
                <p:endSync evt="end" delay="0">
                  <p:rtn val="all"/>
                </p:endSync>
                <p:childTnLst>
                  <p:par>
                    <p:cTn id="134" fill="hold">
                      <p:stCondLst>
                        <p:cond delay="0"/>
                      </p:stCondLst>
                      <p:childTnLst>
                        <p:par>
                          <p:cTn id="135" fill="hold">
                            <p:stCondLst>
                              <p:cond delay="0"/>
                            </p:stCondLst>
                            <p:childTnLst>
                              <p:par>
                                <p:cTn id="136" presetID="42" presetClass="entr" presetSubtype="0" fill="hold" nodeType="withEffect">
                                  <p:stCondLst>
                                    <p:cond delay="0"/>
                                  </p:stCondLst>
                                  <p:childTnLst>
                                    <p:set>
                                      <p:cBhvr>
                                        <p:cTn id="137" dur="1" fill="hold">
                                          <p:stCondLst>
                                            <p:cond delay="0"/>
                                          </p:stCondLst>
                                        </p:cTn>
                                        <p:tgtEl>
                                          <p:spTgt spid="99"/>
                                        </p:tgtEl>
                                        <p:attrNameLst>
                                          <p:attrName>style.visibility</p:attrName>
                                        </p:attrNameLst>
                                      </p:cBhvr>
                                      <p:to>
                                        <p:strVal val="visible"/>
                                      </p:to>
                                    </p:set>
                                    <p:animEffect transition="in" filter="fade">
                                      <p:cBhvr>
                                        <p:cTn id="138" dur="1000"/>
                                        <p:tgtEl>
                                          <p:spTgt spid="99"/>
                                        </p:tgtEl>
                                      </p:cBhvr>
                                    </p:animEffect>
                                    <p:anim calcmode="lin" valueType="num">
                                      <p:cBhvr>
                                        <p:cTn id="139" dur="1000" fill="hold"/>
                                        <p:tgtEl>
                                          <p:spTgt spid="99"/>
                                        </p:tgtEl>
                                        <p:attrNameLst>
                                          <p:attrName>ppt_x</p:attrName>
                                        </p:attrNameLst>
                                      </p:cBhvr>
                                      <p:tavLst>
                                        <p:tav tm="0">
                                          <p:val>
                                            <p:strVal val="#ppt_x"/>
                                          </p:val>
                                        </p:tav>
                                        <p:tav tm="100000">
                                          <p:val>
                                            <p:strVal val="#ppt_x"/>
                                          </p:val>
                                        </p:tav>
                                      </p:tavLst>
                                    </p:anim>
                                    <p:anim calcmode="lin" valueType="num">
                                      <p:cBhvr>
                                        <p:cTn id="140" dur="1000" fill="hold"/>
                                        <p:tgtEl>
                                          <p:spTgt spid="99"/>
                                        </p:tgtEl>
                                        <p:attrNameLst>
                                          <p:attrName>ppt_y</p:attrName>
                                        </p:attrNameLst>
                                      </p:cBhvr>
                                      <p:tavLst>
                                        <p:tav tm="0">
                                          <p:val>
                                            <p:strVal val="#ppt_y+.1"/>
                                          </p:val>
                                        </p:tav>
                                        <p:tav tm="100000">
                                          <p:val>
                                            <p:strVal val="#ppt_y"/>
                                          </p:val>
                                        </p:tav>
                                      </p:tavLst>
                                    </p:anim>
                                  </p:childTnLst>
                                </p:cTn>
                              </p:par>
                              <p:par>
                                <p:cTn id="141" presetID="1" presetClass="exit" presetSubtype="0" fill="hold" nodeType="withEffect">
                                  <p:stCondLst>
                                    <p:cond delay="0"/>
                                  </p:stCondLst>
                                  <p:childTnLst>
                                    <p:set>
                                      <p:cBhvr>
                                        <p:cTn id="142" dur="1" fill="hold">
                                          <p:stCondLst>
                                            <p:cond delay="0"/>
                                          </p:stCondLst>
                                        </p:cTn>
                                        <p:tgtEl>
                                          <p:spTgt spid="33"/>
                                        </p:tgtEl>
                                        <p:attrNameLst>
                                          <p:attrName>style.visibility</p:attrName>
                                        </p:attrNameLst>
                                      </p:cBhvr>
                                      <p:to>
                                        <p:strVal val="hidden"/>
                                      </p:to>
                                    </p:set>
                                  </p:childTnLst>
                                </p:cTn>
                              </p:par>
                            </p:childTnLst>
                          </p:cTn>
                        </p:par>
                      </p:childTnLst>
                    </p:cTn>
                  </p:par>
                </p:childTnLst>
              </p:cTn>
              <p:nextCondLst>
                <p:cond evt="onClick" delay="0">
                  <p:tgtEl>
                    <p:spTgt spid="33"/>
                  </p:tgtEl>
                </p:cond>
              </p:nextCondLst>
            </p:seq>
            <p:seq concurrent="1" nextAc="seek">
              <p:cTn id="143" restart="whenNotActive" fill="hold" evtFilter="cancelBubble" nodeType="interactiveSeq">
                <p:stCondLst>
                  <p:cond evt="onClick" delay="0">
                    <p:tgtEl>
                      <p:spTgt spid="39"/>
                    </p:tgtEl>
                  </p:cond>
                </p:stCondLst>
                <p:endSync evt="end" delay="0">
                  <p:rtn val="all"/>
                </p:endSync>
                <p:childTnLst>
                  <p:par>
                    <p:cTn id="144" fill="hold">
                      <p:stCondLst>
                        <p:cond delay="0"/>
                      </p:stCondLst>
                      <p:childTnLst>
                        <p:par>
                          <p:cTn id="145" fill="hold">
                            <p:stCondLst>
                              <p:cond delay="0"/>
                            </p:stCondLst>
                            <p:childTnLst>
                              <p:par>
                                <p:cTn id="146" presetID="42" presetClass="entr" presetSubtype="0" fill="hold" nodeType="withEffect">
                                  <p:stCondLst>
                                    <p:cond delay="0"/>
                                  </p:stCondLst>
                                  <p:childTnLst>
                                    <p:set>
                                      <p:cBhvr>
                                        <p:cTn id="147" dur="1" fill="hold">
                                          <p:stCondLst>
                                            <p:cond delay="0"/>
                                          </p:stCondLst>
                                        </p:cTn>
                                        <p:tgtEl>
                                          <p:spTgt spid="102"/>
                                        </p:tgtEl>
                                        <p:attrNameLst>
                                          <p:attrName>style.visibility</p:attrName>
                                        </p:attrNameLst>
                                      </p:cBhvr>
                                      <p:to>
                                        <p:strVal val="visible"/>
                                      </p:to>
                                    </p:set>
                                    <p:animEffect transition="in" filter="fade">
                                      <p:cBhvr>
                                        <p:cTn id="148" dur="1000"/>
                                        <p:tgtEl>
                                          <p:spTgt spid="102"/>
                                        </p:tgtEl>
                                      </p:cBhvr>
                                    </p:animEffect>
                                    <p:anim calcmode="lin" valueType="num">
                                      <p:cBhvr>
                                        <p:cTn id="149" dur="1000" fill="hold"/>
                                        <p:tgtEl>
                                          <p:spTgt spid="102"/>
                                        </p:tgtEl>
                                        <p:attrNameLst>
                                          <p:attrName>ppt_x</p:attrName>
                                        </p:attrNameLst>
                                      </p:cBhvr>
                                      <p:tavLst>
                                        <p:tav tm="0">
                                          <p:val>
                                            <p:strVal val="#ppt_x"/>
                                          </p:val>
                                        </p:tav>
                                        <p:tav tm="100000">
                                          <p:val>
                                            <p:strVal val="#ppt_x"/>
                                          </p:val>
                                        </p:tav>
                                      </p:tavLst>
                                    </p:anim>
                                    <p:anim calcmode="lin" valueType="num">
                                      <p:cBhvr>
                                        <p:cTn id="150" dur="1000" fill="hold"/>
                                        <p:tgtEl>
                                          <p:spTgt spid="102"/>
                                        </p:tgtEl>
                                        <p:attrNameLst>
                                          <p:attrName>ppt_y</p:attrName>
                                        </p:attrNameLst>
                                      </p:cBhvr>
                                      <p:tavLst>
                                        <p:tav tm="0">
                                          <p:val>
                                            <p:strVal val="#ppt_y+.1"/>
                                          </p:val>
                                        </p:tav>
                                        <p:tav tm="100000">
                                          <p:val>
                                            <p:strVal val="#ppt_y"/>
                                          </p:val>
                                        </p:tav>
                                      </p:tavLst>
                                    </p:anim>
                                  </p:childTnLst>
                                </p:cTn>
                              </p:par>
                              <p:par>
                                <p:cTn id="151" presetID="1" presetClass="exit" presetSubtype="0" fill="hold" nodeType="withEffect">
                                  <p:stCondLst>
                                    <p:cond delay="0"/>
                                  </p:stCondLst>
                                  <p:childTnLst>
                                    <p:set>
                                      <p:cBhvr>
                                        <p:cTn id="152" dur="1" fill="hold">
                                          <p:stCondLst>
                                            <p:cond delay="0"/>
                                          </p:stCondLst>
                                        </p:cTn>
                                        <p:tgtEl>
                                          <p:spTgt spid="39"/>
                                        </p:tgtEl>
                                        <p:attrNameLst>
                                          <p:attrName>style.visibility</p:attrName>
                                        </p:attrNameLst>
                                      </p:cBhvr>
                                      <p:to>
                                        <p:strVal val="hidden"/>
                                      </p:to>
                                    </p:set>
                                  </p:childTnLst>
                                </p:cTn>
                              </p:par>
                            </p:childTnLst>
                          </p:cTn>
                        </p:par>
                      </p:childTnLst>
                    </p:cTn>
                  </p:par>
                </p:childTnLst>
              </p:cTn>
              <p:nextCondLst>
                <p:cond evt="onClick" delay="0">
                  <p:tgtEl>
                    <p:spTgt spid="39"/>
                  </p:tgtEl>
                </p:cond>
              </p:nextCondLst>
            </p:seq>
            <p:seq concurrent="1" nextAc="seek">
              <p:cTn id="153" restart="whenNotActive" fill="hold" evtFilter="cancelBubble" nodeType="interactiveSeq">
                <p:stCondLst>
                  <p:cond evt="onClick" delay="0">
                    <p:tgtEl>
                      <p:spTgt spid="85"/>
                    </p:tgtEl>
                  </p:cond>
                </p:stCondLst>
                <p:endSync evt="end" delay="0">
                  <p:rtn val="all"/>
                </p:endSync>
                <p:childTnLst>
                  <p:par>
                    <p:cTn id="154" fill="hold">
                      <p:stCondLst>
                        <p:cond delay="0"/>
                      </p:stCondLst>
                      <p:childTnLst>
                        <p:par>
                          <p:cTn id="155" fill="hold">
                            <p:stCondLst>
                              <p:cond delay="0"/>
                            </p:stCondLst>
                            <p:childTnLst>
                              <p:par>
                                <p:cTn id="156" presetID="42" presetClass="entr" presetSubtype="0" fill="hold" nodeType="withEffect">
                                  <p:stCondLst>
                                    <p:cond delay="0"/>
                                  </p:stCondLst>
                                  <p:childTnLst>
                                    <p:set>
                                      <p:cBhvr>
                                        <p:cTn id="157" dur="1" fill="hold">
                                          <p:stCondLst>
                                            <p:cond delay="0"/>
                                          </p:stCondLst>
                                        </p:cTn>
                                        <p:tgtEl>
                                          <p:spTgt spid="66"/>
                                        </p:tgtEl>
                                        <p:attrNameLst>
                                          <p:attrName>style.visibility</p:attrName>
                                        </p:attrNameLst>
                                      </p:cBhvr>
                                      <p:to>
                                        <p:strVal val="visible"/>
                                      </p:to>
                                    </p:set>
                                    <p:animEffect transition="in" filter="fade">
                                      <p:cBhvr>
                                        <p:cTn id="158" dur="1000"/>
                                        <p:tgtEl>
                                          <p:spTgt spid="66"/>
                                        </p:tgtEl>
                                      </p:cBhvr>
                                    </p:animEffect>
                                    <p:anim calcmode="lin" valueType="num">
                                      <p:cBhvr>
                                        <p:cTn id="159" dur="1000" fill="hold"/>
                                        <p:tgtEl>
                                          <p:spTgt spid="66"/>
                                        </p:tgtEl>
                                        <p:attrNameLst>
                                          <p:attrName>ppt_x</p:attrName>
                                        </p:attrNameLst>
                                      </p:cBhvr>
                                      <p:tavLst>
                                        <p:tav tm="0">
                                          <p:val>
                                            <p:strVal val="#ppt_x"/>
                                          </p:val>
                                        </p:tav>
                                        <p:tav tm="100000">
                                          <p:val>
                                            <p:strVal val="#ppt_x"/>
                                          </p:val>
                                        </p:tav>
                                      </p:tavLst>
                                    </p:anim>
                                    <p:anim calcmode="lin" valueType="num">
                                      <p:cBhvr>
                                        <p:cTn id="160" dur="1000" fill="hold"/>
                                        <p:tgtEl>
                                          <p:spTgt spid="66"/>
                                        </p:tgtEl>
                                        <p:attrNameLst>
                                          <p:attrName>ppt_y</p:attrName>
                                        </p:attrNameLst>
                                      </p:cBhvr>
                                      <p:tavLst>
                                        <p:tav tm="0">
                                          <p:val>
                                            <p:strVal val="#ppt_y+.1"/>
                                          </p:val>
                                        </p:tav>
                                        <p:tav tm="100000">
                                          <p:val>
                                            <p:strVal val="#ppt_y"/>
                                          </p:val>
                                        </p:tav>
                                      </p:tavLst>
                                    </p:anim>
                                  </p:childTnLst>
                                </p:cTn>
                              </p:par>
                              <p:par>
                                <p:cTn id="161" presetID="1" presetClass="exit" presetSubtype="0" fill="hold" nodeType="withEffect">
                                  <p:stCondLst>
                                    <p:cond delay="0"/>
                                  </p:stCondLst>
                                  <p:childTnLst>
                                    <p:set>
                                      <p:cBhvr>
                                        <p:cTn id="162" dur="1" fill="hold">
                                          <p:stCondLst>
                                            <p:cond delay="0"/>
                                          </p:stCondLst>
                                        </p:cTn>
                                        <p:tgtEl>
                                          <p:spTgt spid="85"/>
                                        </p:tgtEl>
                                        <p:attrNameLst>
                                          <p:attrName>style.visibility</p:attrName>
                                        </p:attrNameLst>
                                      </p:cBhvr>
                                      <p:to>
                                        <p:strVal val="hidden"/>
                                      </p:to>
                                    </p:set>
                                  </p:childTnLst>
                                </p:cTn>
                              </p:par>
                            </p:childTnLst>
                          </p:cTn>
                        </p:par>
                      </p:childTnLst>
                    </p:cTn>
                  </p:par>
                </p:childTnLst>
              </p:cTn>
              <p:nextCondLst>
                <p:cond evt="onClick" delay="0">
                  <p:tgtEl>
                    <p:spTgt spid="85"/>
                  </p:tgtEl>
                </p:cond>
              </p:nextCondLst>
            </p:seq>
            <p:seq concurrent="1" nextAc="seek">
              <p:cTn id="163" restart="whenNotActive" fill="hold" evtFilter="cancelBubble" nodeType="interactiveSeq">
                <p:stCondLst>
                  <p:cond evt="onClick" delay="0">
                    <p:tgtEl>
                      <p:spTgt spid="91"/>
                    </p:tgtEl>
                  </p:cond>
                </p:stCondLst>
                <p:endSync evt="end" delay="0">
                  <p:rtn val="all"/>
                </p:endSync>
                <p:childTnLst>
                  <p:par>
                    <p:cTn id="164" fill="hold">
                      <p:stCondLst>
                        <p:cond delay="0"/>
                      </p:stCondLst>
                      <p:childTnLst>
                        <p:par>
                          <p:cTn id="165" fill="hold">
                            <p:stCondLst>
                              <p:cond delay="0"/>
                            </p:stCondLst>
                            <p:childTnLst>
                              <p:par>
                                <p:cTn id="166" presetID="42" presetClass="entr" presetSubtype="0" fill="hold" nodeType="withEffect">
                                  <p:stCondLst>
                                    <p:cond delay="0"/>
                                  </p:stCondLst>
                                  <p:childTnLst>
                                    <p:set>
                                      <p:cBhvr>
                                        <p:cTn id="167" dur="1" fill="hold">
                                          <p:stCondLst>
                                            <p:cond delay="0"/>
                                          </p:stCondLst>
                                        </p:cTn>
                                        <p:tgtEl>
                                          <p:spTgt spid="79"/>
                                        </p:tgtEl>
                                        <p:attrNameLst>
                                          <p:attrName>style.visibility</p:attrName>
                                        </p:attrNameLst>
                                      </p:cBhvr>
                                      <p:to>
                                        <p:strVal val="visible"/>
                                      </p:to>
                                    </p:set>
                                    <p:animEffect transition="in" filter="fade">
                                      <p:cBhvr>
                                        <p:cTn id="168" dur="1000"/>
                                        <p:tgtEl>
                                          <p:spTgt spid="79"/>
                                        </p:tgtEl>
                                      </p:cBhvr>
                                    </p:animEffect>
                                    <p:anim calcmode="lin" valueType="num">
                                      <p:cBhvr>
                                        <p:cTn id="169" dur="1000" fill="hold"/>
                                        <p:tgtEl>
                                          <p:spTgt spid="79"/>
                                        </p:tgtEl>
                                        <p:attrNameLst>
                                          <p:attrName>ppt_x</p:attrName>
                                        </p:attrNameLst>
                                      </p:cBhvr>
                                      <p:tavLst>
                                        <p:tav tm="0">
                                          <p:val>
                                            <p:strVal val="#ppt_x"/>
                                          </p:val>
                                        </p:tav>
                                        <p:tav tm="100000">
                                          <p:val>
                                            <p:strVal val="#ppt_x"/>
                                          </p:val>
                                        </p:tav>
                                      </p:tavLst>
                                    </p:anim>
                                    <p:anim calcmode="lin" valueType="num">
                                      <p:cBhvr>
                                        <p:cTn id="170" dur="1000" fill="hold"/>
                                        <p:tgtEl>
                                          <p:spTgt spid="79"/>
                                        </p:tgtEl>
                                        <p:attrNameLst>
                                          <p:attrName>ppt_y</p:attrName>
                                        </p:attrNameLst>
                                      </p:cBhvr>
                                      <p:tavLst>
                                        <p:tav tm="0">
                                          <p:val>
                                            <p:strVal val="#ppt_y+.1"/>
                                          </p:val>
                                        </p:tav>
                                        <p:tav tm="100000">
                                          <p:val>
                                            <p:strVal val="#ppt_y"/>
                                          </p:val>
                                        </p:tav>
                                      </p:tavLst>
                                    </p:anim>
                                  </p:childTnLst>
                                </p:cTn>
                              </p:par>
                              <p:par>
                                <p:cTn id="171" presetID="1" presetClass="exit" presetSubtype="0" fill="hold" nodeType="withEffect">
                                  <p:stCondLst>
                                    <p:cond delay="0"/>
                                  </p:stCondLst>
                                  <p:childTnLst>
                                    <p:set>
                                      <p:cBhvr>
                                        <p:cTn id="172" dur="1" fill="hold">
                                          <p:stCondLst>
                                            <p:cond delay="0"/>
                                          </p:stCondLst>
                                        </p:cTn>
                                        <p:tgtEl>
                                          <p:spTgt spid="91"/>
                                        </p:tgtEl>
                                        <p:attrNameLst>
                                          <p:attrName>style.visibility</p:attrName>
                                        </p:attrNameLst>
                                      </p:cBhvr>
                                      <p:to>
                                        <p:strVal val="hidden"/>
                                      </p:to>
                                    </p:set>
                                  </p:childTnLst>
                                </p:cTn>
                              </p:par>
                            </p:childTnLst>
                          </p:cTn>
                        </p:par>
                      </p:childTnLst>
                    </p:cTn>
                  </p:par>
                </p:childTnLst>
              </p:cTn>
              <p:nextCondLst>
                <p:cond evt="onClick" delay="0">
                  <p:tgtEl>
                    <p:spTgt spid="91"/>
                  </p:tgtEl>
                </p:cond>
              </p:nextCondLst>
            </p:seq>
            <p:seq concurrent="1" nextAc="seek">
              <p:cTn id="173" restart="whenNotActive" fill="hold" evtFilter="cancelBubble" nodeType="interactiveSeq">
                <p:stCondLst>
                  <p:cond evt="onClick" delay="0">
                    <p:tgtEl>
                      <p:spTgt spid="94"/>
                    </p:tgtEl>
                  </p:cond>
                </p:stCondLst>
                <p:endSync evt="end" delay="0">
                  <p:rtn val="all"/>
                </p:endSync>
                <p:childTnLst>
                  <p:par>
                    <p:cTn id="174" fill="hold">
                      <p:stCondLst>
                        <p:cond delay="0"/>
                      </p:stCondLst>
                      <p:childTnLst>
                        <p:par>
                          <p:cTn id="175" fill="hold">
                            <p:stCondLst>
                              <p:cond delay="0"/>
                            </p:stCondLst>
                            <p:childTnLst>
                              <p:par>
                                <p:cTn id="176" presetID="42" presetClass="entr" presetSubtype="0" fill="hold" nodeType="withEffect">
                                  <p:stCondLst>
                                    <p:cond delay="0"/>
                                  </p:stCondLst>
                                  <p:childTnLst>
                                    <p:set>
                                      <p:cBhvr>
                                        <p:cTn id="177" dur="1" fill="hold">
                                          <p:stCondLst>
                                            <p:cond delay="0"/>
                                          </p:stCondLst>
                                        </p:cTn>
                                        <p:tgtEl>
                                          <p:spTgt spid="82"/>
                                        </p:tgtEl>
                                        <p:attrNameLst>
                                          <p:attrName>style.visibility</p:attrName>
                                        </p:attrNameLst>
                                      </p:cBhvr>
                                      <p:to>
                                        <p:strVal val="visible"/>
                                      </p:to>
                                    </p:set>
                                    <p:animEffect transition="in" filter="fade">
                                      <p:cBhvr>
                                        <p:cTn id="178" dur="1000"/>
                                        <p:tgtEl>
                                          <p:spTgt spid="82"/>
                                        </p:tgtEl>
                                      </p:cBhvr>
                                    </p:animEffect>
                                    <p:anim calcmode="lin" valueType="num">
                                      <p:cBhvr>
                                        <p:cTn id="179" dur="1000" fill="hold"/>
                                        <p:tgtEl>
                                          <p:spTgt spid="82"/>
                                        </p:tgtEl>
                                        <p:attrNameLst>
                                          <p:attrName>ppt_x</p:attrName>
                                        </p:attrNameLst>
                                      </p:cBhvr>
                                      <p:tavLst>
                                        <p:tav tm="0">
                                          <p:val>
                                            <p:strVal val="#ppt_x"/>
                                          </p:val>
                                        </p:tav>
                                        <p:tav tm="100000">
                                          <p:val>
                                            <p:strVal val="#ppt_x"/>
                                          </p:val>
                                        </p:tav>
                                      </p:tavLst>
                                    </p:anim>
                                    <p:anim calcmode="lin" valueType="num">
                                      <p:cBhvr>
                                        <p:cTn id="180" dur="1000" fill="hold"/>
                                        <p:tgtEl>
                                          <p:spTgt spid="82"/>
                                        </p:tgtEl>
                                        <p:attrNameLst>
                                          <p:attrName>ppt_y</p:attrName>
                                        </p:attrNameLst>
                                      </p:cBhvr>
                                      <p:tavLst>
                                        <p:tav tm="0">
                                          <p:val>
                                            <p:strVal val="#ppt_y+.1"/>
                                          </p:val>
                                        </p:tav>
                                        <p:tav tm="100000">
                                          <p:val>
                                            <p:strVal val="#ppt_y"/>
                                          </p:val>
                                        </p:tav>
                                      </p:tavLst>
                                    </p:anim>
                                  </p:childTnLst>
                                </p:cTn>
                              </p:par>
                              <p:par>
                                <p:cTn id="181" presetID="1" presetClass="exit" presetSubtype="0" fill="hold" nodeType="withEffect">
                                  <p:stCondLst>
                                    <p:cond delay="0"/>
                                  </p:stCondLst>
                                  <p:childTnLst>
                                    <p:set>
                                      <p:cBhvr>
                                        <p:cTn id="182" dur="1" fill="hold">
                                          <p:stCondLst>
                                            <p:cond delay="0"/>
                                          </p:stCondLst>
                                        </p:cTn>
                                        <p:tgtEl>
                                          <p:spTgt spid="94"/>
                                        </p:tgtEl>
                                        <p:attrNameLst>
                                          <p:attrName>style.visibility</p:attrName>
                                        </p:attrNameLst>
                                      </p:cBhvr>
                                      <p:to>
                                        <p:strVal val="hidden"/>
                                      </p:to>
                                    </p:set>
                                  </p:childTnLst>
                                </p:cTn>
                              </p:par>
                            </p:childTnLst>
                          </p:cTn>
                        </p:par>
                      </p:childTnLst>
                    </p:cTn>
                  </p:par>
                </p:childTnLst>
              </p:cTn>
              <p:nextCondLst>
                <p:cond evt="onClick" delay="0">
                  <p:tgtEl>
                    <p:spTgt spid="94"/>
                  </p:tgtEl>
                </p:cond>
              </p:nextCondLst>
            </p:seq>
            <p:seq concurrent="1" nextAc="seek">
              <p:cTn id="183" restart="whenNotActive" fill="hold" evtFilter="cancelBubble" nodeType="interactiveSeq">
                <p:stCondLst>
                  <p:cond evt="onClick" delay="0">
                    <p:tgtEl>
                      <p:spTgt spid="130"/>
                    </p:tgtEl>
                  </p:cond>
                </p:stCondLst>
                <p:endSync evt="end" delay="0">
                  <p:rtn val="all"/>
                </p:endSync>
                <p:childTnLst>
                  <p:par>
                    <p:cTn id="184" fill="hold">
                      <p:stCondLst>
                        <p:cond delay="0"/>
                      </p:stCondLst>
                      <p:childTnLst>
                        <p:par>
                          <p:cTn id="185" fill="hold">
                            <p:stCondLst>
                              <p:cond delay="0"/>
                            </p:stCondLst>
                            <p:childTnLst>
                              <p:par>
                                <p:cTn id="186" presetID="42" presetClass="entr" presetSubtype="0" fill="hold" nodeType="withEffect">
                                  <p:stCondLst>
                                    <p:cond delay="0"/>
                                  </p:stCondLst>
                                  <p:childTnLst>
                                    <p:set>
                                      <p:cBhvr>
                                        <p:cTn id="187" dur="1" fill="hold">
                                          <p:stCondLst>
                                            <p:cond delay="0"/>
                                          </p:stCondLst>
                                        </p:cTn>
                                        <p:tgtEl>
                                          <p:spTgt spid="124"/>
                                        </p:tgtEl>
                                        <p:attrNameLst>
                                          <p:attrName>style.visibility</p:attrName>
                                        </p:attrNameLst>
                                      </p:cBhvr>
                                      <p:to>
                                        <p:strVal val="visible"/>
                                      </p:to>
                                    </p:set>
                                    <p:animEffect transition="in" filter="fade">
                                      <p:cBhvr>
                                        <p:cTn id="188" dur="1000"/>
                                        <p:tgtEl>
                                          <p:spTgt spid="124"/>
                                        </p:tgtEl>
                                      </p:cBhvr>
                                    </p:animEffect>
                                    <p:anim calcmode="lin" valueType="num">
                                      <p:cBhvr>
                                        <p:cTn id="189" dur="1000" fill="hold"/>
                                        <p:tgtEl>
                                          <p:spTgt spid="124"/>
                                        </p:tgtEl>
                                        <p:attrNameLst>
                                          <p:attrName>ppt_x</p:attrName>
                                        </p:attrNameLst>
                                      </p:cBhvr>
                                      <p:tavLst>
                                        <p:tav tm="0">
                                          <p:val>
                                            <p:strVal val="#ppt_x"/>
                                          </p:val>
                                        </p:tav>
                                        <p:tav tm="100000">
                                          <p:val>
                                            <p:strVal val="#ppt_x"/>
                                          </p:val>
                                        </p:tav>
                                      </p:tavLst>
                                    </p:anim>
                                    <p:anim calcmode="lin" valueType="num">
                                      <p:cBhvr>
                                        <p:cTn id="190" dur="1000" fill="hold"/>
                                        <p:tgtEl>
                                          <p:spTgt spid="124"/>
                                        </p:tgtEl>
                                        <p:attrNameLst>
                                          <p:attrName>ppt_y</p:attrName>
                                        </p:attrNameLst>
                                      </p:cBhvr>
                                      <p:tavLst>
                                        <p:tav tm="0">
                                          <p:val>
                                            <p:strVal val="#ppt_y+.1"/>
                                          </p:val>
                                        </p:tav>
                                        <p:tav tm="100000">
                                          <p:val>
                                            <p:strVal val="#ppt_y"/>
                                          </p:val>
                                        </p:tav>
                                      </p:tavLst>
                                    </p:anim>
                                  </p:childTnLst>
                                </p:cTn>
                              </p:par>
                              <p:par>
                                <p:cTn id="191" presetID="1" presetClass="exit" presetSubtype="0" fill="hold" nodeType="withEffect">
                                  <p:stCondLst>
                                    <p:cond delay="0"/>
                                  </p:stCondLst>
                                  <p:childTnLst>
                                    <p:set>
                                      <p:cBhvr>
                                        <p:cTn id="192" dur="1" fill="hold">
                                          <p:stCondLst>
                                            <p:cond delay="0"/>
                                          </p:stCondLst>
                                        </p:cTn>
                                        <p:tgtEl>
                                          <p:spTgt spid="130"/>
                                        </p:tgtEl>
                                        <p:attrNameLst>
                                          <p:attrName>style.visibility</p:attrName>
                                        </p:attrNameLst>
                                      </p:cBhvr>
                                      <p:to>
                                        <p:strVal val="hidden"/>
                                      </p:to>
                                    </p:set>
                                  </p:childTnLst>
                                </p:cTn>
                              </p:par>
                            </p:childTnLst>
                          </p:cTn>
                        </p:par>
                      </p:childTnLst>
                    </p:cTn>
                  </p:par>
                </p:childTnLst>
              </p:cTn>
              <p:nextCondLst>
                <p:cond evt="onClick" delay="0">
                  <p:tgtEl>
                    <p:spTgt spid="130"/>
                  </p:tgtEl>
                </p:cond>
              </p:nextCondLst>
            </p:seq>
            <p:seq concurrent="1" nextAc="seek">
              <p:cTn id="193" restart="whenNotActive" fill="hold" evtFilter="cancelBubble" nodeType="interactiveSeq">
                <p:stCondLst>
                  <p:cond evt="onClick" delay="0">
                    <p:tgtEl>
                      <p:spTgt spid="133"/>
                    </p:tgtEl>
                  </p:cond>
                </p:stCondLst>
                <p:endSync evt="end" delay="0">
                  <p:rtn val="all"/>
                </p:endSync>
                <p:childTnLst>
                  <p:par>
                    <p:cTn id="194" fill="hold">
                      <p:stCondLst>
                        <p:cond delay="0"/>
                      </p:stCondLst>
                      <p:childTnLst>
                        <p:par>
                          <p:cTn id="195" fill="hold">
                            <p:stCondLst>
                              <p:cond delay="0"/>
                            </p:stCondLst>
                            <p:childTnLst>
                              <p:par>
                                <p:cTn id="196" presetID="42" presetClass="entr" presetSubtype="0" fill="hold" nodeType="withEffect">
                                  <p:stCondLst>
                                    <p:cond delay="0"/>
                                  </p:stCondLst>
                                  <p:childTnLst>
                                    <p:set>
                                      <p:cBhvr>
                                        <p:cTn id="197" dur="1" fill="hold">
                                          <p:stCondLst>
                                            <p:cond delay="0"/>
                                          </p:stCondLst>
                                        </p:cTn>
                                        <p:tgtEl>
                                          <p:spTgt spid="127"/>
                                        </p:tgtEl>
                                        <p:attrNameLst>
                                          <p:attrName>style.visibility</p:attrName>
                                        </p:attrNameLst>
                                      </p:cBhvr>
                                      <p:to>
                                        <p:strVal val="visible"/>
                                      </p:to>
                                    </p:set>
                                    <p:animEffect transition="in" filter="fade">
                                      <p:cBhvr>
                                        <p:cTn id="198" dur="1000"/>
                                        <p:tgtEl>
                                          <p:spTgt spid="127"/>
                                        </p:tgtEl>
                                      </p:cBhvr>
                                    </p:animEffect>
                                    <p:anim calcmode="lin" valueType="num">
                                      <p:cBhvr>
                                        <p:cTn id="199" dur="1000" fill="hold"/>
                                        <p:tgtEl>
                                          <p:spTgt spid="127"/>
                                        </p:tgtEl>
                                        <p:attrNameLst>
                                          <p:attrName>ppt_x</p:attrName>
                                        </p:attrNameLst>
                                      </p:cBhvr>
                                      <p:tavLst>
                                        <p:tav tm="0">
                                          <p:val>
                                            <p:strVal val="#ppt_x"/>
                                          </p:val>
                                        </p:tav>
                                        <p:tav tm="100000">
                                          <p:val>
                                            <p:strVal val="#ppt_x"/>
                                          </p:val>
                                        </p:tav>
                                      </p:tavLst>
                                    </p:anim>
                                    <p:anim calcmode="lin" valueType="num">
                                      <p:cBhvr>
                                        <p:cTn id="200" dur="1000" fill="hold"/>
                                        <p:tgtEl>
                                          <p:spTgt spid="127"/>
                                        </p:tgtEl>
                                        <p:attrNameLst>
                                          <p:attrName>ppt_y</p:attrName>
                                        </p:attrNameLst>
                                      </p:cBhvr>
                                      <p:tavLst>
                                        <p:tav tm="0">
                                          <p:val>
                                            <p:strVal val="#ppt_y+.1"/>
                                          </p:val>
                                        </p:tav>
                                        <p:tav tm="100000">
                                          <p:val>
                                            <p:strVal val="#ppt_y"/>
                                          </p:val>
                                        </p:tav>
                                      </p:tavLst>
                                    </p:anim>
                                  </p:childTnLst>
                                </p:cTn>
                              </p:par>
                              <p:par>
                                <p:cTn id="201" presetID="1" presetClass="exit" presetSubtype="0" fill="hold" nodeType="withEffect">
                                  <p:stCondLst>
                                    <p:cond delay="0"/>
                                  </p:stCondLst>
                                  <p:childTnLst>
                                    <p:set>
                                      <p:cBhvr>
                                        <p:cTn id="202" dur="1" fill="hold">
                                          <p:stCondLst>
                                            <p:cond delay="0"/>
                                          </p:stCondLst>
                                        </p:cTn>
                                        <p:tgtEl>
                                          <p:spTgt spid="133"/>
                                        </p:tgtEl>
                                        <p:attrNameLst>
                                          <p:attrName>style.visibility</p:attrName>
                                        </p:attrNameLst>
                                      </p:cBhvr>
                                      <p:to>
                                        <p:strVal val="hidden"/>
                                      </p:to>
                                    </p:set>
                                  </p:childTnLst>
                                </p:cTn>
                              </p:par>
                            </p:childTnLst>
                          </p:cTn>
                        </p:par>
                      </p:childTnLst>
                    </p:cTn>
                  </p:par>
                </p:childTnLst>
              </p:cTn>
              <p:nextCondLst>
                <p:cond evt="onClick" delay="0">
                  <p:tgtEl>
                    <p:spTgt spid="133"/>
                  </p:tgtEl>
                </p:cond>
              </p:nextCondLst>
            </p:seq>
            <p:seq concurrent="1" nextAc="seek">
              <p:cTn id="203" restart="whenNotActive" fill="hold" evtFilter="cancelBubble" nodeType="interactiveSeq">
                <p:stCondLst>
                  <p:cond evt="onClick" delay="0">
                    <p:tgtEl>
                      <p:spTgt spid="142"/>
                    </p:tgtEl>
                  </p:cond>
                </p:stCondLst>
                <p:endSync evt="end" delay="0">
                  <p:rtn val="all"/>
                </p:endSync>
                <p:childTnLst>
                  <p:par>
                    <p:cTn id="204" fill="hold">
                      <p:stCondLst>
                        <p:cond delay="0"/>
                      </p:stCondLst>
                      <p:childTnLst>
                        <p:par>
                          <p:cTn id="205" fill="hold">
                            <p:stCondLst>
                              <p:cond delay="0"/>
                            </p:stCondLst>
                            <p:childTnLst>
                              <p:par>
                                <p:cTn id="206" presetID="42" presetClass="entr" presetSubtype="0" fill="hold" nodeType="withEffect">
                                  <p:stCondLst>
                                    <p:cond delay="0"/>
                                  </p:stCondLst>
                                  <p:childTnLst>
                                    <p:set>
                                      <p:cBhvr>
                                        <p:cTn id="207" dur="1" fill="hold">
                                          <p:stCondLst>
                                            <p:cond delay="0"/>
                                          </p:stCondLst>
                                        </p:cTn>
                                        <p:tgtEl>
                                          <p:spTgt spid="139"/>
                                        </p:tgtEl>
                                        <p:attrNameLst>
                                          <p:attrName>style.visibility</p:attrName>
                                        </p:attrNameLst>
                                      </p:cBhvr>
                                      <p:to>
                                        <p:strVal val="visible"/>
                                      </p:to>
                                    </p:set>
                                    <p:animEffect transition="in" filter="fade">
                                      <p:cBhvr>
                                        <p:cTn id="208" dur="1000"/>
                                        <p:tgtEl>
                                          <p:spTgt spid="139"/>
                                        </p:tgtEl>
                                      </p:cBhvr>
                                    </p:animEffect>
                                    <p:anim calcmode="lin" valueType="num">
                                      <p:cBhvr>
                                        <p:cTn id="209" dur="1000" fill="hold"/>
                                        <p:tgtEl>
                                          <p:spTgt spid="139"/>
                                        </p:tgtEl>
                                        <p:attrNameLst>
                                          <p:attrName>ppt_x</p:attrName>
                                        </p:attrNameLst>
                                      </p:cBhvr>
                                      <p:tavLst>
                                        <p:tav tm="0">
                                          <p:val>
                                            <p:strVal val="#ppt_x"/>
                                          </p:val>
                                        </p:tav>
                                        <p:tav tm="100000">
                                          <p:val>
                                            <p:strVal val="#ppt_x"/>
                                          </p:val>
                                        </p:tav>
                                      </p:tavLst>
                                    </p:anim>
                                    <p:anim calcmode="lin" valueType="num">
                                      <p:cBhvr>
                                        <p:cTn id="210" dur="1000" fill="hold"/>
                                        <p:tgtEl>
                                          <p:spTgt spid="139"/>
                                        </p:tgtEl>
                                        <p:attrNameLst>
                                          <p:attrName>ppt_y</p:attrName>
                                        </p:attrNameLst>
                                      </p:cBhvr>
                                      <p:tavLst>
                                        <p:tav tm="0">
                                          <p:val>
                                            <p:strVal val="#ppt_y+.1"/>
                                          </p:val>
                                        </p:tav>
                                        <p:tav tm="100000">
                                          <p:val>
                                            <p:strVal val="#ppt_y"/>
                                          </p:val>
                                        </p:tav>
                                      </p:tavLst>
                                    </p:anim>
                                  </p:childTnLst>
                                </p:cTn>
                              </p:par>
                              <p:par>
                                <p:cTn id="211" presetID="1" presetClass="exit" presetSubtype="0" fill="hold" nodeType="withEffect">
                                  <p:stCondLst>
                                    <p:cond delay="0"/>
                                  </p:stCondLst>
                                  <p:childTnLst>
                                    <p:set>
                                      <p:cBhvr>
                                        <p:cTn id="212" dur="1" fill="hold">
                                          <p:stCondLst>
                                            <p:cond delay="0"/>
                                          </p:stCondLst>
                                        </p:cTn>
                                        <p:tgtEl>
                                          <p:spTgt spid="142"/>
                                        </p:tgtEl>
                                        <p:attrNameLst>
                                          <p:attrName>style.visibility</p:attrName>
                                        </p:attrNameLst>
                                      </p:cBhvr>
                                      <p:to>
                                        <p:strVal val="hidden"/>
                                      </p:to>
                                    </p:set>
                                  </p:childTnLst>
                                </p:cTn>
                              </p:par>
                            </p:childTnLst>
                          </p:cTn>
                        </p:par>
                      </p:childTnLst>
                    </p:cTn>
                  </p:par>
                </p:childTnLst>
              </p:cTn>
              <p:nextCondLst>
                <p:cond evt="onClick" delay="0">
                  <p:tgtEl>
                    <p:spTgt spid="142"/>
                  </p:tgtEl>
                </p:cond>
              </p:nextCondLst>
            </p:seq>
            <p:seq concurrent="1" nextAc="seek">
              <p:cTn id="213" restart="whenNotActive" fill="hold" evtFilter="cancelBubble" nodeType="interactiveSeq">
                <p:stCondLst>
                  <p:cond evt="onClick" delay="0">
                    <p:tgtEl>
                      <p:spTgt spid="145"/>
                    </p:tgtEl>
                  </p:cond>
                </p:stCondLst>
                <p:endSync evt="end" delay="0">
                  <p:rtn val="all"/>
                </p:endSync>
                <p:childTnLst>
                  <p:par>
                    <p:cTn id="214" fill="hold">
                      <p:stCondLst>
                        <p:cond delay="0"/>
                      </p:stCondLst>
                      <p:childTnLst>
                        <p:par>
                          <p:cTn id="215" fill="hold">
                            <p:stCondLst>
                              <p:cond delay="0"/>
                            </p:stCondLst>
                            <p:childTnLst>
                              <p:par>
                                <p:cTn id="216" presetID="42" presetClass="entr" presetSubtype="0" fill="hold" nodeType="withEffect">
                                  <p:stCondLst>
                                    <p:cond delay="0"/>
                                  </p:stCondLst>
                                  <p:childTnLst>
                                    <p:set>
                                      <p:cBhvr>
                                        <p:cTn id="217" dur="1" fill="hold">
                                          <p:stCondLst>
                                            <p:cond delay="0"/>
                                          </p:stCondLst>
                                        </p:cTn>
                                        <p:tgtEl>
                                          <p:spTgt spid="136"/>
                                        </p:tgtEl>
                                        <p:attrNameLst>
                                          <p:attrName>style.visibility</p:attrName>
                                        </p:attrNameLst>
                                      </p:cBhvr>
                                      <p:to>
                                        <p:strVal val="visible"/>
                                      </p:to>
                                    </p:set>
                                    <p:animEffect transition="in" filter="fade">
                                      <p:cBhvr>
                                        <p:cTn id="218" dur="1000"/>
                                        <p:tgtEl>
                                          <p:spTgt spid="136"/>
                                        </p:tgtEl>
                                      </p:cBhvr>
                                    </p:animEffect>
                                    <p:anim calcmode="lin" valueType="num">
                                      <p:cBhvr>
                                        <p:cTn id="219" dur="1000" fill="hold"/>
                                        <p:tgtEl>
                                          <p:spTgt spid="136"/>
                                        </p:tgtEl>
                                        <p:attrNameLst>
                                          <p:attrName>ppt_x</p:attrName>
                                        </p:attrNameLst>
                                      </p:cBhvr>
                                      <p:tavLst>
                                        <p:tav tm="0">
                                          <p:val>
                                            <p:strVal val="#ppt_x"/>
                                          </p:val>
                                        </p:tav>
                                        <p:tav tm="100000">
                                          <p:val>
                                            <p:strVal val="#ppt_x"/>
                                          </p:val>
                                        </p:tav>
                                      </p:tavLst>
                                    </p:anim>
                                    <p:anim calcmode="lin" valueType="num">
                                      <p:cBhvr>
                                        <p:cTn id="220" dur="1000" fill="hold"/>
                                        <p:tgtEl>
                                          <p:spTgt spid="136"/>
                                        </p:tgtEl>
                                        <p:attrNameLst>
                                          <p:attrName>ppt_y</p:attrName>
                                        </p:attrNameLst>
                                      </p:cBhvr>
                                      <p:tavLst>
                                        <p:tav tm="0">
                                          <p:val>
                                            <p:strVal val="#ppt_y+.1"/>
                                          </p:val>
                                        </p:tav>
                                        <p:tav tm="100000">
                                          <p:val>
                                            <p:strVal val="#ppt_y"/>
                                          </p:val>
                                        </p:tav>
                                      </p:tavLst>
                                    </p:anim>
                                  </p:childTnLst>
                                </p:cTn>
                              </p:par>
                              <p:par>
                                <p:cTn id="221" presetID="1" presetClass="exit" presetSubtype="0" fill="hold" nodeType="withEffect">
                                  <p:stCondLst>
                                    <p:cond delay="0"/>
                                  </p:stCondLst>
                                  <p:childTnLst>
                                    <p:set>
                                      <p:cBhvr>
                                        <p:cTn id="222" dur="1" fill="hold">
                                          <p:stCondLst>
                                            <p:cond delay="0"/>
                                          </p:stCondLst>
                                        </p:cTn>
                                        <p:tgtEl>
                                          <p:spTgt spid="145"/>
                                        </p:tgtEl>
                                        <p:attrNameLst>
                                          <p:attrName>style.visibility</p:attrName>
                                        </p:attrNameLst>
                                      </p:cBhvr>
                                      <p:to>
                                        <p:strVal val="hidden"/>
                                      </p:to>
                                    </p:set>
                                  </p:childTnLst>
                                </p:cTn>
                              </p:par>
                            </p:childTnLst>
                          </p:cTn>
                        </p:par>
                      </p:childTnLst>
                    </p:cTn>
                  </p:par>
                </p:childTnLst>
              </p:cTn>
              <p:nextCondLst>
                <p:cond evt="onClick" delay="0">
                  <p:tgtEl>
                    <p:spTgt spid="145"/>
                  </p:tgtEl>
                </p:cond>
              </p:nextCondLst>
            </p:seq>
            <p:seq concurrent="1" nextAc="seek">
              <p:cTn id="223" restart="whenNotActive" fill="hold" evtFilter="cancelBubble" nodeType="interactiveSeq">
                <p:stCondLst>
                  <p:cond evt="onClick" delay="0">
                    <p:tgtEl>
                      <p:spTgt spid="154"/>
                    </p:tgtEl>
                  </p:cond>
                </p:stCondLst>
                <p:endSync evt="end" delay="0">
                  <p:rtn val="all"/>
                </p:endSync>
                <p:childTnLst>
                  <p:par>
                    <p:cTn id="224" fill="hold">
                      <p:stCondLst>
                        <p:cond delay="0"/>
                      </p:stCondLst>
                      <p:childTnLst>
                        <p:par>
                          <p:cTn id="225" fill="hold">
                            <p:stCondLst>
                              <p:cond delay="0"/>
                            </p:stCondLst>
                            <p:childTnLst>
                              <p:par>
                                <p:cTn id="226" presetID="42" presetClass="entr" presetSubtype="0" fill="hold" nodeType="withEffect">
                                  <p:stCondLst>
                                    <p:cond delay="0"/>
                                  </p:stCondLst>
                                  <p:childTnLst>
                                    <p:set>
                                      <p:cBhvr>
                                        <p:cTn id="227" dur="1" fill="hold">
                                          <p:stCondLst>
                                            <p:cond delay="0"/>
                                          </p:stCondLst>
                                        </p:cTn>
                                        <p:tgtEl>
                                          <p:spTgt spid="148"/>
                                        </p:tgtEl>
                                        <p:attrNameLst>
                                          <p:attrName>style.visibility</p:attrName>
                                        </p:attrNameLst>
                                      </p:cBhvr>
                                      <p:to>
                                        <p:strVal val="visible"/>
                                      </p:to>
                                    </p:set>
                                    <p:animEffect transition="in" filter="fade">
                                      <p:cBhvr>
                                        <p:cTn id="228" dur="1000"/>
                                        <p:tgtEl>
                                          <p:spTgt spid="148"/>
                                        </p:tgtEl>
                                      </p:cBhvr>
                                    </p:animEffect>
                                    <p:anim calcmode="lin" valueType="num">
                                      <p:cBhvr>
                                        <p:cTn id="229" dur="1000" fill="hold"/>
                                        <p:tgtEl>
                                          <p:spTgt spid="148"/>
                                        </p:tgtEl>
                                        <p:attrNameLst>
                                          <p:attrName>ppt_x</p:attrName>
                                        </p:attrNameLst>
                                      </p:cBhvr>
                                      <p:tavLst>
                                        <p:tav tm="0">
                                          <p:val>
                                            <p:strVal val="#ppt_x"/>
                                          </p:val>
                                        </p:tav>
                                        <p:tav tm="100000">
                                          <p:val>
                                            <p:strVal val="#ppt_x"/>
                                          </p:val>
                                        </p:tav>
                                      </p:tavLst>
                                    </p:anim>
                                    <p:anim calcmode="lin" valueType="num">
                                      <p:cBhvr>
                                        <p:cTn id="230" dur="1000" fill="hold"/>
                                        <p:tgtEl>
                                          <p:spTgt spid="148"/>
                                        </p:tgtEl>
                                        <p:attrNameLst>
                                          <p:attrName>ppt_y</p:attrName>
                                        </p:attrNameLst>
                                      </p:cBhvr>
                                      <p:tavLst>
                                        <p:tav tm="0">
                                          <p:val>
                                            <p:strVal val="#ppt_y+.1"/>
                                          </p:val>
                                        </p:tav>
                                        <p:tav tm="100000">
                                          <p:val>
                                            <p:strVal val="#ppt_y"/>
                                          </p:val>
                                        </p:tav>
                                      </p:tavLst>
                                    </p:anim>
                                  </p:childTnLst>
                                </p:cTn>
                              </p:par>
                              <p:par>
                                <p:cTn id="231" presetID="1" presetClass="exit" presetSubtype="0" fill="hold" nodeType="withEffect">
                                  <p:stCondLst>
                                    <p:cond delay="0"/>
                                  </p:stCondLst>
                                  <p:childTnLst>
                                    <p:set>
                                      <p:cBhvr>
                                        <p:cTn id="232" dur="1" fill="hold">
                                          <p:stCondLst>
                                            <p:cond delay="0"/>
                                          </p:stCondLst>
                                        </p:cTn>
                                        <p:tgtEl>
                                          <p:spTgt spid="154"/>
                                        </p:tgtEl>
                                        <p:attrNameLst>
                                          <p:attrName>style.visibility</p:attrName>
                                        </p:attrNameLst>
                                      </p:cBhvr>
                                      <p:to>
                                        <p:strVal val="hidden"/>
                                      </p:to>
                                    </p:set>
                                  </p:childTnLst>
                                </p:cTn>
                              </p:par>
                            </p:childTnLst>
                          </p:cTn>
                        </p:par>
                      </p:childTnLst>
                    </p:cTn>
                  </p:par>
                </p:childTnLst>
              </p:cTn>
              <p:nextCondLst>
                <p:cond evt="onClick" delay="0">
                  <p:tgtEl>
                    <p:spTgt spid="154"/>
                  </p:tgtEl>
                </p:cond>
              </p:nextCondLst>
            </p:seq>
            <p:seq concurrent="1" nextAc="seek">
              <p:cTn id="233" restart="whenNotActive" fill="hold" evtFilter="cancelBubble" nodeType="interactiveSeq">
                <p:stCondLst>
                  <p:cond evt="onClick" delay="0">
                    <p:tgtEl>
                      <p:spTgt spid="157"/>
                    </p:tgtEl>
                  </p:cond>
                </p:stCondLst>
                <p:endSync evt="end" delay="0">
                  <p:rtn val="all"/>
                </p:endSync>
                <p:childTnLst>
                  <p:par>
                    <p:cTn id="234" fill="hold">
                      <p:stCondLst>
                        <p:cond delay="0"/>
                      </p:stCondLst>
                      <p:childTnLst>
                        <p:par>
                          <p:cTn id="235" fill="hold">
                            <p:stCondLst>
                              <p:cond delay="0"/>
                            </p:stCondLst>
                            <p:childTnLst>
                              <p:par>
                                <p:cTn id="236" presetID="42" presetClass="entr" presetSubtype="0" fill="hold" nodeType="withEffect">
                                  <p:stCondLst>
                                    <p:cond delay="0"/>
                                  </p:stCondLst>
                                  <p:childTnLst>
                                    <p:set>
                                      <p:cBhvr>
                                        <p:cTn id="237" dur="1" fill="hold">
                                          <p:stCondLst>
                                            <p:cond delay="0"/>
                                          </p:stCondLst>
                                        </p:cTn>
                                        <p:tgtEl>
                                          <p:spTgt spid="151"/>
                                        </p:tgtEl>
                                        <p:attrNameLst>
                                          <p:attrName>style.visibility</p:attrName>
                                        </p:attrNameLst>
                                      </p:cBhvr>
                                      <p:to>
                                        <p:strVal val="visible"/>
                                      </p:to>
                                    </p:set>
                                    <p:animEffect transition="in" filter="fade">
                                      <p:cBhvr>
                                        <p:cTn id="238" dur="1000"/>
                                        <p:tgtEl>
                                          <p:spTgt spid="151"/>
                                        </p:tgtEl>
                                      </p:cBhvr>
                                    </p:animEffect>
                                    <p:anim calcmode="lin" valueType="num">
                                      <p:cBhvr>
                                        <p:cTn id="239" dur="1000" fill="hold"/>
                                        <p:tgtEl>
                                          <p:spTgt spid="151"/>
                                        </p:tgtEl>
                                        <p:attrNameLst>
                                          <p:attrName>ppt_x</p:attrName>
                                        </p:attrNameLst>
                                      </p:cBhvr>
                                      <p:tavLst>
                                        <p:tav tm="0">
                                          <p:val>
                                            <p:strVal val="#ppt_x"/>
                                          </p:val>
                                        </p:tav>
                                        <p:tav tm="100000">
                                          <p:val>
                                            <p:strVal val="#ppt_x"/>
                                          </p:val>
                                        </p:tav>
                                      </p:tavLst>
                                    </p:anim>
                                    <p:anim calcmode="lin" valueType="num">
                                      <p:cBhvr>
                                        <p:cTn id="240" dur="1000" fill="hold"/>
                                        <p:tgtEl>
                                          <p:spTgt spid="151"/>
                                        </p:tgtEl>
                                        <p:attrNameLst>
                                          <p:attrName>ppt_y</p:attrName>
                                        </p:attrNameLst>
                                      </p:cBhvr>
                                      <p:tavLst>
                                        <p:tav tm="0">
                                          <p:val>
                                            <p:strVal val="#ppt_y+.1"/>
                                          </p:val>
                                        </p:tav>
                                        <p:tav tm="100000">
                                          <p:val>
                                            <p:strVal val="#ppt_y"/>
                                          </p:val>
                                        </p:tav>
                                      </p:tavLst>
                                    </p:anim>
                                  </p:childTnLst>
                                </p:cTn>
                              </p:par>
                              <p:par>
                                <p:cTn id="241" presetID="1" presetClass="exit" presetSubtype="0" fill="hold" nodeType="withEffect">
                                  <p:stCondLst>
                                    <p:cond delay="0"/>
                                  </p:stCondLst>
                                  <p:childTnLst>
                                    <p:set>
                                      <p:cBhvr>
                                        <p:cTn id="242" dur="1" fill="hold">
                                          <p:stCondLst>
                                            <p:cond delay="0"/>
                                          </p:stCondLst>
                                        </p:cTn>
                                        <p:tgtEl>
                                          <p:spTgt spid="157"/>
                                        </p:tgtEl>
                                        <p:attrNameLst>
                                          <p:attrName>style.visibility</p:attrName>
                                        </p:attrNameLst>
                                      </p:cBhvr>
                                      <p:to>
                                        <p:strVal val="hidden"/>
                                      </p:to>
                                    </p:set>
                                  </p:childTnLst>
                                </p:cTn>
                              </p:par>
                            </p:childTnLst>
                          </p:cTn>
                        </p:par>
                      </p:childTnLst>
                    </p:cTn>
                  </p:par>
                </p:childTnLst>
              </p:cTn>
              <p:nextCondLst>
                <p:cond evt="onClick" delay="0">
                  <p:tgtEl>
                    <p:spTgt spid="157"/>
                  </p:tgtEl>
                </p:cond>
              </p:nextCondLst>
            </p:seq>
            <p:seq concurrent="1" nextAc="seek">
              <p:cTn id="243" restart="whenNotActive" fill="hold" evtFilter="cancelBubble" nodeType="interactiveSeq">
                <p:stCondLst>
                  <p:cond evt="onClick" delay="0">
                    <p:tgtEl>
                      <p:spTgt spid="106"/>
                    </p:tgtEl>
                  </p:cond>
                </p:stCondLst>
                <p:endSync evt="end" delay="0">
                  <p:rtn val="all"/>
                </p:endSync>
                <p:childTnLst>
                  <p:par>
                    <p:cTn id="244" fill="hold">
                      <p:stCondLst>
                        <p:cond delay="0"/>
                      </p:stCondLst>
                      <p:childTnLst>
                        <p:par>
                          <p:cTn id="245" fill="hold">
                            <p:stCondLst>
                              <p:cond delay="0"/>
                            </p:stCondLst>
                            <p:childTnLst>
                              <p:par>
                                <p:cTn id="246" presetID="42" presetClass="entr" presetSubtype="0" fill="hold" nodeType="withEffect">
                                  <p:stCondLst>
                                    <p:cond delay="0"/>
                                  </p:stCondLst>
                                  <p:childTnLst>
                                    <p:set>
                                      <p:cBhvr>
                                        <p:cTn id="247" dur="1" fill="hold">
                                          <p:stCondLst>
                                            <p:cond delay="0"/>
                                          </p:stCondLst>
                                        </p:cTn>
                                        <p:tgtEl>
                                          <p:spTgt spid="63"/>
                                        </p:tgtEl>
                                        <p:attrNameLst>
                                          <p:attrName>style.visibility</p:attrName>
                                        </p:attrNameLst>
                                      </p:cBhvr>
                                      <p:to>
                                        <p:strVal val="visible"/>
                                      </p:to>
                                    </p:set>
                                    <p:animEffect transition="in" filter="fade">
                                      <p:cBhvr>
                                        <p:cTn id="248" dur="1000"/>
                                        <p:tgtEl>
                                          <p:spTgt spid="63"/>
                                        </p:tgtEl>
                                      </p:cBhvr>
                                    </p:animEffect>
                                    <p:anim calcmode="lin" valueType="num">
                                      <p:cBhvr>
                                        <p:cTn id="249" dur="1000" fill="hold"/>
                                        <p:tgtEl>
                                          <p:spTgt spid="63"/>
                                        </p:tgtEl>
                                        <p:attrNameLst>
                                          <p:attrName>ppt_x</p:attrName>
                                        </p:attrNameLst>
                                      </p:cBhvr>
                                      <p:tavLst>
                                        <p:tav tm="0">
                                          <p:val>
                                            <p:strVal val="#ppt_x"/>
                                          </p:val>
                                        </p:tav>
                                        <p:tav tm="100000">
                                          <p:val>
                                            <p:strVal val="#ppt_x"/>
                                          </p:val>
                                        </p:tav>
                                      </p:tavLst>
                                    </p:anim>
                                    <p:anim calcmode="lin" valueType="num">
                                      <p:cBhvr>
                                        <p:cTn id="250" dur="1000" fill="hold"/>
                                        <p:tgtEl>
                                          <p:spTgt spid="63"/>
                                        </p:tgtEl>
                                        <p:attrNameLst>
                                          <p:attrName>ppt_y</p:attrName>
                                        </p:attrNameLst>
                                      </p:cBhvr>
                                      <p:tavLst>
                                        <p:tav tm="0">
                                          <p:val>
                                            <p:strVal val="#ppt_y+.1"/>
                                          </p:val>
                                        </p:tav>
                                        <p:tav tm="100000">
                                          <p:val>
                                            <p:strVal val="#ppt_y"/>
                                          </p:val>
                                        </p:tav>
                                      </p:tavLst>
                                    </p:anim>
                                  </p:childTnLst>
                                </p:cTn>
                              </p:par>
                              <p:par>
                                <p:cTn id="251" presetID="1" presetClass="exit" presetSubtype="0" fill="hold" nodeType="withEffect">
                                  <p:stCondLst>
                                    <p:cond delay="0"/>
                                  </p:stCondLst>
                                  <p:childTnLst>
                                    <p:set>
                                      <p:cBhvr>
                                        <p:cTn id="252" dur="1" fill="hold">
                                          <p:stCondLst>
                                            <p:cond delay="0"/>
                                          </p:stCondLst>
                                        </p:cTn>
                                        <p:tgtEl>
                                          <p:spTgt spid="106"/>
                                        </p:tgtEl>
                                        <p:attrNameLst>
                                          <p:attrName>style.visibility</p:attrName>
                                        </p:attrNameLst>
                                      </p:cBhvr>
                                      <p:to>
                                        <p:strVal val="hidden"/>
                                      </p:to>
                                    </p:set>
                                  </p:childTnLst>
                                </p:cTn>
                              </p:par>
                            </p:childTnLst>
                          </p:cTn>
                        </p:par>
                      </p:childTnLst>
                    </p:cTn>
                  </p:par>
                </p:childTnLst>
              </p:cTn>
              <p:nextCondLst>
                <p:cond evt="onClick" delay="0">
                  <p:tgtEl>
                    <p:spTgt spid="106"/>
                  </p:tgtEl>
                </p:cond>
              </p:nextCondLst>
            </p:seq>
          </p:childTnLst>
        </p:cTn>
      </p:par>
    </p:tnLst>
    <p:bldLst>
      <p:bldP spid="8" grpId="0"/>
      <p:bldP spid="1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ounded Rectangle 5"/>
          <p:cNvSpPr/>
          <p:nvPr/>
        </p:nvSpPr>
        <p:spPr>
          <a:xfrm>
            <a:off x="708895" y="1356350"/>
            <a:ext cx="10459385" cy="4941454"/>
          </a:xfrm>
          <a:prstGeom prst="roundRect">
            <a:avLst>
              <a:gd name="adj" fmla="val 10160"/>
            </a:avLst>
          </a:prstGeom>
          <a:solidFill>
            <a:schemeClr val="bg1"/>
          </a:solid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31946"/>
            <a:ext cx="1417791" cy="979395"/>
          </a:xfrm>
          <a:prstGeom prst="rect">
            <a:avLst/>
          </a:prstGeom>
        </p:spPr>
      </p:pic>
      <p:sp>
        <p:nvSpPr>
          <p:cNvPr id="7" name="TextBox 6"/>
          <p:cNvSpPr txBox="1"/>
          <p:nvPr/>
        </p:nvSpPr>
        <p:spPr>
          <a:xfrm>
            <a:off x="3790721" y="585440"/>
            <a:ext cx="4070959"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 b="1" i="0" u="none" strike="noStrike" kern="1200" cap="none" spc="0" normalizeH="0" baseline="0" noProof="0">
                <a:ln>
                  <a:noFill/>
                </a:ln>
                <a:solidFill>
                  <a:srgbClr val="00B050"/>
                </a:solidFill>
                <a:effectLst/>
                <a:uLnTx/>
                <a:uFillTx/>
                <a:latin typeface="Pangolin" panose="00000500000000000000" pitchFamily="2" charset="0"/>
                <a:ea typeface="Roboto" panose="02000000000000000000" pitchFamily="2" charset="0"/>
                <a:cs typeface="+mn-cs"/>
              </a:rPr>
              <a:t>PHIẾU HỌC TẬP SỐ 2</a:t>
            </a:r>
            <a:endParaRPr kumimoji="0" lang="en-US" altLang="zh-CN" sz="3200" b="1" i="0" u="none" strike="noStrike" kern="1200" cap="none" spc="0" normalizeH="0" baseline="0" noProof="0" dirty="0">
              <a:ln>
                <a:noFill/>
              </a:ln>
              <a:solidFill>
                <a:srgbClr val="00B050"/>
              </a:solidFill>
              <a:effectLst/>
              <a:uLnTx/>
              <a:uFillTx/>
              <a:latin typeface="Pangolin" panose="00000500000000000000" pitchFamily="2" charset="0"/>
              <a:ea typeface="Roboto" panose="02000000000000000000" pitchFamily="2" charset="0"/>
              <a:cs typeface="+mn-cs"/>
            </a:endParaRPr>
          </a:p>
        </p:txBody>
      </p:sp>
      <p:pic>
        <p:nvPicPr>
          <p:cNvPr id="8" name="Picture 7">
            <a:extLst>
              <a:ext uri="{FF2B5EF4-FFF2-40B4-BE49-F238E27FC236}">
                <a16:creationId xmlns:a16="http://schemas.microsoft.com/office/drawing/2014/main" id="{3CE8055A-CF66-44C2-9E90-6952E3A86512}"/>
              </a:ext>
            </a:extLst>
          </p:cNvPr>
          <p:cNvPicPr>
            <a:picLocks noChangeAspect="1"/>
          </p:cNvPicPr>
          <p:nvPr/>
        </p:nvPicPr>
        <p:blipFill>
          <a:blip r:embed="rId4"/>
          <a:stretch>
            <a:fillRect/>
          </a:stretch>
        </p:blipFill>
        <p:spPr>
          <a:xfrm>
            <a:off x="1570764" y="1515224"/>
            <a:ext cx="8768989" cy="4410691"/>
          </a:xfrm>
          <a:prstGeom prst="rect">
            <a:avLst/>
          </a:prstGeom>
        </p:spPr>
      </p:pic>
      <p:sp>
        <p:nvSpPr>
          <p:cNvPr id="9" name="Rectangle 3">
            <a:extLst>
              <a:ext uri="{FF2B5EF4-FFF2-40B4-BE49-F238E27FC236}">
                <a16:creationId xmlns:a16="http://schemas.microsoft.com/office/drawing/2014/main" id="{ECA5D007-9C20-D011-8F45-7ECD55799607}"/>
              </a:ext>
            </a:extLst>
          </p:cNvPr>
          <p:cNvSpPr>
            <a:spLocks noChangeArrowheads="1"/>
          </p:cNvSpPr>
          <p:nvPr/>
        </p:nvSpPr>
        <p:spPr bwMode="auto">
          <a:xfrm>
            <a:off x="2092078" y="253612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br>
              <a:rPr kumimoji="0" lang="vi-VN" altLang="en-US" sz="1600" b="0" i="0" u="none" strike="noStrike" cap="none" normalizeH="0" baseline="0">
                <a:ln>
                  <a:noFill/>
                </a:ln>
                <a:solidFill>
                  <a:schemeClr val="tx1"/>
                </a:solidFill>
                <a:effectLst/>
                <a:latin typeface="Roboto" panose="02000000000000000000" pitchFamily="2" charset="0"/>
                <a:ea typeface="Calibri" panose="020F0502020204030204" pitchFamily="34" charset="0"/>
                <a:cs typeface="Times New Roman" panose="02020603050405020304" pitchFamily="18" charset="0"/>
              </a:rPr>
            </a:br>
            <a:endParaRPr kumimoji="0" lang="vi-VN" altLang="en-US" sz="1800" b="0" i="0" u="none" strike="noStrike" cap="none" normalizeH="0" baseline="0">
              <a:ln>
                <a:noFill/>
              </a:ln>
              <a:solidFill>
                <a:schemeClr val="tx1"/>
              </a:solidFill>
              <a:effectLst/>
              <a:latin typeface="Arial" panose="020B0604020202020204" pitchFamily="34" charset="0"/>
            </a:endParaRPr>
          </a:p>
        </p:txBody>
      </p:sp>
      <p:sp>
        <p:nvSpPr>
          <p:cNvPr id="10" name="Rectangle 9">
            <a:extLst>
              <a:ext uri="{FF2B5EF4-FFF2-40B4-BE49-F238E27FC236}">
                <a16:creationId xmlns:a16="http://schemas.microsoft.com/office/drawing/2014/main" id="{06E53826-53DC-05C7-364A-99F679A26D55}"/>
              </a:ext>
            </a:extLst>
          </p:cNvPr>
          <p:cNvSpPr/>
          <p:nvPr/>
        </p:nvSpPr>
        <p:spPr>
          <a:xfrm>
            <a:off x="3554397" y="2936231"/>
            <a:ext cx="1712019" cy="34117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000" b="1">
                <a:solidFill>
                  <a:srgbClr val="FF0000"/>
                </a:solidFill>
                <a:latin typeface="Roboto" panose="02000000000000000000" pitchFamily="2" charset="0"/>
                <a:ea typeface="Roboto" panose="02000000000000000000" pitchFamily="2" charset="0"/>
              </a:rPr>
              <a:t>4  +  2    =   6</a:t>
            </a:r>
          </a:p>
        </p:txBody>
      </p:sp>
      <p:sp>
        <p:nvSpPr>
          <p:cNvPr id="11" name="TextBox 10">
            <a:extLst>
              <a:ext uri="{FF2B5EF4-FFF2-40B4-BE49-F238E27FC236}">
                <a16:creationId xmlns:a16="http://schemas.microsoft.com/office/drawing/2014/main" id="{6625C6A3-0868-18F8-017F-1B3CC95C27C0}"/>
              </a:ext>
            </a:extLst>
          </p:cNvPr>
          <p:cNvSpPr txBox="1"/>
          <p:nvPr/>
        </p:nvSpPr>
        <p:spPr>
          <a:xfrm>
            <a:off x="6745075" y="4899929"/>
            <a:ext cx="3876160" cy="400110"/>
          </a:xfrm>
          <a:prstGeom prst="rect">
            <a:avLst/>
          </a:prstGeom>
          <a:noFill/>
        </p:spPr>
        <p:txBody>
          <a:bodyPr wrap="square" rtlCol="0">
            <a:spAutoFit/>
          </a:bodyPr>
          <a:lstStyle/>
          <a:p>
            <a:pPr lvl="0" algn="ctr">
              <a:defRPr/>
            </a:pPr>
            <a:r>
              <a:rPr lang="en-US" altLang="zh-CN" sz="2000">
                <a:solidFill>
                  <a:srgbClr val="FF0000"/>
                </a:solidFill>
                <a:latin typeface="Roboto" panose="02000000000000000000" pitchFamily="2" charset="0"/>
                <a:ea typeface="Roboto" panose="02000000000000000000" pitchFamily="2" charset="0"/>
              </a:rPr>
              <a:t>Ta biểu diễn được 4 phép tính</a:t>
            </a:r>
            <a:endParaRPr lang="vi-VN" altLang="zh-CN" sz="2000">
              <a:solidFill>
                <a:srgbClr val="FF0000"/>
              </a:solidFill>
              <a:latin typeface="Roboto" panose="02000000000000000000" pitchFamily="2" charset="0"/>
              <a:ea typeface="Roboto" panose="02000000000000000000" pitchFamily="2" charset="0"/>
            </a:endParaRPr>
          </a:p>
        </p:txBody>
      </p:sp>
      <p:sp>
        <p:nvSpPr>
          <p:cNvPr id="12" name="TextBox 11">
            <a:extLst>
              <a:ext uri="{FF2B5EF4-FFF2-40B4-BE49-F238E27FC236}">
                <a16:creationId xmlns:a16="http://schemas.microsoft.com/office/drawing/2014/main" id="{A997B99D-45D7-A7C6-0EAD-57672A108EF0}"/>
              </a:ext>
            </a:extLst>
          </p:cNvPr>
          <p:cNvSpPr txBox="1"/>
          <p:nvPr/>
        </p:nvSpPr>
        <p:spPr>
          <a:xfrm>
            <a:off x="4968341" y="5421038"/>
            <a:ext cx="3553467" cy="400110"/>
          </a:xfrm>
          <a:prstGeom prst="rect">
            <a:avLst/>
          </a:prstGeom>
          <a:noFill/>
        </p:spPr>
        <p:txBody>
          <a:bodyPr wrap="square" rtlCol="0">
            <a:spAutoFit/>
          </a:bodyPr>
          <a:lstStyle/>
          <a:p>
            <a:pPr lvl="0" algn="ctr">
              <a:defRPr/>
            </a:pPr>
            <a:r>
              <a:rPr lang="en-US" altLang="zh-CN" sz="2000">
                <a:solidFill>
                  <a:srgbClr val="FF0000"/>
                </a:solidFill>
                <a:latin typeface="Roboto" panose="02000000000000000000" pitchFamily="2" charset="0"/>
                <a:ea typeface="Roboto" panose="02000000000000000000" pitchFamily="2" charset="0"/>
              </a:rPr>
              <a:t>2 phép cộng và 2 phép trừ</a:t>
            </a:r>
            <a:endParaRPr lang="vi-VN" altLang="zh-CN" sz="2000">
              <a:solidFill>
                <a:srgbClr val="FF0000"/>
              </a:solidFill>
              <a:latin typeface="Roboto" panose="02000000000000000000" pitchFamily="2" charset="0"/>
              <a:ea typeface="Roboto" panose="02000000000000000000" pitchFamily="2" charset="0"/>
            </a:endParaRPr>
          </a:p>
        </p:txBody>
      </p:sp>
      <p:sp>
        <p:nvSpPr>
          <p:cNvPr id="13" name="Rectangle 12">
            <a:extLst>
              <a:ext uri="{FF2B5EF4-FFF2-40B4-BE49-F238E27FC236}">
                <a16:creationId xmlns:a16="http://schemas.microsoft.com/office/drawing/2014/main" id="{C9DF9E37-AAD8-58BB-EBE5-38CA9D9B4FDD}"/>
              </a:ext>
            </a:extLst>
          </p:cNvPr>
          <p:cNvSpPr/>
          <p:nvPr/>
        </p:nvSpPr>
        <p:spPr>
          <a:xfrm>
            <a:off x="3554396" y="3339286"/>
            <a:ext cx="1712019" cy="34117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000" b="1">
                <a:solidFill>
                  <a:srgbClr val="FF0000"/>
                </a:solidFill>
                <a:latin typeface="Roboto" panose="02000000000000000000" pitchFamily="2" charset="0"/>
                <a:ea typeface="Roboto" panose="02000000000000000000" pitchFamily="2" charset="0"/>
              </a:rPr>
              <a:t>2  +  4    =   6</a:t>
            </a:r>
          </a:p>
        </p:txBody>
      </p:sp>
      <p:sp>
        <p:nvSpPr>
          <p:cNvPr id="15" name="Rectangle 14">
            <a:extLst>
              <a:ext uri="{FF2B5EF4-FFF2-40B4-BE49-F238E27FC236}">
                <a16:creationId xmlns:a16="http://schemas.microsoft.com/office/drawing/2014/main" id="{536BD5B3-6D5B-E810-F612-29D5A19C9099}"/>
              </a:ext>
            </a:extLst>
          </p:cNvPr>
          <p:cNvSpPr/>
          <p:nvPr/>
        </p:nvSpPr>
        <p:spPr>
          <a:xfrm>
            <a:off x="3554395" y="3742341"/>
            <a:ext cx="1712019" cy="34117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000" b="1">
                <a:solidFill>
                  <a:srgbClr val="FF0000"/>
                </a:solidFill>
                <a:latin typeface="Roboto" panose="02000000000000000000" pitchFamily="2" charset="0"/>
                <a:ea typeface="Roboto" panose="02000000000000000000" pitchFamily="2" charset="0"/>
              </a:rPr>
              <a:t>6  -   4    =   2</a:t>
            </a:r>
          </a:p>
        </p:txBody>
      </p:sp>
      <p:sp>
        <p:nvSpPr>
          <p:cNvPr id="17" name="Rectangle 16">
            <a:extLst>
              <a:ext uri="{FF2B5EF4-FFF2-40B4-BE49-F238E27FC236}">
                <a16:creationId xmlns:a16="http://schemas.microsoft.com/office/drawing/2014/main" id="{F805D251-27FB-DC8F-9C8E-6DDC3D12040F}"/>
              </a:ext>
            </a:extLst>
          </p:cNvPr>
          <p:cNvSpPr/>
          <p:nvPr/>
        </p:nvSpPr>
        <p:spPr>
          <a:xfrm>
            <a:off x="3554394" y="4123469"/>
            <a:ext cx="1712019" cy="34117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000" b="1">
                <a:solidFill>
                  <a:srgbClr val="FF0000"/>
                </a:solidFill>
                <a:latin typeface="Roboto" panose="02000000000000000000" pitchFamily="2" charset="0"/>
                <a:ea typeface="Roboto" panose="02000000000000000000" pitchFamily="2" charset="0"/>
              </a:rPr>
              <a:t>6  -   2    =   4</a:t>
            </a:r>
          </a:p>
        </p:txBody>
      </p:sp>
      <p:sp>
        <p:nvSpPr>
          <p:cNvPr id="18" name="Rectangle 17">
            <a:extLst>
              <a:ext uri="{FF2B5EF4-FFF2-40B4-BE49-F238E27FC236}">
                <a16:creationId xmlns:a16="http://schemas.microsoft.com/office/drawing/2014/main" id="{41D7BB13-445B-CFFE-509E-31F5DC1285D4}"/>
              </a:ext>
            </a:extLst>
          </p:cNvPr>
          <p:cNvSpPr/>
          <p:nvPr/>
        </p:nvSpPr>
        <p:spPr>
          <a:xfrm>
            <a:off x="7613931" y="2936231"/>
            <a:ext cx="1712019" cy="34117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000" b="1">
                <a:solidFill>
                  <a:srgbClr val="FF0000"/>
                </a:solidFill>
                <a:latin typeface="Roboto" panose="02000000000000000000" pitchFamily="2" charset="0"/>
                <a:ea typeface="Roboto" panose="02000000000000000000" pitchFamily="2" charset="0"/>
              </a:rPr>
              <a:t>5  +  2    =   7</a:t>
            </a:r>
          </a:p>
        </p:txBody>
      </p:sp>
      <p:sp>
        <p:nvSpPr>
          <p:cNvPr id="19" name="Rectangle 18">
            <a:extLst>
              <a:ext uri="{FF2B5EF4-FFF2-40B4-BE49-F238E27FC236}">
                <a16:creationId xmlns:a16="http://schemas.microsoft.com/office/drawing/2014/main" id="{DD631A94-9DD7-7E10-D4DF-3D9E586DF075}"/>
              </a:ext>
            </a:extLst>
          </p:cNvPr>
          <p:cNvSpPr/>
          <p:nvPr/>
        </p:nvSpPr>
        <p:spPr>
          <a:xfrm>
            <a:off x="7613930" y="3339286"/>
            <a:ext cx="1712019" cy="34117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000" b="1">
                <a:solidFill>
                  <a:srgbClr val="FF0000"/>
                </a:solidFill>
                <a:latin typeface="Roboto" panose="02000000000000000000" pitchFamily="2" charset="0"/>
                <a:ea typeface="Roboto" panose="02000000000000000000" pitchFamily="2" charset="0"/>
              </a:rPr>
              <a:t>2  +  5   =    7</a:t>
            </a:r>
          </a:p>
        </p:txBody>
      </p:sp>
      <p:sp>
        <p:nvSpPr>
          <p:cNvPr id="20" name="Rectangle 19">
            <a:extLst>
              <a:ext uri="{FF2B5EF4-FFF2-40B4-BE49-F238E27FC236}">
                <a16:creationId xmlns:a16="http://schemas.microsoft.com/office/drawing/2014/main" id="{DD87707D-F2D2-6D35-6A3B-48017E8E4807}"/>
              </a:ext>
            </a:extLst>
          </p:cNvPr>
          <p:cNvSpPr/>
          <p:nvPr/>
        </p:nvSpPr>
        <p:spPr>
          <a:xfrm>
            <a:off x="7613929" y="3742341"/>
            <a:ext cx="1712019" cy="34117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000" b="1">
                <a:solidFill>
                  <a:srgbClr val="FF0000"/>
                </a:solidFill>
                <a:latin typeface="Roboto" panose="02000000000000000000" pitchFamily="2" charset="0"/>
                <a:ea typeface="Roboto" panose="02000000000000000000" pitchFamily="2" charset="0"/>
              </a:rPr>
              <a:t>7  -   5  =     2</a:t>
            </a:r>
          </a:p>
        </p:txBody>
      </p:sp>
      <p:sp>
        <p:nvSpPr>
          <p:cNvPr id="21" name="Rectangle 20">
            <a:extLst>
              <a:ext uri="{FF2B5EF4-FFF2-40B4-BE49-F238E27FC236}">
                <a16:creationId xmlns:a16="http://schemas.microsoft.com/office/drawing/2014/main" id="{671D8755-E17F-610C-0C46-2F33DAC29B44}"/>
              </a:ext>
            </a:extLst>
          </p:cNvPr>
          <p:cNvSpPr/>
          <p:nvPr/>
        </p:nvSpPr>
        <p:spPr>
          <a:xfrm>
            <a:off x="7613928" y="4123469"/>
            <a:ext cx="1712019" cy="34117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000" b="1">
                <a:solidFill>
                  <a:srgbClr val="FF0000"/>
                </a:solidFill>
                <a:latin typeface="Roboto" panose="02000000000000000000" pitchFamily="2" charset="0"/>
                <a:ea typeface="Roboto" panose="02000000000000000000" pitchFamily="2" charset="0"/>
              </a:rPr>
              <a:t>7  -   2    =   5</a:t>
            </a:r>
          </a:p>
        </p:txBody>
      </p:sp>
      <p:sp>
        <p:nvSpPr>
          <p:cNvPr id="22" name="Rectangle 21">
            <a:extLst>
              <a:ext uri="{FF2B5EF4-FFF2-40B4-BE49-F238E27FC236}">
                <a16:creationId xmlns:a16="http://schemas.microsoft.com/office/drawing/2014/main" id="{DE0FC3C8-C629-06A6-8FED-3D4D02F5DEA1}"/>
              </a:ext>
            </a:extLst>
          </p:cNvPr>
          <p:cNvSpPr/>
          <p:nvPr/>
        </p:nvSpPr>
        <p:spPr>
          <a:xfrm>
            <a:off x="3730434" y="2484187"/>
            <a:ext cx="309006" cy="34117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000" b="1">
                <a:solidFill>
                  <a:srgbClr val="FF0000"/>
                </a:solidFill>
                <a:latin typeface="Roboto" panose="02000000000000000000" pitchFamily="2" charset="0"/>
                <a:ea typeface="Roboto" panose="02000000000000000000" pitchFamily="2" charset="0"/>
              </a:rPr>
              <a:t>4</a:t>
            </a:r>
          </a:p>
        </p:txBody>
      </p:sp>
      <p:sp>
        <p:nvSpPr>
          <p:cNvPr id="23" name="Rectangle 22">
            <a:extLst>
              <a:ext uri="{FF2B5EF4-FFF2-40B4-BE49-F238E27FC236}">
                <a16:creationId xmlns:a16="http://schemas.microsoft.com/office/drawing/2014/main" id="{6381038B-6DBA-3664-2271-C42E52F835AB}"/>
              </a:ext>
            </a:extLst>
          </p:cNvPr>
          <p:cNvSpPr/>
          <p:nvPr/>
        </p:nvSpPr>
        <p:spPr>
          <a:xfrm>
            <a:off x="4205660" y="2094085"/>
            <a:ext cx="309006" cy="34117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000" b="1">
                <a:solidFill>
                  <a:srgbClr val="FF0000"/>
                </a:solidFill>
                <a:latin typeface="Roboto" panose="02000000000000000000" pitchFamily="2" charset="0"/>
                <a:ea typeface="Roboto" panose="02000000000000000000" pitchFamily="2" charset="0"/>
              </a:rPr>
              <a:t>2</a:t>
            </a:r>
          </a:p>
        </p:txBody>
      </p:sp>
      <p:sp>
        <p:nvSpPr>
          <p:cNvPr id="24" name="Rectangle 23">
            <a:extLst>
              <a:ext uri="{FF2B5EF4-FFF2-40B4-BE49-F238E27FC236}">
                <a16:creationId xmlns:a16="http://schemas.microsoft.com/office/drawing/2014/main" id="{9F74FD0B-BBC8-178E-573D-E520AD85A6CF}"/>
              </a:ext>
            </a:extLst>
          </p:cNvPr>
          <p:cNvSpPr/>
          <p:nvPr/>
        </p:nvSpPr>
        <p:spPr>
          <a:xfrm>
            <a:off x="4676645" y="2485859"/>
            <a:ext cx="309006" cy="34117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000" b="1">
                <a:solidFill>
                  <a:srgbClr val="FF0000"/>
                </a:solidFill>
                <a:latin typeface="Roboto" panose="02000000000000000000" pitchFamily="2" charset="0"/>
                <a:ea typeface="Roboto" panose="02000000000000000000" pitchFamily="2" charset="0"/>
              </a:rPr>
              <a:t>6</a:t>
            </a:r>
          </a:p>
        </p:txBody>
      </p:sp>
      <p:sp>
        <p:nvSpPr>
          <p:cNvPr id="33" name="Rectangle 32">
            <a:extLst>
              <a:ext uri="{FF2B5EF4-FFF2-40B4-BE49-F238E27FC236}">
                <a16:creationId xmlns:a16="http://schemas.microsoft.com/office/drawing/2014/main" id="{9FB0C69D-C377-E29E-773D-F638B6BD1C7C}"/>
              </a:ext>
            </a:extLst>
          </p:cNvPr>
          <p:cNvSpPr/>
          <p:nvPr/>
        </p:nvSpPr>
        <p:spPr>
          <a:xfrm>
            <a:off x="7707177" y="2534092"/>
            <a:ext cx="309006" cy="34117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000" b="1">
                <a:solidFill>
                  <a:srgbClr val="FF0000"/>
                </a:solidFill>
                <a:latin typeface="Roboto" panose="02000000000000000000" pitchFamily="2" charset="0"/>
                <a:ea typeface="Roboto" panose="02000000000000000000" pitchFamily="2" charset="0"/>
              </a:rPr>
              <a:t>5</a:t>
            </a:r>
          </a:p>
        </p:txBody>
      </p:sp>
      <p:sp>
        <p:nvSpPr>
          <p:cNvPr id="34" name="Rectangle 33">
            <a:extLst>
              <a:ext uri="{FF2B5EF4-FFF2-40B4-BE49-F238E27FC236}">
                <a16:creationId xmlns:a16="http://schemas.microsoft.com/office/drawing/2014/main" id="{D1BACD81-478B-345C-6DAC-F1B026A57FBE}"/>
              </a:ext>
            </a:extLst>
          </p:cNvPr>
          <p:cNvSpPr/>
          <p:nvPr/>
        </p:nvSpPr>
        <p:spPr>
          <a:xfrm>
            <a:off x="8252994" y="2144029"/>
            <a:ext cx="309006" cy="34117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000" b="1">
                <a:solidFill>
                  <a:srgbClr val="FF0000"/>
                </a:solidFill>
                <a:latin typeface="Roboto" panose="02000000000000000000" pitchFamily="2" charset="0"/>
                <a:ea typeface="Roboto" panose="02000000000000000000" pitchFamily="2" charset="0"/>
              </a:rPr>
              <a:t>2</a:t>
            </a:r>
          </a:p>
        </p:txBody>
      </p:sp>
      <p:sp>
        <p:nvSpPr>
          <p:cNvPr id="35" name="Rectangle 34">
            <a:extLst>
              <a:ext uri="{FF2B5EF4-FFF2-40B4-BE49-F238E27FC236}">
                <a16:creationId xmlns:a16="http://schemas.microsoft.com/office/drawing/2014/main" id="{A7D68145-FC62-CB1F-F233-F48F83F51D80}"/>
              </a:ext>
            </a:extLst>
          </p:cNvPr>
          <p:cNvSpPr/>
          <p:nvPr/>
        </p:nvSpPr>
        <p:spPr>
          <a:xfrm>
            <a:off x="8783837" y="2537120"/>
            <a:ext cx="309006" cy="34117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000" b="1">
                <a:solidFill>
                  <a:srgbClr val="FF0000"/>
                </a:solidFill>
                <a:latin typeface="Roboto" panose="02000000000000000000" pitchFamily="2" charset="0"/>
                <a:ea typeface="Roboto" panose="02000000000000000000" pitchFamily="2" charset="0"/>
              </a:rPr>
              <a:t>7</a:t>
            </a:r>
          </a:p>
        </p:txBody>
      </p:sp>
    </p:spTree>
    <p:extLst>
      <p:ext uri="{BB962C8B-B14F-4D97-AF65-F5344CB8AC3E}">
        <p14:creationId xmlns:p14="http://schemas.microsoft.com/office/powerpoint/2010/main" val="5732448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fade">
                                      <p:cBhvr>
                                        <p:cTn id="10" dur="500"/>
                                        <p:tgtEl>
                                          <p:spTgt spid="13"/>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fade">
                                      <p:cBhvr>
                                        <p:cTn id="13" dur="500"/>
                                        <p:tgtEl>
                                          <p:spTgt spid="15"/>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fade">
                                      <p:cBhvr>
                                        <p:cTn id="16" dur="500"/>
                                        <p:tgtEl>
                                          <p:spTgt spid="17"/>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fade">
                                      <p:cBhvr>
                                        <p:cTn id="21" dur="500"/>
                                        <p:tgtEl>
                                          <p:spTgt spid="18"/>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9"/>
                                        </p:tgtEl>
                                        <p:attrNameLst>
                                          <p:attrName>style.visibility</p:attrName>
                                        </p:attrNameLst>
                                      </p:cBhvr>
                                      <p:to>
                                        <p:strVal val="visible"/>
                                      </p:to>
                                    </p:set>
                                    <p:animEffect transition="in" filter="fade">
                                      <p:cBhvr>
                                        <p:cTn id="24" dur="500"/>
                                        <p:tgtEl>
                                          <p:spTgt spid="19"/>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fade">
                                      <p:cBhvr>
                                        <p:cTn id="27" dur="500"/>
                                        <p:tgtEl>
                                          <p:spTgt spid="20"/>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21"/>
                                        </p:tgtEl>
                                        <p:attrNameLst>
                                          <p:attrName>style.visibility</p:attrName>
                                        </p:attrNameLst>
                                      </p:cBhvr>
                                      <p:to>
                                        <p:strVal val="visible"/>
                                      </p:to>
                                    </p:set>
                                    <p:animEffect transition="in" filter="fade">
                                      <p:cBhvr>
                                        <p:cTn id="30" dur="500"/>
                                        <p:tgtEl>
                                          <p:spTgt spid="21"/>
                                        </p:tgtEl>
                                      </p:cBhvr>
                                    </p:animEffect>
                                  </p:childTnLst>
                                </p:cTn>
                              </p:par>
                            </p:childTnLst>
                          </p:cTn>
                        </p:par>
                      </p:childTnLst>
                    </p:cTn>
                  </p:par>
                  <p:par>
                    <p:cTn id="31" fill="hold">
                      <p:stCondLst>
                        <p:cond delay="indefinite"/>
                      </p:stCondLst>
                      <p:childTnLst>
                        <p:par>
                          <p:cTn id="32" fill="hold">
                            <p:stCondLst>
                              <p:cond delay="0"/>
                            </p:stCondLst>
                            <p:childTnLst>
                              <p:par>
                                <p:cTn id="33" presetID="14" presetClass="entr" presetSubtype="10" fill="hold" grpId="0" nodeType="click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randombar(horizontal)">
                                      <p:cBhvr>
                                        <p:cTn id="35" dur="500"/>
                                        <p:tgtEl>
                                          <p:spTgt spid="11"/>
                                        </p:tgtEl>
                                      </p:cBhvr>
                                    </p:animEffect>
                                  </p:childTnLst>
                                </p:cTn>
                              </p:par>
                            </p:childTnLst>
                          </p:cTn>
                        </p:par>
                      </p:childTnLst>
                    </p:cTn>
                  </p:par>
                  <p:par>
                    <p:cTn id="36" fill="hold">
                      <p:stCondLst>
                        <p:cond delay="indefinite"/>
                      </p:stCondLst>
                      <p:childTnLst>
                        <p:par>
                          <p:cTn id="37" fill="hold">
                            <p:stCondLst>
                              <p:cond delay="0"/>
                            </p:stCondLst>
                            <p:childTnLst>
                              <p:par>
                                <p:cTn id="38" presetID="14" presetClass="entr" presetSubtype="10" fill="hold" grpId="0" nodeType="clickEffect">
                                  <p:stCondLst>
                                    <p:cond delay="0"/>
                                  </p:stCondLst>
                                  <p:childTnLst>
                                    <p:set>
                                      <p:cBhvr>
                                        <p:cTn id="39" dur="1" fill="hold">
                                          <p:stCondLst>
                                            <p:cond delay="0"/>
                                          </p:stCondLst>
                                        </p:cTn>
                                        <p:tgtEl>
                                          <p:spTgt spid="12"/>
                                        </p:tgtEl>
                                        <p:attrNameLst>
                                          <p:attrName>style.visibility</p:attrName>
                                        </p:attrNameLst>
                                      </p:cBhvr>
                                      <p:to>
                                        <p:strVal val="visible"/>
                                      </p:to>
                                    </p:set>
                                    <p:animEffect transition="in" filter="randombar(horizontal)">
                                      <p:cBhvr>
                                        <p:cTn id="40"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3" grpId="0"/>
      <p:bldP spid="15" grpId="0"/>
      <p:bldP spid="17" grpId="0"/>
      <p:bldP spid="18" grpId="0"/>
      <p:bldP spid="19" grpId="0"/>
      <p:bldP spid="20" grpId="0"/>
      <p:bldP spid="2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B725248E-A0D6-AD5A-5800-9A78FC7887FD}"/>
              </a:ext>
            </a:extLst>
          </p:cNvPr>
          <p:cNvSpPr txBox="1"/>
          <p:nvPr/>
        </p:nvSpPr>
        <p:spPr>
          <a:xfrm>
            <a:off x="4172058" y="471367"/>
            <a:ext cx="5064845" cy="584775"/>
          </a:xfrm>
          <a:prstGeom prst="rect">
            <a:avLst/>
          </a:prstGeom>
          <a:noFill/>
        </p:spPr>
        <p:txBody>
          <a:bodyPr wrap="square" rtlCol="0">
            <a:spAutoFit/>
          </a:bodyPr>
          <a:lstStyle>
            <a:defPPr>
              <a:defRPr lang="vi-VN"/>
            </a:defPPr>
            <a:lvl1pPr>
              <a:defRPr sz="2400" b="1">
                <a:solidFill>
                  <a:srgbClr val="00A77D"/>
                </a:solidFill>
                <a:latin typeface="Muli" panose="00000500000000000000" pitchFamily="2" charset="0"/>
              </a:defRPr>
            </a:lvl1pPr>
          </a:lstStyle>
          <a:p>
            <a:pPr lvl="0">
              <a:defRPr/>
            </a:pPr>
            <a:r>
              <a:rPr lang="vi-VN" sz="3200">
                <a:solidFill>
                  <a:srgbClr val="0070C0"/>
                </a:solidFill>
                <a:latin typeface="Roboto Black" panose="02000000000000000000" pitchFamily="2" charset="0"/>
                <a:ea typeface="Roboto Black" panose="02000000000000000000" pitchFamily="2" charset="0"/>
              </a:rPr>
              <a:t>Chuẩn bị cho giờ học sau</a:t>
            </a:r>
            <a:endParaRPr kumimoji="0" lang="en-US" sz="3200" b="1" i="0" u="none" strike="noStrike" kern="1200" cap="none" spc="0" normalizeH="0" baseline="0" noProof="0" dirty="0">
              <a:ln>
                <a:noFill/>
              </a:ln>
              <a:solidFill>
                <a:srgbClr val="0070C0"/>
              </a:solidFill>
              <a:effectLst/>
              <a:uLnTx/>
              <a:uFillTx/>
              <a:latin typeface="Roboto Black" panose="02000000000000000000" pitchFamily="2" charset="0"/>
              <a:ea typeface="Roboto Black" panose="02000000000000000000" pitchFamily="2" charset="0"/>
              <a:cs typeface="+mn-cs"/>
            </a:endParaRPr>
          </a:p>
        </p:txBody>
      </p:sp>
      <p:sp>
        <p:nvSpPr>
          <p:cNvPr id="5" name="Rectangle: Rounded Corners 2">
            <a:extLst>
              <a:ext uri="{FF2B5EF4-FFF2-40B4-BE49-F238E27FC236}">
                <a16:creationId xmlns:a16="http://schemas.microsoft.com/office/drawing/2014/main" id="{8D375CCE-294A-4A06-B090-A5CB539AC2CB}"/>
              </a:ext>
            </a:extLst>
          </p:cNvPr>
          <p:cNvSpPr/>
          <p:nvPr/>
        </p:nvSpPr>
        <p:spPr>
          <a:xfrm>
            <a:off x="1474342" y="1685306"/>
            <a:ext cx="8991600" cy="4335350"/>
          </a:xfrm>
          <a:prstGeom prst="roundRect">
            <a:avLst>
              <a:gd name="adj" fmla="val 9417"/>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2060"/>
              </a:solidFill>
              <a:effectLst/>
              <a:uLnTx/>
              <a:uFillTx/>
              <a:latin typeface="Roboto" panose="02000000000000000000" pitchFamily="2" charset="0"/>
              <a:ea typeface="+mn-ea"/>
              <a:cs typeface="+mn-cs"/>
            </a:endParaRPr>
          </a:p>
        </p:txBody>
      </p:sp>
      <p:sp>
        <p:nvSpPr>
          <p:cNvPr id="6" name="TextBox 5">
            <a:extLst>
              <a:ext uri="{FF2B5EF4-FFF2-40B4-BE49-F238E27FC236}">
                <a16:creationId xmlns:a16="http://schemas.microsoft.com/office/drawing/2014/main" id="{F47EDC76-93E4-69B2-B3EB-FFBB9F9285CB}"/>
              </a:ext>
            </a:extLst>
          </p:cNvPr>
          <p:cNvSpPr txBox="1"/>
          <p:nvPr/>
        </p:nvSpPr>
        <p:spPr>
          <a:xfrm>
            <a:off x="2378904" y="1906827"/>
            <a:ext cx="6858000" cy="369332"/>
          </a:xfrm>
          <a:prstGeom prst="rect">
            <a:avLst/>
          </a:prstGeom>
          <a:noFill/>
        </p:spPr>
        <p:txBody>
          <a:bodyPr wrap="square" lIns="0" tIns="0" rIns="0" bIns="0"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rPr>
              <a:t>Chuẩn bị </a:t>
            </a:r>
            <a:r>
              <a:rPr lang="en-US" sz="2400">
                <a:solidFill>
                  <a:srgbClr val="002060"/>
                </a:solidFill>
                <a:latin typeface="Roboto" panose="02000000000000000000" pitchFamily="2" charset="0"/>
                <a:ea typeface="Roboto" panose="02000000000000000000" pitchFamily="2" charset="0"/>
              </a:rPr>
              <a:t>dụng cụ và </a:t>
            </a:r>
            <a:r>
              <a:rPr kumimoji="0" lang="en-US"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rPr>
              <a:t>vật liệu cho buổi học sau:</a:t>
            </a:r>
          </a:p>
        </p:txBody>
      </p:sp>
      <p:pic>
        <p:nvPicPr>
          <p:cNvPr id="14" name="Picture 1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31946"/>
            <a:ext cx="1417791" cy="979395"/>
          </a:xfrm>
          <a:prstGeom prst="rect">
            <a:avLst/>
          </a:prstGeom>
        </p:spPr>
      </p:pic>
      <p:sp>
        <p:nvSpPr>
          <p:cNvPr id="16" name="TextBox 15">
            <a:extLst>
              <a:ext uri="{FF2B5EF4-FFF2-40B4-BE49-F238E27FC236}">
                <a16:creationId xmlns:a16="http://schemas.microsoft.com/office/drawing/2014/main" id="{C50EEADF-F242-4F8F-96FE-76601BA8159E}"/>
              </a:ext>
            </a:extLst>
          </p:cNvPr>
          <p:cNvSpPr txBox="1"/>
          <p:nvPr/>
        </p:nvSpPr>
        <p:spPr>
          <a:xfrm>
            <a:off x="2737974" y="2480012"/>
            <a:ext cx="6637138" cy="369332"/>
          </a:xfrm>
          <a:prstGeom prst="rect">
            <a:avLst/>
          </a:prstGeom>
          <a:noFill/>
        </p:spPr>
        <p:txBody>
          <a:bodyPr wrap="square" lIns="0" tIns="0" rIns="0" bIns="0"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rPr>
              <a:t>Giấy </a:t>
            </a:r>
            <a:r>
              <a:rPr kumimoji="0" lang="en-US"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rPr>
              <a:t>A4</a:t>
            </a:r>
            <a:r>
              <a:rPr kumimoji="0" lang="vi-V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rPr>
              <a:t>,</a:t>
            </a:r>
            <a:r>
              <a:rPr kumimoji="0" lang="en-US" sz="2400" b="0" i="0" u="none" strike="noStrike" kern="1200" cap="none" spc="0" normalizeH="0" noProof="0">
                <a:ln>
                  <a:noFill/>
                </a:ln>
                <a:solidFill>
                  <a:srgbClr val="002060"/>
                </a:solidFill>
                <a:effectLst/>
                <a:uLnTx/>
                <a:uFillTx/>
                <a:latin typeface="Roboto" panose="02000000000000000000" pitchFamily="2" charset="0"/>
                <a:ea typeface="Roboto" panose="02000000000000000000" pitchFamily="2" charset="0"/>
                <a:cs typeface="+mn-cs"/>
              </a:rPr>
              <a:t> </a:t>
            </a:r>
            <a:r>
              <a:rPr kumimoji="0" lang="vi-V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rPr>
              <a:t>bút chì</a:t>
            </a:r>
            <a:r>
              <a:rPr kumimoji="0" lang="en-US"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rPr>
              <a:t>, bút</a:t>
            </a:r>
            <a:r>
              <a:rPr kumimoji="0" lang="en-US" sz="2400" b="0" i="0" u="none" strike="noStrike" kern="1200" cap="none" spc="0" normalizeH="0" noProof="0">
                <a:ln>
                  <a:noFill/>
                </a:ln>
                <a:solidFill>
                  <a:srgbClr val="002060"/>
                </a:solidFill>
                <a:effectLst/>
                <a:uLnTx/>
                <a:uFillTx/>
                <a:latin typeface="Roboto" panose="02000000000000000000" pitchFamily="2" charset="0"/>
                <a:ea typeface="Roboto" panose="02000000000000000000" pitchFamily="2" charset="0"/>
                <a:cs typeface="+mn-cs"/>
              </a:rPr>
              <a:t> màu, </a:t>
            </a:r>
            <a:r>
              <a:rPr kumimoji="0" lang="vi-V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rPr>
              <a:t>kéo, thước kẻ</a:t>
            </a:r>
            <a:r>
              <a:rPr kumimoji="0" lang="en-US"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rPr>
              <a:t>, keo dán</a:t>
            </a:r>
          </a:p>
        </p:txBody>
      </p:sp>
      <p:pic>
        <p:nvPicPr>
          <p:cNvPr id="17" name="Picture 16">
            <a:extLst>
              <a:ext uri="{FF2B5EF4-FFF2-40B4-BE49-F238E27FC236}">
                <a16:creationId xmlns:a16="http://schemas.microsoft.com/office/drawing/2014/main" id="{2F0B38A0-9C2A-CC9E-621D-1963F69D092A}"/>
              </a:ext>
            </a:extLst>
          </p:cNvPr>
          <p:cNvPicPr>
            <a:picLocks noChangeAspect="1"/>
          </p:cNvPicPr>
          <p:nvPr/>
        </p:nvPicPr>
        <p:blipFill>
          <a:blip r:embed="rId4">
            <a:extLst>
              <a:ext uri="{BEBA8EAE-BF5A-486C-A8C5-ECC9F3942E4B}">
                <a14:imgProps xmlns:a14="http://schemas.microsoft.com/office/drawing/2010/main">
                  <a14:imgLayer r:embed="rId5">
                    <a14:imgEffect>
                      <a14:backgroundRemoval t="0" b="97170" l="0" r="100000">
                        <a14:foregroundMark x1="32948" y1="37736" x2="18497" y2="30189"/>
                        <a14:foregroundMark x1="43931" y1="59434" x2="32948" y2="71698"/>
                        <a14:foregroundMark x1="45087" y1="46226" x2="34104" y2="37736"/>
                      </a14:backgroundRemoval>
                    </a14:imgEffect>
                  </a14:imgLayer>
                </a14:imgProps>
              </a:ext>
            </a:extLst>
          </a:blip>
          <a:stretch>
            <a:fillRect/>
          </a:stretch>
        </p:blipFill>
        <p:spPr>
          <a:xfrm rot="15758025">
            <a:off x="4892493" y="3567324"/>
            <a:ext cx="1054699" cy="646232"/>
          </a:xfrm>
          <a:prstGeom prst="rect">
            <a:avLst/>
          </a:prstGeom>
          <a:effectLst>
            <a:outerShdw blurRad="63500" sx="102000" sy="102000" algn="ctr" rotWithShape="0">
              <a:prstClr val="black">
                <a:alpha val="40000"/>
              </a:prstClr>
            </a:outerShdw>
          </a:effectLst>
        </p:spPr>
      </p:pic>
      <p:pic>
        <p:nvPicPr>
          <p:cNvPr id="18" name="Picture 17">
            <a:extLst>
              <a:ext uri="{FF2B5EF4-FFF2-40B4-BE49-F238E27FC236}">
                <a16:creationId xmlns:a16="http://schemas.microsoft.com/office/drawing/2014/main" id="{D13FA7AD-DE74-FA1D-AB8E-2F9C196B8DDD}"/>
              </a:ext>
            </a:extLst>
          </p:cNvPr>
          <p:cNvPicPr>
            <a:picLocks noChangeAspect="1"/>
          </p:cNvPicPr>
          <p:nvPr/>
        </p:nvPicPr>
        <p:blipFill>
          <a:blip r:embed="rId6"/>
          <a:stretch>
            <a:fillRect/>
          </a:stretch>
        </p:blipFill>
        <p:spPr>
          <a:xfrm>
            <a:off x="6303281" y="4117442"/>
            <a:ext cx="1827964" cy="301520"/>
          </a:xfrm>
          <a:prstGeom prst="rect">
            <a:avLst/>
          </a:prstGeom>
          <a:effectLst>
            <a:outerShdw blurRad="63500" sx="102000" sy="102000" algn="ctr" rotWithShape="0">
              <a:prstClr val="black">
                <a:alpha val="40000"/>
              </a:prstClr>
            </a:outerShdw>
          </a:effectLst>
        </p:spPr>
      </p:pic>
      <p:pic>
        <p:nvPicPr>
          <p:cNvPr id="19" name="Picture 18">
            <a:extLst>
              <a:ext uri="{FF2B5EF4-FFF2-40B4-BE49-F238E27FC236}">
                <a16:creationId xmlns:a16="http://schemas.microsoft.com/office/drawing/2014/main" id="{7AAC4A3A-4601-67D9-6062-241328F08330}"/>
              </a:ext>
            </a:extLst>
          </p:cNvPr>
          <p:cNvPicPr>
            <a:picLocks noChangeAspect="1"/>
          </p:cNvPicPr>
          <p:nvPr/>
        </p:nvPicPr>
        <p:blipFill>
          <a:blip r:embed="rId7">
            <a:extLst>
              <a:ext uri="{BEBA8EAE-BF5A-486C-A8C5-ECC9F3942E4B}">
                <a14:imgProps xmlns:a14="http://schemas.microsoft.com/office/drawing/2010/main">
                  <a14:imgLayer r:embed="rId8">
                    <a14:imgEffect>
                      <a14:backgroundRemoval t="0" b="100000" l="1220" r="98171">
                        <a14:foregroundMark x1="66463" y1="60947" x2="73780" y2="71006"/>
                        <a14:foregroundMark x1="60976" y1="74556" x2="68902" y2="79290"/>
                        <a14:foregroundMark x1="81098" y1="71006" x2="84756" y2="56213"/>
                        <a14:foregroundMark x1="59756" y1="79290" x2="72561" y2="79290"/>
                        <a14:foregroundMark x1="57317" y1="74556" x2="56098" y2="82840"/>
                        <a14:foregroundMark x1="76220" y1="81657" x2="71341" y2="81657"/>
                      </a14:backgroundRemoval>
                    </a14:imgEffect>
                  </a14:imgLayer>
                </a14:imgProps>
              </a:ext>
            </a:extLst>
          </a:blip>
          <a:stretch>
            <a:fillRect/>
          </a:stretch>
        </p:blipFill>
        <p:spPr>
          <a:xfrm>
            <a:off x="3888398" y="3515221"/>
            <a:ext cx="866070" cy="892474"/>
          </a:xfrm>
          <a:prstGeom prst="rect">
            <a:avLst/>
          </a:prstGeom>
          <a:effectLst>
            <a:outerShdw blurRad="63500" sx="102000" sy="102000" algn="ctr" rotWithShape="0">
              <a:prstClr val="black">
                <a:alpha val="40000"/>
              </a:prstClr>
            </a:outerShdw>
          </a:effectLst>
        </p:spPr>
      </p:pic>
      <p:pic>
        <p:nvPicPr>
          <p:cNvPr id="21" name="Picture 20"/>
          <p:cNvPicPr>
            <a:picLocks noChangeAspect="1"/>
          </p:cNvPicPr>
          <p:nvPr/>
        </p:nvPicPr>
        <p:blipFill>
          <a:blip r:embed="rId9"/>
          <a:stretch>
            <a:fillRect/>
          </a:stretch>
        </p:blipFill>
        <p:spPr>
          <a:xfrm>
            <a:off x="8501726" y="3264046"/>
            <a:ext cx="1643786" cy="1394827"/>
          </a:xfrm>
          <a:prstGeom prst="rect">
            <a:avLst/>
          </a:prstGeom>
          <a:effectLst>
            <a:outerShdw blurRad="63500" sx="102000" sy="102000" algn="ctr" rotWithShape="0">
              <a:prstClr val="black">
                <a:alpha val="40000"/>
              </a:prstClr>
            </a:outerShdw>
          </a:effectLst>
        </p:spPr>
      </p:pic>
      <p:sp>
        <p:nvSpPr>
          <p:cNvPr id="2" name="Rectangle 1"/>
          <p:cNvSpPr/>
          <p:nvPr/>
        </p:nvSpPr>
        <p:spPr>
          <a:xfrm>
            <a:off x="2291024" y="3515221"/>
            <a:ext cx="1155561" cy="1529052"/>
          </a:xfrm>
          <a:prstGeom prst="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p:nvSpPr>
        <p:spPr>
          <a:xfrm rot="20424316">
            <a:off x="1847407" y="3515220"/>
            <a:ext cx="1155561" cy="1529052"/>
          </a:xfrm>
          <a:prstGeom prst="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870163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0-#ppt_h/2"/>
                                          </p:val>
                                        </p:tav>
                                        <p:tav tm="100000">
                                          <p:val>
                                            <p:strVal val="#ppt_y"/>
                                          </p:val>
                                        </p:tav>
                                      </p:tavLst>
                                    </p:anim>
                                  </p:childTnLst>
                                </p:cTn>
                              </p:par>
                              <p:par>
                                <p:cTn id="9" presetID="23" presetClass="entr" presetSubtype="16"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ppt_w</p:attrName>
                                        </p:attrNameLst>
                                      </p:cBhvr>
                                      <p:tavLst>
                                        <p:tav tm="0">
                                          <p:val>
                                            <p:fltVal val="0"/>
                                          </p:val>
                                        </p:tav>
                                        <p:tav tm="100000">
                                          <p:val>
                                            <p:strVal val="#ppt_w"/>
                                          </p:val>
                                        </p:tav>
                                      </p:tavLst>
                                    </p:anim>
                                    <p:anim calcmode="lin" valueType="num">
                                      <p:cBhvr>
                                        <p:cTn id="12" dur="500" fill="hold"/>
                                        <p:tgtEl>
                                          <p:spTgt spid="6"/>
                                        </p:tgtEl>
                                        <p:attrNameLst>
                                          <p:attrName>ppt_h</p:attrName>
                                        </p:attrNameLst>
                                      </p:cBhvr>
                                      <p:tavLst>
                                        <p:tav tm="0">
                                          <p:val>
                                            <p:fltVal val="0"/>
                                          </p:val>
                                        </p:tav>
                                        <p:tav tm="100000">
                                          <p:val>
                                            <p:strVal val="#ppt_h"/>
                                          </p:val>
                                        </p:tav>
                                      </p:tavLst>
                                    </p:anim>
                                  </p:childTnLst>
                                </p:cTn>
                              </p:par>
                              <p:par>
                                <p:cTn id="13" presetID="23" presetClass="entr" presetSubtype="16"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p:cTn id="15" dur="500" fill="hold"/>
                                        <p:tgtEl>
                                          <p:spTgt spid="5"/>
                                        </p:tgtEl>
                                        <p:attrNameLst>
                                          <p:attrName>ppt_w</p:attrName>
                                        </p:attrNameLst>
                                      </p:cBhvr>
                                      <p:tavLst>
                                        <p:tav tm="0">
                                          <p:val>
                                            <p:fltVal val="0"/>
                                          </p:val>
                                        </p:tav>
                                        <p:tav tm="100000">
                                          <p:val>
                                            <p:strVal val="#ppt_w"/>
                                          </p:val>
                                        </p:tav>
                                      </p:tavLst>
                                    </p:anim>
                                    <p:anim calcmode="lin" valueType="num">
                                      <p:cBhvr>
                                        <p:cTn id="16" dur="500" fill="hold"/>
                                        <p:tgtEl>
                                          <p:spTgt spid="5"/>
                                        </p:tgtEl>
                                        <p:attrNameLst>
                                          <p:attrName>ppt_h</p:attrName>
                                        </p:attrNameLst>
                                      </p:cBhvr>
                                      <p:tavLst>
                                        <p:tav tm="0">
                                          <p:val>
                                            <p:fltVal val="0"/>
                                          </p:val>
                                        </p:tav>
                                        <p:tav tm="100000">
                                          <p:val>
                                            <p:strVal val="#ppt_h"/>
                                          </p:val>
                                        </p:tav>
                                      </p:tavLst>
                                    </p:anim>
                                  </p:childTnLst>
                                </p:cTn>
                              </p:par>
                              <p:par>
                                <p:cTn id="17" presetID="23" presetClass="entr" presetSubtype="16" fill="hold" grpId="0" nodeType="withEffect">
                                  <p:stCondLst>
                                    <p:cond delay="0"/>
                                  </p:stCondLst>
                                  <p:childTnLst>
                                    <p:set>
                                      <p:cBhvr>
                                        <p:cTn id="18" dur="1" fill="hold">
                                          <p:stCondLst>
                                            <p:cond delay="0"/>
                                          </p:stCondLst>
                                        </p:cTn>
                                        <p:tgtEl>
                                          <p:spTgt spid="16"/>
                                        </p:tgtEl>
                                        <p:attrNameLst>
                                          <p:attrName>style.visibility</p:attrName>
                                        </p:attrNameLst>
                                      </p:cBhvr>
                                      <p:to>
                                        <p:strVal val="visible"/>
                                      </p:to>
                                    </p:set>
                                    <p:anim calcmode="lin" valueType="num">
                                      <p:cBhvr>
                                        <p:cTn id="19" dur="500" fill="hold"/>
                                        <p:tgtEl>
                                          <p:spTgt spid="16"/>
                                        </p:tgtEl>
                                        <p:attrNameLst>
                                          <p:attrName>ppt_w</p:attrName>
                                        </p:attrNameLst>
                                      </p:cBhvr>
                                      <p:tavLst>
                                        <p:tav tm="0">
                                          <p:val>
                                            <p:fltVal val="0"/>
                                          </p:val>
                                        </p:tav>
                                        <p:tav tm="100000">
                                          <p:val>
                                            <p:strVal val="#ppt_w"/>
                                          </p:val>
                                        </p:tav>
                                      </p:tavLst>
                                    </p:anim>
                                    <p:anim calcmode="lin" valueType="num">
                                      <p:cBhvr>
                                        <p:cTn id="20" dur="500" fill="hold"/>
                                        <p:tgtEl>
                                          <p:spTgt spid="16"/>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6" grpId="0"/>
      <p:bldP spid="1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584602" y="3430402"/>
            <a:ext cx="1315971" cy="2156169"/>
          </a:xfrm>
          <a:prstGeom prst="rect">
            <a:avLst/>
          </a:prstGeom>
        </p:spPr>
      </p:pic>
      <p:sp>
        <p:nvSpPr>
          <p:cNvPr id="5" name="TextBox 4">
            <a:extLst>
              <a:ext uri="{FF2B5EF4-FFF2-40B4-BE49-F238E27FC236}">
                <a16:creationId xmlns:a16="http://schemas.microsoft.com/office/drawing/2014/main" id="{B725248E-A0D6-AD5A-5800-9A78FC7887FD}"/>
              </a:ext>
            </a:extLst>
          </p:cNvPr>
          <p:cNvSpPr txBox="1"/>
          <p:nvPr/>
        </p:nvSpPr>
        <p:spPr>
          <a:xfrm>
            <a:off x="2832516" y="2599405"/>
            <a:ext cx="5856197" cy="830997"/>
          </a:xfrm>
          <a:prstGeom prst="rect">
            <a:avLst/>
          </a:prstGeom>
          <a:noFill/>
        </p:spPr>
        <p:txBody>
          <a:bodyPr wrap="square" rtlCol="0">
            <a:spAutoFit/>
          </a:bodyPr>
          <a:lstStyle>
            <a:defPPr>
              <a:defRPr lang="vi-VN"/>
            </a:defPPr>
            <a:lvl1pPr>
              <a:defRPr sz="2400" b="1">
                <a:solidFill>
                  <a:srgbClr val="00A77D"/>
                </a:solidFill>
                <a:latin typeface="Muli" panose="00000500000000000000" pitchFamily="2" charset="0"/>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800" b="1" i="0" u="none" strike="noStrike" kern="1200" cap="none" spc="0" normalizeH="0" baseline="0" noProof="0">
                <a:ln>
                  <a:noFill/>
                </a:ln>
                <a:solidFill>
                  <a:srgbClr val="00B050"/>
                </a:solidFill>
                <a:effectLst/>
                <a:uLnTx/>
                <a:uFillTx/>
                <a:latin typeface="Roboto Black" panose="02000000000000000000" pitchFamily="2" charset="0"/>
                <a:ea typeface="Roboto Black" panose="02000000000000000000" pitchFamily="2" charset="0"/>
                <a:cs typeface="+mn-cs"/>
              </a:rPr>
              <a:t>TẠM</a:t>
            </a:r>
            <a:r>
              <a:rPr kumimoji="0" lang="en-US" sz="4800" b="1" i="0" u="none" strike="noStrike" kern="1200" cap="none" spc="0" normalizeH="0" noProof="0">
                <a:ln>
                  <a:noFill/>
                </a:ln>
                <a:solidFill>
                  <a:srgbClr val="00B050"/>
                </a:solidFill>
                <a:effectLst/>
                <a:uLnTx/>
                <a:uFillTx/>
                <a:latin typeface="Roboto Black" panose="02000000000000000000" pitchFamily="2" charset="0"/>
                <a:ea typeface="Roboto Black" panose="02000000000000000000" pitchFamily="2" charset="0"/>
                <a:cs typeface="+mn-cs"/>
              </a:rPr>
              <a:t> BIỆT CÁC EM</a:t>
            </a:r>
            <a:endParaRPr kumimoji="0" lang="en-US" sz="4800" b="1" i="0" u="none" strike="noStrike" kern="1200" cap="none" spc="0" normalizeH="0" baseline="0" noProof="0" dirty="0">
              <a:ln>
                <a:noFill/>
              </a:ln>
              <a:solidFill>
                <a:srgbClr val="00B050"/>
              </a:solidFill>
              <a:effectLst/>
              <a:uLnTx/>
              <a:uFillTx/>
              <a:latin typeface="Roboto Black" panose="02000000000000000000" pitchFamily="2" charset="0"/>
              <a:ea typeface="Roboto Black" panose="02000000000000000000" pitchFamily="2" charset="0"/>
              <a:cs typeface="+mn-cs"/>
            </a:endParaRPr>
          </a:p>
        </p:txBody>
      </p:sp>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98302" y="227513"/>
            <a:ext cx="1417791" cy="979395"/>
          </a:xfrm>
          <a:prstGeom prst="rect">
            <a:avLst/>
          </a:prstGeo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Tree>
    <p:extLst>
      <p:ext uri="{BB962C8B-B14F-4D97-AF65-F5344CB8AC3E}">
        <p14:creationId xmlns:p14="http://schemas.microsoft.com/office/powerpoint/2010/main" val="42347824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32" presetClass="emph" presetSubtype="0" repeatCount="indefinite" fill="hold" nodeType="withEffect">
                                  <p:stCondLst>
                                    <p:cond delay="0"/>
                                  </p:stCondLst>
                                  <p:childTnLst>
                                    <p:animRot by="120000">
                                      <p:cBhvr>
                                        <p:cTn id="9" dur="100" fill="hold">
                                          <p:stCondLst>
                                            <p:cond delay="0"/>
                                          </p:stCondLst>
                                        </p:cTn>
                                        <p:tgtEl>
                                          <p:spTgt spid="2"/>
                                        </p:tgtEl>
                                        <p:attrNameLst>
                                          <p:attrName>r</p:attrName>
                                        </p:attrNameLst>
                                      </p:cBhvr>
                                    </p:animRot>
                                    <p:animRot by="-240000">
                                      <p:cBhvr>
                                        <p:cTn id="10" dur="200" fill="hold">
                                          <p:stCondLst>
                                            <p:cond delay="200"/>
                                          </p:stCondLst>
                                        </p:cTn>
                                        <p:tgtEl>
                                          <p:spTgt spid="2"/>
                                        </p:tgtEl>
                                        <p:attrNameLst>
                                          <p:attrName>r</p:attrName>
                                        </p:attrNameLst>
                                      </p:cBhvr>
                                    </p:animRot>
                                    <p:animRot by="240000">
                                      <p:cBhvr>
                                        <p:cTn id="11" dur="200" fill="hold">
                                          <p:stCondLst>
                                            <p:cond delay="400"/>
                                          </p:stCondLst>
                                        </p:cTn>
                                        <p:tgtEl>
                                          <p:spTgt spid="2"/>
                                        </p:tgtEl>
                                        <p:attrNameLst>
                                          <p:attrName>r</p:attrName>
                                        </p:attrNameLst>
                                      </p:cBhvr>
                                    </p:animRot>
                                    <p:animRot by="-240000">
                                      <p:cBhvr>
                                        <p:cTn id="12" dur="200" fill="hold">
                                          <p:stCondLst>
                                            <p:cond delay="600"/>
                                          </p:stCondLst>
                                        </p:cTn>
                                        <p:tgtEl>
                                          <p:spTgt spid="2"/>
                                        </p:tgtEl>
                                        <p:attrNameLst>
                                          <p:attrName>r</p:attrName>
                                        </p:attrNameLst>
                                      </p:cBhvr>
                                    </p:animRot>
                                    <p:animRot by="120000">
                                      <p:cBhvr>
                                        <p:cTn id="13" dur="200" fill="hold">
                                          <p:stCondLst>
                                            <p:cond delay="800"/>
                                          </p:stCondLst>
                                        </p:cTn>
                                        <p:tgtEl>
                                          <p:spTgt spid="2"/>
                                        </p:tgtEl>
                                        <p:attrNameLst>
                                          <p:attrName>r</p:attrName>
                                        </p:attrNameLst>
                                      </p:cBhvr>
                                    </p:animRot>
                                  </p:childTnLst>
                                </p:cTn>
                              </p:par>
                              <p:par>
                                <p:cTn id="14" presetID="2" presetClass="entr" presetSubtype="1" fill="hold" grpId="0" nodeType="withEffect">
                                  <p:stCondLst>
                                    <p:cond delay="0"/>
                                  </p:stCondLst>
                                  <p:iterate type="lt">
                                    <p:tmPct val="0"/>
                                  </p:iterate>
                                  <p:childTnLst>
                                    <p:set>
                                      <p:cBhvr>
                                        <p:cTn id="15" dur="1" fill="hold">
                                          <p:stCondLst>
                                            <p:cond delay="0"/>
                                          </p:stCondLst>
                                        </p:cTn>
                                        <p:tgtEl>
                                          <p:spTgt spid="5"/>
                                        </p:tgtEl>
                                        <p:attrNameLst>
                                          <p:attrName>style.visibility</p:attrName>
                                        </p:attrNameLst>
                                      </p:cBhvr>
                                      <p:to>
                                        <p:strVal val="visible"/>
                                      </p:to>
                                    </p:set>
                                    <p:anim calcmode="lin" valueType="num">
                                      <p:cBhvr additive="base">
                                        <p:cTn id="16" dur="500" fill="hold"/>
                                        <p:tgtEl>
                                          <p:spTgt spid="5"/>
                                        </p:tgtEl>
                                        <p:attrNameLst>
                                          <p:attrName>ppt_x</p:attrName>
                                        </p:attrNameLst>
                                      </p:cBhvr>
                                      <p:tavLst>
                                        <p:tav tm="0">
                                          <p:val>
                                            <p:strVal val="#ppt_x"/>
                                          </p:val>
                                        </p:tav>
                                        <p:tav tm="100000">
                                          <p:val>
                                            <p:strVal val="#ppt_x"/>
                                          </p:val>
                                        </p:tav>
                                      </p:tavLst>
                                    </p:anim>
                                    <p:anim calcmode="lin" valueType="num">
                                      <p:cBhvr additive="base">
                                        <p:cTn id="17" dur="500" fill="hold"/>
                                        <p:tgtEl>
                                          <p:spTgt spid="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Group 21"/>
          <p:cNvGrpSpPr/>
          <p:nvPr/>
        </p:nvGrpSpPr>
        <p:grpSpPr>
          <a:xfrm>
            <a:off x="6030265" y="5670862"/>
            <a:ext cx="1131133" cy="1011423"/>
            <a:chOff x="6678202" y="4890499"/>
            <a:chExt cx="1131133" cy="1011423"/>
          </a:xfrm>
        </p:grpSpPr>
        <p:sp>
          <p:nvSpPr>
            <p:cNvPr id="21" name="Oval 20"/>
            <p:cNvSpPr/>
            <p:nvPr/>
          </p:nvSpPr>
          <p:spPr>
            <a:xfrm>
              <a:off x="6678202" y="4890499"/>
              <a:ext cx="1011423" cy="1011423"/>
            </a:xfrm>
            <a:prstGeom prst="ellipse">
              <a:avLst/>
            </a:prstGeom>
            <a:solidFill>
              <a:srgbClr val="E170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3" name="TextBox 42">
              <a:extLst>
                <a:ext uri="{FF2B5EF4-FFF2-40B4-BE49-F238E27FC236}">
                  <a16:creationId xmlns:a16="http://schemas.microsoft.com/office/drawing/2014/main" id="{5B1500B4-2A13-B105-884B-9C3A22343CC6}"/>
                </a:ext>
              </a:extLst>
            </p:cNvPr>
            <p:cNvSpPr txBox="1"/>
            <p:nvPr/>
          </p:nvSpPr>
          <p:spPr>
            <a:xfrm>
              <a:off x="6751245" y="5165377"/>
              <a:ext cx="1058090" cy="461665"/>
            </a:xfrm>
            <a:prstGeom prst="rect">
              <a:avLst/>
            </a:prstGeom>
            <a:noFill/>
            <a:scene3d>
              <a:camera prst="orthographicFront"/>
              <a:lightRig rig="threePt" dir="t"/>
            </a:scene3d>
            <a:sp3d>
              <a:bevelT prst="angle"/>
            </a:sp3d>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a:ln>
                    <a:noFill/>
                  </a:ln>
                  <a:solidFill>
                    <a:prstClr val="white"/>
                  </a:solidFill>
                  <a:effectLst/>
                  <a:uLnTx/>
                  <a:uFillTx/>
                  <a:latin typeface="Roboto Black" panose="02000000000000000000" pitchFamily="2" charset="0"/>
                  <a:ea typeface="Roboto Black" panose="02000000000000000000" pitchFamily="2" charset="0"/>
                  <a:cs typeface="+mn-cs"/>
                </a:rPr>
                <a:t>Tiết </a:t>
              </a:r>
              <a:r>
                <a:rPr kumimoji="0" lang="en-US" sz="2400" b="0" i="0" u="none" strike="noStrike" kern="1200" cap="none" spc="0" normalizeH="0" baseline="0" noProof="0">
                  <a:ln>
                    <a:noFill/>
                  </a:ln>
                  <a:solidFill>
                    <a:prstClr val="white"/>
                  </a:solidFill>
                  <a:effectLst/>
                  <a:uLnTx/>
                  <a:uFillTx/>
                  <a:latin typeface="Roboto Black" panose="02000000000000000000" pitchFamily="2" charset="0"/>
                  <a:ea typeface="Roboto Black" panose="02000000000000000000" pitchFamily="2" charset="0"/>
                  <a:cs typeface="+mn-cs"/>
                </a:rPr>
                <a:t>2</a:t>
              </a:r>
              <a:endParaRPr kumimoji="0" lang="vi-VN" sz="2400" b="0" i="0" u="none" strike="noStrike" kern="1200" cap="none" spc="0" normalizeH="0" baseline="0" noProof="0">
                <a:ln>
                  <a:noFill/>
                </a:ln>
                <a:solidFill>
                  <a:prstClr val="white"/>
                </a:solidFill>
                <a:effectLst/>
                <a:uLnTx/>
                <a:uFillTx/>
                <a:latin typeface="Roboto Black" panose="02000000000000000000" pitchFamily="2" charset="0"/>
                <a:ea typeface="Roboto Black" panose="02000000000000000000" pitchFamily="2" charset="0"/>
                <a:cs typeface="+mn-cs"/>
              </a:endParaRPr>
            </a:p>
          </p:txBody>
        </p:sp>
      </p:grpSp>
      <p:pic>
        <p:nvPicPr>
          <p:cNvPr id="9" name="Picture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3639" y="17784"/>
            <a:ext cx="1726214" cy="1192450"/>
          </a:xfrm>
          <a:prstGeom prst="rect">
            <a:avLst/>
          </a:prstGeom>
        </p:spPr>
      </p:pic>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69353" y="1098134"/>
            <a:ext cx="5685289" cy="4572728"/>
          </a:xfrm>
          <a:prstGeom prst="rect">
            <a:avLst/>
          </a:prstGeom>
        </p:spPr>
      </p:pic>
      <p:sp>
        <p:nvSpPr>
          <p:cNvPr id="11" name="TextBox 10">
            <a:extLst>
              <a:ext uri="{FF2B5EF4-FFF2-40B4-BE49-F238E27FC236}">
                <a16:creationId xmlns:a16="http://schemas.microsoft.com/office/drawing/2014/main" id="{DA14CBFD-2C6F-E4A0-F468-3C5C731B2275}"/>
              </a:ext>
            </a:extLst>
          </p:cNvPr>
          <p:cNvSpPr txBox="1"/>
          <p:nvPr/>
        </p:nvSpPr>
        <p:spPr>
          <a:xfrm>
            <a:off x="5201358" y="926316"/>
            <a:ext cx="1657814" cy="707886"/>
          </a:xfrm>
          <a:prstGeom prst="rect">
            <a:avLst/>
          </a:prstGeom>
          <a:noFill/>
        </p:spPr>
        <p:txBody>
          <a:bodyPr wrap="square" rtlCol="0">
            <a:spAutoFit/>
          </a:bodyPr>
          <a:lstStyle>
            <a:defPPr>
              <a:defRPr lang="vi-VN"/>
            </a:defPPr>
            <a:lvl1pPr>
              <a:defRPr sz="2400" b="1">
                <a:solidFill>
                  <a:srgbClr val="00A77D"/>
                </a:solidFill>
                <a:latin typeface="Muli" panose="00000500000000000000" pitchFamily="2" charset="0"/>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a:ln>
                  <a:noFill/>
                </a:ln>
                <a:solidFill>
                  <a:srgbClr val="002060"/>
                </a:solidFill>
                <a:effectLst/>
                <a:uLnTx/>
                <a:uFillTx/>
                <a:latin typeface="Roboto Black" panose="02000000000000000000" pitchFamily="2" charset="0"/>
                <a:ea typeface="Roboto Black" panose="02000000000000000000" pitchFamily="2" charset="0"/>
                <a:cs typeface="+mn-cs"/>
              </a:rPr>
              <a:t>BÀI 6</a:t>
            </a:r>
          </a:p>
        </p:txBody>
      </p:sp>
      <p:sp>
        <p:nvSpPr>
          <p:cNvPr id="12" name="TextBox 11"/>
          <p:cNvSpPr txBox="1"/>
          <p:nvPr/>
        </p:nvSpPr>
        <p:spPr>
          <a:xfrm>
            <a:off x="6837020" y="603276"/>
            <a:ext cx="4503829" cy="5632311"/>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altLang="zh-CN" sz="6000" b="1" i="0" u="none" strike="noStrike" kern="1200" cap="none" spc="0" normalizeH="0" baseline="0" noProof="0">
                <a:ln>
                  <a:noFill/>
                </a:ln>
                <a:solidFill>
                  <a:srgbClr val="7030A0"/>
                </a:solidFill>
                <a:effectLst/>
                <a:uLnTx/>
                <a:uFillTx/>
                <a:latin typeface="Roboto Slab Medium" pitchFamily="2" charset="0"/>
                <a:ea typeface="Roboto Slab Medium" pitchFamily="2" charset="0"/>
                <a:cs typeface="+mn-cs"/>
              </a:rPr>
              <a:t>THỰC HÀNH TÍNH NHẨM</a:t>
            </a:r>
            <a:endParaRPr kumimoji="0" lang="en-US" altLang="zh-CN" sz="6000" b="1" i="0" u="none" strike="noStrike" kern="1200" cap="none" spc="0" normalizeH="0" baseline="0" noProof="0" dirty="0">
              <a:ln>
                <a:noFill/>
              </a:ln>
              <a:solidFill>
                <a:srgbClr val="7030A0"/>
              </a:solidFill>
              <a:effectLst/>
              <a:uLnTx/>
              <a:uFillTx/>
              <a:latin typeface="Roboto Slab Medium" pitchFamily="2" charset="0"/>
              <a:ea typeface="Roboto Slab Medium" pitchFamily="2" charset="0"/>
              <a:cs typeface="+mn-cs"/>
            </a:endParaRPr>
          </a:p>
        </p:txBody>
      </p:sp>
      <p:sp>
        <p:nvSpPr>
          <p:cNvPr id="4" name="Isosceles Triangle 3"/>
          <p:cNvSpPr/>
          <p:nvPr/>
        </p:nvSpPr>
        <p:spPr>
          <a:xfrm>
            <a:off x="1684103" y="3526971"/>
            <a:ext cx="311499" cy="351693"/>
          </a:xfrm>
          <a:prstGeom prst="triangle">
            <a:avLst/>
          </a:prstGeom>
          <a:solidFill>
            <a:schemeClr val="bg1"/>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Isosceles Triangle 12"/>
          <p:cNvSpPr/>
          <p:nvPr/>
        </p:nvSpPr>
        <p:spPr>
          <a:xfrm>
            <a:off x="1705204" y="3997395"/>
            <a:ext cx="311499" cy="351693"/>
          </a:xfrm>
          <a:prstGeom prst="triangle">
            <a:avLst/>
          </a:prstGeom>
          <a:solidFill>
            <a:schemeClr val="bg1"/>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Isosceles Triangle 13"/>
          <p:cNvSpPr/>
          <p:nvPr/>
        </p:nvSpPr>
        <p:spPr>
          <a:xfrm>
            <a:off x="1831812" y="4480705"/>
            <a:ext cx="311499" cy="351693"/>
          </a:xfrm>
          <a:prstGeom prst="triangle">
            <a:avLst/>
          </a:prstGeom>
          <a:solidFill>
            <a:schemeClr val="bg1"/>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Isosceles Triangle 14"/>
          <p:cNvSpPr/>
          <p:nvPr/>
        </p:nvSpPr>
        <p:spPr>
          <a:xfrm>
            <a:off x="2166481" y="3513344"/>
            <a:ext cx="311499" cy="351693"/>
          </a:xfrm>
          <a:prstGeom prst="triangle">
            <a:avLst/>
          </a:prstGeom>
          <a:solidFill>
            <a:schemeClr val="bg1"/>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Isosceles Triangle 15"/>
          <p:cNvSpPr/>
          <p:nvPr/>
        </p:nvSpPr>
        <p:spPr>
          <a:xfrm>
            <a:off x="2198691" y="3968695"/>
            <a:ext cx="311499" cy="351693"/>
          </a:xfrm>
          <a:prstGeom prst="triangle">
            <a:avLst/>
          </a:prstGeom>
          <a:solidFill>
            <a:schemeClr val="bg1"/>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 name="Isosceles Triangle 16"/>
          <p:cNvSpPr/>
          <p:nvPr/>
        </p:nvSpPr>
        <p:spPr>
          <a:xfrm>
            <a:off x="2314190" y="4439119"/>
            <a:ext cx="311499" cy="351693"/>
          </a:xfrm>
          <a:prstGeom prst="triangle">
            <a:avLst/>
          </a:prstGeom>
          <a:solidFill>
            <a:schemeClr val="bg1"/>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8" name="Isosceles Triangle 17"/>
          <p:cNvSpPr/>
          <p:nvPr/>
        </p:nvSpPr>
        <p:spPr>
          <a:xfrm>
            <a:off x="2646607" y="3496019"/>
            <a:ext cx="311499" cy="351693"/>
          </a:xfrm>
          <a:prstGeom prst="triangle">
            <a:avLst/>
          </a:prstGeom>
          <a:solidFill>
            <a:schemeClr val="bg1"/>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9" name="Isosceles Triangle 18"/>
          <p:cNvSpPr/>
          <p:nvPr/>
        </p:nvSpPr>
        <p:spPr>
          <a:xfrm>
            <a:off x="2681069" y="3953622"/>
            <a:ext cx="311499" cy="351693"/>
          </a:xfrm>
          <a:prstGeom prst="triangle">
            <a:avLst/>
          </a:prstGeom>
          <a:solidFill>
            <a:schemeClr val="bg1"/>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0" name="Isosceles Triangle 19"/>
          <p:cNvSpPr/>
          <p:nvPr/>
        </p:nvSpPr>
        <p:spPr>
          <a:xfrm>
            <a:off x="2681069" y="4407124"/>
            <a:ext cx="311499" cy="351693"/>
          </a:xfrm>
          <a:prstGeom prst="triangle">
            <a:avLst/>
          </a:prstGeom>
          <a:solidFill>
            <a:schemeClr val="bg1"/>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326859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 name="TextBox 115"/>
          <p:cNvSpPr txBox="1"/>
          <p:nvPr/>
        </p:nvSpPr>
        <p:spPr>
          <a:xfrm>
            <a:off x="6046458" y="2454048"/>
            <a:ext cx="1120616"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400" b="1" i="0" u="none" strike="noStrike" kern="1200" cap="none" spc="0" normalizeH="0" baseline="0" noProof="0" dirty="0" err="1">
                <a:ln>
                  <a:noFill/>
                </a:ln>
                <a:solidFill>
                  <a:srgbClr val="FF0000"/>
                </a:solidFill>
                <a:effectLst/>
                <a:uLnTx/>
                <a:uFillTx/>
                <a:latin typeface="Roboto" panose="02000000000000000000" pitchFamily="2" charset="0"/>
                <a:ea typeface="Roboto" panose="02000000000000000000" pitchFamily="2" charset="0"/>
                <a:cs typeface="+mn-cs"/>
              </a:rPr>
              <a:t>Gợi</a:t>
            </a:r>
            <a:r>
              <a:rPr kumimoji="0" lang="en-US" altLang="zh-CN" sz="2400" b="1" i="0" u="none" strike="noStrike" kern="1200" cap="none" spc="0" normalizeH="0" baseline="0" noProof="0" dirty="0">
                <a:ln>
                  <a:noFill/>
                </a:ln>
                <a:solidFill>
                  <a:srgbClr val="FF0000"/>
                </a:solidFill>
                <a:effectLst/>
                <a:uLnTx/>
                <a:uFillTx/>
                <a:latin typeface="Roboto" panose="02000000000000000000" pitchFamily="2" charset="0"/>
                <a:ea typeface="Roboto" panose="02000000000000000000" pitchFamily="2" charset="0"/>
                <a:cs typeface="+mn-cs"/>
              </a:rPr>
              <a:t> ý</a:t>
            </a:r>
          </a:p>
        </p:txBody>
      </p:sp>
      <p:sp>
        <p:nvSpPr>
          <p:cNvPr id="117" name="TextBox 116"/>
          <p:cNvSpPr txBox="1"/>
          <p:nvPr/>
        </p:nvSpPr>
        <p:spPr>
          <a:xfrm>
            <a:off x="2072181" y="432489"/>
            <a:ext cx="8246592" cy="107721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altLang="zh-CN" sz="3200" b="1" i="0" u="none" strike="noStrike" kern="1200" cap="none" spc="0" normalizeH="0" baseline="0" noProof="0">
                <a:ln>
                  <a:noFill/>
                </a:ln>
                <a:solidFill>
                  <a:srgbClr val="7030A0"/>
                </a:solidFill>
                <a:effectLst/>
                <a:uLnTx/>
                <a:uFillTx/>
                <a:latin typeface="Roboto Black" panose="02000000000000000000" pitchFamily="2" charset="0"/>
                <a:ea typeface="Roboto Black" panose="02000000000000000000" pitchFamily="2" charset="0"/>
                <a:cs typeface="+mn-cs"/>
              </a:rPr>
              <a:t>ĐỀ XUẤT Ý TƯỞNG VÀ CÁCH LÀM </a:t>
            </a:r>
            <a:endParaRPr kumimoji="0" lang="en-US" altLang="zh-CN" sz="3200" b="1" i="0" u="none" strike="noStrike" kern="1200" cap="none" spc="0" normalizeH="0" baseline="0" noProof="0">
              <a:ln>
                <a:noFill/>
              </a:ln>
              <a:solidFill>
                <a:srgbClr val="7030A0"/>
              </a:solidFill>
              <a:effectLst/>
              <a:uLnTx/>
              <a:uFillTx/>
              <a:latin typeface="Roboto Black" panose="02000000000000000000" pitchFamily="2" charset="0"/>
              <a:ea typeface="Roboto Black" panose="02000000000000000000" pitchFamily="2" charset="0"/>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altLang="zh-CN" sz="3200" b="1" i="0" u="none" strike="noStrike" kern="1200" cap="none" spc="0" normalizeH="0" baseline="0" noProof="0">
                <a:ln>
                  <a:noFill/>
                </a:ln>
                <a:solidFill>
                  <a:srgbClr val="7030A0"/>
                </a:solidFill>
                <a:effectLst/>
                <a:uLnTx/>
                <a:uFillTx/>
                <a:latin typeface="Roboto Black" panose="02000000000000000000" pitchFamily="2" charset="0"/>
                <a:ea typeface="Roboto Black" panose="02000000000000000000" pitchFamily="2" charset="0"/>
                <a:cs typeface="+mn-cs"/>
              </a:rPr>
              <a:t>DỤNG CỤ THỰC HÀNH TÍNH NHẨM</a:t>
            </a:r>
          </a:p>
        </p:txBody>
      </p:sp>
      <p:sp>
        <p:nvSpPr>
          <p:cNvPr id="12" name="TextBox 11"/>
          <p:cNvSpPr txBox="1"/>
          <p:nvPr/>
        </p:nvSpPr>
        <p:spPr>
          <a:xfrm>
            <a:off x="2411435" y="1860055"/>
            <a:ext cx="7807604"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altLang="zh-CN" sz="3200" b="1" i="0" u="none" strike="noStrike" kern="1200" cap="none" spc="0" normalizeH="0" baseline="0" noProof="0">
                <a:ln>
                  <a:noFill/>
                </a:ln>
                <a:solidFill>
                  <a:srgbClr val="00B050"/>
                </a:solidFill>
                <a:effectLst/>
                <a:uLnTx/>
                <a:uFillTx/>
                <a:latin typeface="Roboto" panose="02000000000000000000" pitchFamily="2" charset="0"/>
                <a:ea typeface="Roboto" panose="02000000000000000000" pitchFamily="2" charset="0"/>
                <a:cs typeface="+mn-cs"/>
              </a:rPr>
              <a:t>THẢO LUẬN VÀ CHIA SẺ Ý TƯỞNG </a:t>
            </a:r>
            <a:endParaRPr kumimoji="0" lang="en-US" altLang="zh-CN" sz="3200" b="1" i="0" u="none" strike="noStrike" kern="1200" cap="none" spc="0" normalizeH="0" baseline="0" noProof="0">
              <a:ln>
                <a:noFill/>
              </a:ln>
              <a:solidFill>
                <a:srgbClr val="00B050"/>
              </a:solidFill>
              <a:effectLst/>
              <a:uLnTx/>
              <a:uFillTx/>
              <a:latin typeface="Roboto" panose="02000000000000000000" pitchFamily="2" charset="0"/>
              <a:ea typeface="Roboto" panose="02000000000000000000" pitchFamily="2" charset="0"/>
              <a:cs typeface="+mn-cs"/>
            </a:endParaRPr>
          </a:p>
        </p:txBody>
      </p:sp>
      <p:grpSp>
        <p:nvGrpSpPr>
          <p:cNvPr id="7" name="Group 6"/>
          <p:cNvGrpSpPr/>
          <p:nvPr/>
        </p:nvGrpSpPr>
        <p:grpSpPr>
          <a:xfrm rot="21393389">
            <a:off x="643521" y="2831255"/>
            <a:ext cx="4983954" cy="3661709"/>
            <a:chOff x="576131" y="2660633"/>
            <a:chExt cx="5288356" cy="3932673"/>
          </a:xfrm>
          <a:scene3d>
            <a:camera prst="orthographicFront">
              <a:rot lat="0" lon="0" rev="0"/>
            </a:camera>
            <a:lightRig rig="soft" dir="t">
              <a:rot lat="0" lon="0" rev="0"/>
            </a:lightRig>
          </a:scene3d>
        </p:grpSpPr>
        <p:pic>
          <p:nvPicPr>
            <p:cNvPr id="4" name="Picture 3"/>
            <p:cNvPicPr>
              <a:picLocks noChangeAspect="1"/>
            </p:cNvPicPr>
            <p:nvPr/>
          </p:nvPicPr>
          <p:blipFill>
            <a:blip r:embed="rId3"/>
            <a:stretch>
              <a:fillRect/>
            </a:stretch>
          </p:blipFill>
          <p:spPr>
            <a:xfrm>
              <a:off x="576131" y="2660633"/>
              <a:ext cx="5288356" cy="3932673"/>
            </a:xfrm>
            <a:prstGeom prst="rect">
              <a:avLst/>
            </a:prstGeom>
            <a:ln>
              <a:noFill/>
            </a:ln>
            <a:effectLst>
              <a:outerShdw blurRad="107950" dist="12700" dir="5400000" algn="ctr">
                <a:srgbClr val="000000"/>
              </a:outerShdw>
            </a:effectLst>
            <a:sp3d contourW="44450" prstMaterial="matte">
              <a:bevelT w="63500" h="63500" prst="artDeco"/>
              <a:contourClr>
                <a:srgbClr val="FFFFFF"/>
              </a:contourClr>
            </a:sp3d>
          </p:spPr>
        </p:pic>
        <p:sp>
          <p:nvSpPr>
            <p:cNvPr id="6" name="Rectangle 5"/>
            <p:cNvSpPr/>
            <p:nvPr/>
          </p:nvSpPr>
          <p:spPr>
            <a:xfrm>
              <a:off x="2672610" y="4862094"/>
              <a:ext cx="311223" cy="275814"/>
            </a:xfrm>
            <a:custGeom>
              <a:avLst/>
              <a:gdLst>
                <a:gd name="connsiteX0" fmla="*/ 0 w 685800"/>
                <a:gd name="connsiteY0" fmla="*/ 0 h 565484"/>
                <a:gd name="connsiteX1" fmla="*/ 685800 w 685800"/>
                <a:gd name="connsiteY1" fmla="*/ 0 h 565484"/>
                <a:gd name="connsiteX2" fmla="*/ 685800 w 685800"/>
                <a:gd name="connsiteY2" fmla="*/ 565484 h 565484"/>
                <a:gd name="connsiteX3" fmla="*/ 0 w 685800"/>
                <a:gd name="connsiteY3" fmla="*/ 565484 h 565484"/>
                <a:gd name="connsiteX4" fmla="*/ 0 w 685800"/>
                <a:gd name="connsiteY4" fmla="*/ 0 h 565484"/>
                <a:gd name="connsiteX0" fmla="*/ 0 w 685800"/>
                <a:gd name="connsiteY0" fmla="*/ 10694 h 576178"/>
                <a:gd name="connsiteX1" fmla="*/ 685800 w 685800"/>
                <a:gd name="connsiteY1" fmla="*/ 10694 h 576178"/>
                <a:gd name="connsiteX2" fmla="*/ 685800 w 685800"/>
                <a:gd name="connsiteY2" fmla="*/ 576178 h 576178"/>
                <a:gd name="connsiteX3" fmla="*/ 0 w 685800"/>
                <a:gd name="connsiteY3" fmla="*/ 576178 h 576178"/>
                <a:gd name="connsiteX4" fmla="*/ 0 w 685800"/>
                <a:gd name="connsiteY4" fmla="*/ 10694 h 576178"/>
                <a:gd name="connsiteX0" fmla="*/ 26736 w 712536"/>
                <a:gd name="connsiteY0" fmla="*/ 10694 h 576178"/>
                <a:gd name="connsiteX1" fmla="*/ 712536 w 712536"/>
                <a:gd name="connsiteY1" fmla="*/ 10694 h 576178"/>
                <a:gd name="connsiteX2" fmla="*/ 712536 w 712536"/>
                <a:gd name="connsiteY2" fmla="*/ 576178 h 576178"/>
                <a:gd name="connsiteX3" fmla="*/ 26736 w 712536"/>
                <a:gd name="connsiteY3" fmla="*/ 576178 h 576178"/>
                <a:gd name="connsiteX4" fmla="*/ 26736 w 712536"/>
                <a:gd name="connsiteY4" fmla="*/ 10694 h 576178"/>
                <a:gd name="connsiteX0" fmla="*/ 26736 w 749967"/>
                <a:gd name="connsiteY0" fmla="*/ 10694 h 576178"/>
                <a:gd name="connsiteX1" fmla="*/ 712536 w 749967"/>
                <a:gd name="connsiteY1" fmla="*/ 10694 h 576178"/>
                <a:gd name="connsiteX2" fmla="*/ 712536 w 749967"/>
                <a:gd name="connsiteY2" fmla="*/ 576178 h 576178"/>
                <a:gd name="connsiteX3" fmla="*/ 26736 w 749967"/>
                <a:gd name="connsiteY3" fmla="*/ 576178 h 576178"/>
                <a:gd name="connsiteX4" fmla="*/ 26736 w 749967"/>
                <a:gd name="connsiteY4" fmla="*/ 10694 h 576178"/>
                <a:gd name="connsiteX0" fmla="*/ 26736 w 749967"/>
                <a:gd name="connsiteY0" fmla="*/ 10694 h 608262"/>
                <a:gd name="connsiteX1" fmla="*/ 712536 w 749967"/>
                <a:gd name="connsiteY1" fmla="*/ 10694 h 608262"/>
                <a:gd name="connsiteX2" fmla="*/ 712536 w 749967"/>
                <a:gd name="connsiteY2" fmla="*/ 576178 h 608262"/>
                <a:gd name="connsiteX3" fmla="*/ 26736 w 749967"/>
                <a:gd name="connsiteY3" fmla="*/ 576178 h 608262"/>
                <a:gd name="connsiteX4" fmla="*/ 26736 w 749967"/>
                <a:gd name="connsiteY4" fmla="*/ 10694 h 6082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9967" h="608262">
                  <a:moveTo>
                    <a:pt x="26736" y="10694"/>
                  </a:moveTo>
                  <a:cubicBezTo>
                    <a:pt x="267368" y="-13369"/>
                    <a:pt x="483936" y="10694"/>
                    <a:pt x="712536" y="10694"/>
                  </a:cubicBezTo>
                  <a:cubicBezTo>
                    <a:pt x="712536" y="199189"/>
                    <a:pt x="796757" y="327525"/>
                    <a:pt x="712536" y="576178"/>
                  </a:cubicBezTo>
                  <a:cubicBezTo>
                    <a:pt x="447841" y="648367"/>
                    <a:pt x="255336" y="576178"/>
                    <a:pt x="26736" y="576178"/>
                  </a:cubicBezTo>
                  <a:cubicBezTo>
                    <a:pt x="26736" y="387683"/>
                    <a:pt x="-33422" y="223252"/>
                    <a:pt x="26736" y="10694"/>
                  </a:cubicBezTo>
                  <a:close/>
                </a:path>
              </a:pathLst>
            </a:custGeom>
            <a:solidFill>
              <a:schemeClr val="bg1"/>
            </a:solidFill>
            <a:ln>
              <a:noFill/>
            </a:ln>
            <a:effectLst>
              <a:outerShdw blurRad="107950" dist="12700" dir="5400000" algn="ctr">
                <a:srgbClr val="000000"/>
              </a:outerShdw>
            </a:effectLst>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Rectangle 5"/>
            <p:cNvSpPr/>
            <p:nvPr/>
          </p:nvSpPr>
          <p:spPr>
            <a:xfrm>
              <a:off x="2672609" y="5190925"/>
              <a:ext cx="311223" cy="275814"/>
            </a:xfrm>
            <a:custGeom>
              <a:avLst/>
              <a:gdLst>
                <a:gd name="connsiteX0" fmla="*/ 0 w 685800"/>
                <a:gd name="connsiteY0" fmla="*/ 0 h 565484"/>
                <a:gd name="connsiteX1" fmla="*/ 685800 w 685800"/>
                <a:gd name="connsiteY1" fmla="*/ 0 h 565484"/>
                <a:gd name="connsiteX2" fmla="*/ 685800 w 685800"/>
                <a:gd name="connsiteY2" fmla="*/ 565484 h 565484"/>
                <a:gd name="connsiteX3" fmla="*/ 0 w 685800"/>
                <a:gd name="connsiteY3" fmla="*/ 565484 h 565484"/>
                <a:gd name="connsiteX4" fmla="*/ 0 w 685800"/>
                <a:gd name="connsiteY4" fmla="*/ 0 h 565484"/>
                <a:gd name="connsiteX0" fmla="*/ 0 w 685800"/>
                <a:gd name="connsiteY0" fmla="*/ 10694 h 576178"/>
                <a:gd name="connsiteX1" fmla="*/ 685800 w 685800"/>
                <a:gd name="connsiteY1" fmla="*/ 10694 h 576178"/>
                <a:gd name="connsiteX2" fmla="*/ 685800 w 685800"/>
                <a:gd name="connsiteY2" fmla="*/ 576178 h 576178"/>
                <a:gd name="connsiteX3" fmla="*/ 0 w 685800"/>
                <a:gd name="connsiteY3" fmla="*/ 576178 h 576178"/>
                <a:gd name="connsiteX4" fmla="*/ 0 w 685800"/>
                <a:gd name="connsiteY4" fmla="*/ 10694 h 576178"/>
                <a:gd name="connsiteX0" fmla="*/ 26736 w 712536"/>
                <a:gd name="connsiteY0" fmla="*/ 10694 h 576178"/>
                <a:gd name="connsiteX1" fmla="*/ 712536 w 712536"/>
                <a:gd name="connsiteY1" fmla="*/ 10694 h 576178"/>
                <a:gd name="connsiteX2" fmla="*/ 712536 w 712536"/>
                <a:gd name="connsiteY2" fmla="*/ 576178 h 576178"/>
                <a:gd name="connsiteX3" fmla="*/ 26736 w 712536"/>
                <a:gd name="connsiteY3" fmla="*/ 576178 h 576178"/>
                <a:gd name="connsiteX4" fmla="*/ 26736 w 712536"/>
                <a:gd name="connsiteY4" fmla="*/ 10694 h 576178"/>
                <a:gd name="connsiteX0" fmla="*/ 26736 w 749967"/>
                <a:gd name="connsiteY0" fmla="*/ 10694 h 576178"/>
                <a:gd name="connsiteX1" fmla="*/ 712536 w 749967"/>
                <a:gd name="connsiteY1" fmla="*/ 10694 h 576178"/>
                <a:gd name="connsiteX2" fmla="*/ 712536 w 749967"/>
                <a:gd name="connsiteY2" fmla="*/ 576178 h 576178"/>
                <a:gd name="connsiteX3" fmla="*/ 26736 w 749967"/>
                <a:gd name="connsiteY3" fmla="*/ 576178 h 576178"/>
                <a:gd name="connsiteX4" fmla="*/ 26736 w 749967"/>
                <a:gd name="connsiteY4" fmla="*/ 10694 h 576178"/>
                <a:gd name="connsiteX0" fmla="*/ 26736 w 749967"/>
                <a:gd name="connsiteY0" fmla="*/ 10694 h 608262"/>
                <a:gd name="connsiteX1" fmla="*/ 712536 w 749967"/>
                <a:gd name="connsiteY1" fmla="*/ 10694 h 608262"/>
                <a:gd name="connsiteX2" fmla="*/ 712536 w 749967"/>
                <a:gd name="connsiteY2" fmla="*/ 576178 h 608262"/>
                <a:gd name="connsiteX3" fmla="*/ 26736 w 749967"/>
                <a:gd name="connsiteY3" fmla="*/ 576178 h 608262"/>
                <a:gd name="connsiteX4" fmla="*/ 26736 w 749967"/>
                <a:gd name="connsiteY4" fmla="*/ 10694 h 6082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9967" h="608262">
                  <a:moveTo>
                    <a:pt x="26736" y="10694"/>
                  </a:moveTo>
                  <a:cubicBezTo>
                    <a:pt x="267368" y="-13369"/>
                    <a:pt x="483936" y="10694"/>
                    <a:pt x="712536" y="10694"/>
                  </a:cubicBezTo>
                  <a:cubicBezTo>
                    <a:pt x="712536" y="199189"/>
                    <a:pt x="796757" y="327525"/>
                    <a:pt x="712536" y="576178"/>
                  </a:cubicBezTo>
                  <a:cubicBezTo>
                    <a:pt x="447841" y="648367"/>
                    <a:pt x="255336" y="576178"/>
                    <a:pt x="26736" y="576178"/>
                  </a:cubicBezTo>
                  <a:cubicBezTo>
                    <a:pt x="26736" y="387683"/>
                    <a:pt x="-33422" y="223252"/>
                    <a:pt x="26736" y="10694"/>
                  </a:cubicBezTo>
                  <a:close/>
                </a:path>
              </a:pathLst>
            </a:custGeom>
            <a:solidFill>
              <a:schemeClr val="bg1"/>
            </a:solidFill>
            <a:ln>
              <a:noFill/>
            </a:ln>
            <a:effectLst>
              <a:outerShdw blurRad="107950" dist="12700" dir="5400000" algn="ctr">
                <a:srgbClr val="000000"/>
              </a:outerShdw>
            </a:effectLst>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Rectangle 5"/>
            <p:cNvSpPr/>
            <p:nvPr/>
          </p:nvSpPr>
          <p:spPr>
            <a:xfrm>
              <a:off x="2672609" y="5510056"/>
              <a:ext cx="311223" cy="275814"/>
            </a:xfrm>
            <a:custGeom>
              <a:avLst/>
              <a:gdLst>
                <a:gd name="connsiteX0" fmla="*/ 0 w 685800"/>
                <a:gd name="connsiteY0" fmla="*/ 0 h 565484"/>
                <a:gd name="connsiteX1" fmla="*/ 685800 w 685800"/>
                <a:gd name="connsiteY1" fmla="*/ 0 h 565484"/>
                <a:gd name="connsiteX2" fmla="*/ 685800 w 685800"/>
                <a:gd name="connsiteY2" fmla="*/ 565484 h 565484"/>
                <a:gd name="connsiteX3" fmla="*/ 0 w 685800"/>
                <a:gd name="connsiteY3" fmla="*/ 565484 h 565484"/>
                <a:gd name="connsiteX4" fmla="*/ 0 w 685800"/>
                <a:gd name="connsiteY4" fmla="*/ 0 h 565484"/>
                <a:gd name="connsiteX0" fmla="*/ 0 w 685800"/>
                <a:gd name="connsiteY0" fmla="*/ 10694 h 576178"/>
                <a:gd name="connsiteX1" fmla="*/ 685800 w 685800"/>
                <a:gd name="connsiteY1" fmla="*/ 10694 h 576178"/>
                <a:gd name="connsiteX2" fmla="*/ 685800 w 685800"/>
                <a:gd name="connsiteY2" fmla="*/ 576178 h 576178"/>
                <a:gd name="connsiteX3" fmla="*/ 0 w 685800"/>
                <a:gd name="connsiteY3" fmla="*/ 576178 h 576178"/>
                <a:gd name="connsiteX4" fmla="*/ 0 w 685800"/>
                <a:gd name="connsiteY4" fmla="*/ 10694 h 576178"/>
                <a:gd name="connsiteX0" fmla="*/ 26736 w 712536"/>
                <a:gd name="connsiteY0" fmla="*/ 10694 h 576178"/>
                <a:gd name="connsiteX1" fmla="*/ 712536 w 712536"/>
                <a:gd name="connsiteY1" fmla="*/ 10694 h 576178"/>
                <a:gd name="connsiteX2" fmla="*/ 712536 w 712536"/>
                <a:gd name="connsiteY2" fmla="*/ 576178 h 576178"/>
                <a:gd name="connsiteX3" fmla="*/ 26736 w 712536"/>
                <a:gd name="connsiteY3" fmla="*/ 576178 h 576178"/>
                <a:gd name="connsiteX4" fmla="*/ 26736 w 712536"/>
                <a:gd name="connsiteY4" fmla="*/ 10694 h 576178"/>
                <a:gd name="connsiteX0" fmla="*/ 26736 w 749967"/>
                <a:gd name="connsiteY0" fmla="*/ 10694 h 576178"/>
                <a:gd name="connsiteX1" fmla="*/ 712536 w 749967"/>
                <a:gd name="connsiteY1" fmla="*/ 10694 h 576178"/>
                <a:gd name="connsiteX2" fmla="*/ 712536 w 749967"/>
                <a:gd name="connsiteY2" fmla="*/ 576178 h 576178"/>
                <a:gd name="connsiteX3" fmla="*/ 26736 w 749967"/>
                <a:gd name="connsiteY3" fmla="*/ 576178 h 576178"/>
                <a:gd name="connsiteX4" fmla="*/ 26736 w 749967"/>
                <a:gd name="connsiteY4" fmla="*/ 10694 h 576178"/>
                <a:gd name="connsiteX0" fmla="*/ 26736 w 749967"/>
                <a:gd name="connsiteY0" fmla="*/ 10694 h 608262"/>
                <a:gd name="connsiteX1" fmla="*/ 712536 w 749967"/>
                <a:gd name="connsiteY1" fmla="*/ 10694 h 608262"/>
                <a:gd name="connsiteX2" fmla="*/ 712536 w 749967"/>
                <a:gd name="connsiteY2" fmla="*/ 576178 h 608262"/>
                <a:gd name="connsiteX3" fmla="*/ 26736 w 749967"/>
                <a:gd name="connsiteY3" fmla="*/ 576178 h 608262"/>
                <a:gd name="connsiteX4" fmla="*/ 26736 w 749967"/>
                <a:gd name="connsiteY4" fmla="*/ 10694 h 6082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9967" h="608262">
                  <a:moveTo>
                    <a:pt x="26736" y="10694"/>
                  </a:moveTo>
                  <a:cubicBezTo>
                    <a:pt x="267368" y="-13369"/>
                    <a:pt x="483936" y="10694"/>
                    <a:pt x="712536" y="10694"/>
                  </a:cubicBezTo>
                  <a:cubicBezTo>
                    <a:pt x="712536" y="199189"/>
                    <a:pt x="796757" y="327525"/>
                    <a:pt x="712536" y="576178"/>
                  </a:cubicBezTo>
                  <a:cubicBezTo>
                    <a:pt x="447841" y="648367"/>
                    <a:pt x="255336" y="576178"/>
                    <a:pt x="26736" y="576178"/>
                  </a:cubicBezTo>
                  <a:cubicBezTo>
                    <a:pt x="26736" y="387683"/>
                    <a:pt x="-33422" y="223252"/>
                    <a:pt x="26736" y="10694"/>
                  </a:cubicBezTo>
                  <a:close/>
                </a:path>
              </a:pathLst>
            </a:custGeom>
            <a:solidFill>
              <a:schemeClr val="bg1"/>
            </a:solidFill>
            <a:ln>
              <a:noFill/>
            </a:ln>
            <a:effectLst>
              <a:outerShdw blurRad="107950" dist="12700" dir="5400000" algn="ctr">
                <a:srgbClr val="000000"/>
              </a:outerShdw>
            </a:effectLst>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Rectangle 5"/>
            <p:cNvSpPr/>
            <p:nvPr/>
          </p:nvSpPr>
          <p:spPr>
            <a:xfrm>
              <a:off x="2728084" y="5808615"/>
              <a:ext cx="311223" cy="275814"/>
            </a:xfrm>
            <a:custGeom>
              <a:avLst/>
              <a:gdLst>
                <a:gd name="connsiteX0" fmla="*/ 0 w 685800"/>
                <a:gd name="connsiteY0" fmla="*/ 0 h 565484"/>
                <a:gd name="connsiteX1" fmla="*/ 685800 w 685800"/>
                <a:gd name="connsiteY1" fmla="*/ 0 h 565484"/>
                <a:gd name="connsiteX2" fmla="*/ 685800 w 685800"/>
                <a:gd name="connsiteY2" fmla="*/ 565484 h 565484"/>
                <a:gd name="connsiteX3" fmla="*/ 0 w 685800"/>
                <a:gd name="connsiteY3" fmla="*/ 565484 h 565484"/>
                <a:gd name="connsiteX4" fmla="*/ 0 w 685800"/>
                <a:gd name="connsiteY4" fmla="*/ 0 h 565484"/>
                <a:gd name="connsiteX0" fmla="*/ 0 w 685800"/>
                <a:gd name="connsiteY0" fmla="*/ 10694 h 576178"/>
                <a:gd name="connsiteX1" fmla="*/ 685800 w 685800"/>
                <a:gd name="connsiteY1" fmla="*/ 10694 h 576178"/>
                <a:gd name="connsiteX2" fmla="*/ 685800 w 685800"/>
                <a:gd name="connsiteY2" fmla="*/ 576178 h 576178"/>
                <a:gd name="connsiteX3" fmla="*/ 0 w 685800"/>
                <a:gd name="connsiteY3" fmla="*/ 576178 h 576178"/>
                <a:gd name="connsiteX4" fmla="*/ 0 w 685800"/>
                <a:gd name="connsiteY4" fmla="*/ 10694 h 576178"/>
                <a:gd name="connsiteX0" fmla="*/ 26736 w 712536"/>
                <a:gd name="connsiteY0" fmla="*/ 10694 h 576178"/>
                <a:gd name="connsiteX1" fmla="*/ 712536 w 712536"/>
                <a:gd name="connsiteY1" fmla="*/ 10694 h 576178"/>
                <a:gd name="connsiteX2" fmla="*/ 712536 w 712536"/>
                <a:gd name="connsiteY2" fmla="*/ 576178 h 576178"/>
                <a:gd name="connsiteX3" fmla="*/ 26736 w 712536"/>
                <a:gd name="connsiteY3" fmla="*/ 576178 h 576178"/>
                <a:gd name="connsiteX4" fmla="*/ 26736 w 712536"/>
                <a:gd name="connsiteY4" fmla="*/ 10694 h 576178"/>
                <a:gd name="connsiteX0" fmla="*/ 26736 w 749967"/>
                <a:gd name="connsiteY0" fmla="*/ 10694 h 576178"/>
                <a:gd name="connsiteX1" fmla="*/ 712536 w 749967"/>
                <a:gd name="connsiteY1" fmla="*/ 10694 h 576178"/>
                <a:gd name="connsiteX2" fmla="*/ 712536 w 749967"/>
                <a:gd name="connsiteY2" fmla="*/ 576178 h 576178"/>
                <a:gd name="connsiteX3" fmla="*/ 26736 w 749967"/>
                <a:gd name="connsiteY3" fmla="*/ 576178 h 576178"/>
                <a:gd name="connsiteX4" fmla="*/ 26736 w 749967"/>
                <a:gd name="connsiteY4" fmla="*/ 10694 h 576178"/>
                <a:gd name="connsiteX0" fmla="*/ 26736 w 749967"/>
                <a:gd name="connsiteY0" fmla="*/ 10694 h 608262"/>
                <a:gd name="connsiteX1" fmla="*/ 712536 w 749967"/>
                <a:gd name="connsiteY1" fmla="*/ 10694 h 608262"/>
                <a:gd name="connsiteX2" fmla="*/ 712536 w 749967"/>
                <a:gd name="connsiteY2" fmla="*/ 576178 h 608262"/>
                <a:gd name="connsiteX3" fmla="*/ 26736 w 749967"/>
                <a:gd name="connsiteY3" fmla="*/ 576178 h 608262"/>
                <a:gd name="connsiteX4" fmla="*/ 26736 w 749967"/>
                <a:gd name="connsiteY4" fmla="*/ 10694 h 6082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9967" h="608262">
                  <a:moveTo>
                    <a:pt x="26736" y="10694"/>
                  </a:moveTo>
                  <a:cubicBezTo>
                    <a:pt x="267368" y="-13369"/>
                    <a:pt x="483936" y="10694"/>
                    <a:pt x="712536" y="10694"/>
                  </a:cubicBezTo>
                  <a:cubicBezTo>
                    <a:pt x="712536" y="199189"/>
                    <a:pt x="796757" y="327525"/>
                    <a:pt x="712536" y="576178"/>
                  </a:cubicBezTo>
                  <a:cubicBezTo>
                    <a:pt x="447841" y="648367"/>
                    <a:pt x="255336" y="576178"/>
                    <a:pt x="26736" y="576178"/>
                  </a:cubicBezTo>
                  <a:cubicBezTo>
                    <a:pt x="26736" y="387683"/>
                    <a:pt x="-33422" y="223252"/>
                    <a:pt x="26736" y="10694"/>
                  </a:cubicBezTo>
                  <a:close/>
                </a:path>
              </a:pathLst>
            </a:custGeom>
            <a:solidFill>
              <a:schemeClr val="bg1"/>
            </a:solidFill>
            <a:ln>
              <a:noFill/>
            </a:ln>
            <a:effectLst>
              <a:outerShdw blurRad="107950" dist="12700" dir="5400000" algn="ctr">
                <a:srgbClr val="000000"/>
              </a:outerShdw>
            </a:effectLst>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Rectangle 5"/>
            <p:cNvSpPr/>
            <p:nvPr/>
          </p:nvSpPr>
          <p:spPr>
            <a:xfrm>
              <a:off x="3232171" y="4862095"/>
              <a:ext cx="311223" cy="275814"/>
            </a:xfrm>
            <a:custGeom>
              <a:avLst/>
              <a:gdLst>
                <a:gd name="connsiteX0" fmla="*/ 0 w 685800"/>
                <a:gd name="connsiteY0" fmla="*/ 0 h 565484"/>
                <a:gd name="connsiteX1" fmla="*/ 685800 w 685800"/>
                <a:gd name="connsiteY1" fmla="*/ 0 h 565484"/>
                <a:gd name="connsiteX2" fmla="*/ 685800 w 685800"/>
                <a:gd name="connsiteY2" fmla="*/ 565484 h 565484"/>
                <a:gd name="connsiteX3" fmla="*/ 0 w 685800"/>
                <a:gd name="connsiteY3" fmla="*/ 565484 h 565484"/>
                <a:gd name="connsiteX4" fmla="*/ 0 w 685800"/>
                <a:gd name="connsiteY4" fmla="*/ 0 h 565484"/>
                <a:gd name="connsiteX0" fmla="*/ 0 w 685800"/>
                <a:gd name="connsiteY0" fmla="*/ 10694 h 576178"/>
                <a:gd name="connsiteX1" fmla="*/ 685800 w 685800"/>
                <a:gd name="connsiteY1" fmla="*/ 10694 h 576178"/>
                <a:gd name="connsiteX2" fmla="*/ 685800 w 685800"/>
                <a:gd name="connsiteY2" fmla="*/ 576178 h 576178"/>
                <a:gd name="connsiteX3" fmla="*/ 0 w 685800"/>
                <a:gd name="connsiteY3" fmla="*/ 576178 h 576178"/>
                <a:gd name="connsiteX4" fmla="*/ 0 w 685800"/>
                <a:gd name="connsiteY4" fmla="*/ 10694 h 576178"/>
                <a:gd name="connsiteX0" fmla="*/ 26736 w 712536"/>
                <a:gd name="connsiteY0" fmla="*/ 10694 h 576178"/>
                <a:gd name="connsiteX1" fmla="*/ 712536 w 712536"/>
                <a:gd name="connsiteY1" fmla="*/ 10694 h 576178"/>
                <a:gd name="connsiteX2" fmla="*/ 712536 w 712536"/>
                <a:gd name="connsiteY2" fmla="*/ 576178 h 576178"/>
                <a:gd name="connsiteX3" fmla="*/ 26736 w 712536"/>
                <a:gd name="connsiteY3" fmla="*/ 576178 h 576178"/>
                <a:gd name="connsiteX4" fmla="*/ 26736 w 712536"/>
                <a:gd name="connsiteY4" fmla="*/ 10694 h 576178"/>
                <a:gd name="connsiteX0" fmla="*/ 26736 w 749967"/>
                <a:gd name="connsiteY0" fmla="*/ 10694 h 576178"/>
                <a:gd name="connsiteX1" fmla="*/ 712536 w 749967"/>
                <a:gd name="connsiteY1" fmla="*/ 10694 h 576178"/>
                <a:gd name="connsiteX2" fmla="*/ 712536 w 749967"/>
                <a:gd name="connsiteY2" fmla="*/ 576178 h 576178"/>
                <a:gd name="connsiteX3" fmla="*/ 26736 w 749967"/>
                <a:gd name="connsiteY3" fmla="*/ 576178 h 576178"/>
                <a:gd name="connsiteX4" fmla="*/ 26736 w 749967"/>
                <a:gd name="connsiteY4" fmla="*/ 10694 h 576178"/>
                <a:gd name="connsiteX0" fmla="*/ 26736 w 749967"/>
                <a:gd name="connsiteY0" fmla="*/ 10694 h 608262"/>
                <a:gd name="connsiteX1" fmla="*/ 712536 w 749967"/>
                <a:gd name="connsiteY1" fmla="*/ 10694 h 608262"/>
                <a:gd name="connsiteX2" fmla="*/ 712536 w 749967"/>
                <a:gd name="connsiteY2" fmla="*/ 576178 h 608262"/>
                <a:gd name="connsiteX3" fmla="*/ 26736 w 749967"/>
                <a:gd name="connsiteY3" fmla="*/ 576178 h 608262"/>
                <a:gd name="connsiteX4" fmla="*/ 26736 w 749967"/>
                <a:gd name="connsiteY4" fmla="*/ 10694 h 6082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9967" h="608262">
                  <a:moveTo>
                    <a:pt x="26736" y="10694"/>
                  </a:moveTo>
                  <a:cubicBezTo>
                    <a:pt x="267368" y="-13369"/>
                    <a:pt x="483936" y="10694"/>
                    <a:pt x="712536" y="10694"/>
                  </a:cubicBezTo>
                  <a:cubicBezTo>
                    <a:pt x="712536" y="199189"/>
                    <a:pt x="796757" y="327525"/>
                    <a:pt x="712536" y="576178"/>
                  </a:cubicBezTo>
                  <a:cubicBezTo>
                    <a:pt x="447841" y="648367"/>
                    <a:pt x="255336" y="576178"/>
                    <a:pt x="26736" y="576178"/>
                  </a:cubicBezTo>
                  <a:cubicBezTo>
                    <a:pt x="26736" y="387683"/>
                    <a:pt x="-33422" y="223252"/>
                    <a:pt x="26736" y="10694"/>
                  </a:cubicBezTo>
                  <a:close/>
                </a:path>
              </a:pathLst>
            </a:custGeom>
            <a:solidFill>
              <a:schemeClr val="bg1"/>
            </a:solidFill>
            <a:ln>
              <a:noFill/>
            </a:ln>
            <a:effectLst>
              <a:outerShdw blurRad="107950" dist="12700" dir="5400000" algn="ctr">
                <a:srgbClr val="000000"/>
              </a:outerShdw>
            </a:effectLst>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Rectangle 5"/>
            <p:cNvSpPr/>
            <p:nvPr/>
          </p:nvSpPr>
          <p:spPr>
            <a:xfrm>
              <a:off x="3232170" y="5190925"/>
              <a:ext cx="311223" cy="275814"/>
            </a:xfrm>
            <a:custGeom>
              <a:avLst/>
              <a:gdLst>
                <a:gd name="connsiteX0" fmla="*/ 0 w 685800"/>
                <a:gd name="connsiteY0" fmla="*/ 0 h 565484"/>
                <a:gd name="connsiteX1" fmla="*/ 685800 w 685800"/>
                <a:gd name="connsiteY1" fmla="*/ 0 h 565484"/>
                <a:gd name="connsiteX2" fmla="*/ 685800 w 685800"/>
                <a:gd name="connsiteY2" fmla="*/ 565484 h 565484"/>
                <a:gd name="connsiteX3" fmla="*/ 0 w 685800"/>
                <a:gd name="connsiteY3" fmla="*/ 565484 h 565484"/>
                <a:gd name="connsiteX4" fmla="*/ 0 w 685800"/>
                <a:gd name="connsiteY4" fmla="*/ 0 h 565484"/>
                <a:gd name="connsiteX0" fmla="*/ 0 w 685800"/>
                <a:gd name="connsiteY0" fmla="*/ 10694 h 576178"/>
                <a:gd name="connsiteX1" fmla="*/ 685800 w 685800"/>
                <a:gd name="connsiteY1" fmla="*/ 10694 h 576178"/>
                <a:gd name="connsiteX2" fmla="*/ 685800 w 685800"/>
                <a:gd name="connsiteY2" fmla="*/ 576178 h 576178"/>
                <a:gd name="connsiteX3" fmla="*/ 0 w 685800"/>
                <a:gd name="connsiteY3" fmla="*/ 576178 h 576178"/>
                <a:gd name="connsiteX4" fmla="*/ 0 w 685800"/>
                <a:gd name="connsiteY4" fmla="*/ 10694 h 576178"/>
                <a:gd name="connsiteX0" fmla="*/ 26736 w 712536"/>
                <a:gd name="connsiteY0" fmla="*/ 10694 h 576178"/>
                <a:gd name="connsiteX1" fmla="*/ 712536 w 712536"/>
                <a:gd name="connsiteY1" fmla="*/ 10694 h 576178"/>
                <a:gd name="connsiteX2" fmla="*/ 712536 w 712536"/>
                <a:gd name="connsiteY2" fmla="*/ 576178 h 576178"/>
                <a:gd name="connsiteX3" fmla="*/ 26736 w 712536"/>
                <a:gd name="connsiteY3" fmla="*/ 576178 h 576178"/>
                <a:gd name="connsiteX4" fmla="*/ 26736 w 712536"/>
                <a:gd name="connsiteY4" fmla="*/ 10694 h 576178"/>
                <a:gd name="connsiteX0" fmla="*/ 26736 w 749967"/>
                <a:gd name="connsiteY0" fmla="*/ 10694 h 576178"/>
                <a:gd name="connsiteX1" fmla="*/ 712536 w 749967"/>
                <a:gd name="connsiteY1" fmla="*/ 10694 h 576178"/>
                <a:gd name="connsiteX2" fmla="*/ 712536 w 749967"/>
                <a:gd name="connsiteY2" fmla="*/ 576178 h 576178"/>
                <a:gd name="connsiteX3" fmla="*/ 26736 w 749967"/>
                <a:gd name="connsiteY3" fmla="*/ 576178 h 576178"/>
                <a:gd name="connsiteX4" fmla="*/ 26736 w 749967"/>
                <a:gd name="connsiteY4" fmla="*/ 10694 h 576178"/>
                <a:gd name="connsiteX0" fmla="*/ 26736 w 749967"/>
                <a:gd name="connsiteY0" fmla="*/ 10694 h 608262"/>
                <a:gd name="connsiteX1" fmla="*/ 712536 w 749967"/>
                <a:gd name="connsiteY1" fmla="*/ 10694 h 608262"/>
                <a:gd name="connsiteX2" fmla="*/ 712536 w 749967"/>
                <a:gd name="connsiteY2" fmla="*/ 576178 h 608262"/>
                <a:gd name="connsiteX3" fmla="*/ 26736 w 749967"/>
                <a:gd name="connsiteY3" fmla="*/ 576178 h 608262"/>
                <a:gd name="connsiteX4" fmla="*/ 26736 w 749967"/>
                <a:gd name="connsiteY4" fmla="*/ 10694 h 6082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9967" h="608262">
                  <a:moveTo>
                    <a:pt x="26736" y="10694"/>
                  </a:moveTo>
                  <a:cubicBezTo>
                    <a:pt x="267368" y="-13369"/>
                    <a:pt x="483936" y="10694"/>
                    <a:pt x="712536" y="10694"/>
                  </a:cubicBezTo>
                  <a:cubicBezTo>
                    <a:pt x="712536" y="199189"/>
                    <a:pt x="796757" y="327525"/>
                    <a:pt x="712536" y="576178"/>
                  </a:cubicBezTo>
                  <a:cubicBezTo>
                    <a:pt x="447841" y="648367"/>
                    <a:pt x="255336" y="576178"/>
                    <a:pt x="26736" y="576178"/>
                  </a:cubicBezTo>
                  <a:cubicBezTo>
                    <a:pt x="26736" y="387683"/>
                    <a:pt x="-33422" y="223252"/>
                    <a:pt x="26736" y="10694"/>
                  </a:cubicBezTo>
                  <a:close/>
                </a:path>
              </a:pathLst>
            </a:custGeom>
            <a:solidFill>
              <a:schemeClr val="bg1"/>
            </a:solidFill>
            <a:ln>
              <a:noFill/>
            </a:ln>
            <a:effectLst>
              <a:outerShdw blurRad="107950" dist="12700" dir="5400000" algn="ctr">
                <a:srgbClr val="000000"/>
              </a:outerShdw>
            </a:effectLst>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Rectangle 5"/>
            <p:cNvSpPr/>
            <p:nvPr/>
          </p:nvSpPr>
          <p:spPr>
            <a:xfrm>
              <a:off x="3232170" y="5510056"/>
              <a:ext cx="311223" cy="275814"/>
            </a:xfrm>
            <a:custGeom>
              <a:avLst/>
              <a:gdLst>
                <a:gd name="connsiteX0" fmla="*/ 0 w 685800"/>
                <a:gd name="connsiteY0" fmla="*/ 0 h 565484"/>
                <a:gd name="connsiteX1" fmla="*/ 685800 w 685800"/>
                <a:gd name="connsiteY1" fmla="*/ 0 h 565484"/>
                <a:gd name="connsiteX2" fmla="*/ 685800 w 685800"/>
                <a:gd name="connsiteY2" fmla="*/ 565484 h 565484"/>
                <a:gd name="connsiteX3" fmla="*/ 0 w 685800"/>
                <a:gd name="connsiteY3" fmla="*/ 565484 h 565484"/>
                <a:gd name="connsiteX4" fmla="*/ 0 w 685800"/>
                <a:gd name="connsiteY4" fmla="*/ 0 h 565484"/>
                <a:gd name="connsiteX0" fmla="*/ 0 w 685800"/>
                <a:gd name="connsiteY0" fmla="*/ 10694 h 576178"/>
                <a:gd name="connsiteX1" fmla="*/ 685800 w 685800"/>
                <a:gd name="connsiteY1" fmla="*/ 10694 h 576178"/>
                <a:gd name="connsiteX2" fmla="*/ 685800 w 685800"/>
                <a:gd name="connsiteY2" fmla="*/ 576178 h 576178"/>
                <a:gd name="connsiteX3" fmla="*/ 0 w 685800"/>
                <a:gd name="connsiteY3" fmla="*/ 576178 h 576178"/>
                <a:gd name="connsiteX4" fmla="*/ 0 w 685800"/>
                <a:gd name="connsiteY4" fmla="*/ 10694 h 576178"/>
                <a:gd name="connsiteX0" fmla="*/ 26736 w 712536"/>
                <a:gd name="connsiteY0" fmla="*/ 10694 h 576178"/>
                <a:gd name="connsiteX1" fmla="*/ 712536 w 712536"/>
                <a:gd name="connsiteY1" fmla="*/ 10694 h 576178"/>
                <a:gd name="connsiteX2" fmla="*/ 712536 w 712536"/>
                <a:gd name="connsiteY2" fmla="*/ 576178 h 576178"/>
                <a:gd name="connsiteX3" fmla="*/ 26736 w 712536"/>
                <a:gd name="connsiteY3" fmla="*/ 576178 h 576178"/>
                <a:gd name="connsiteX4" fmla="*/ 26736 w 712536"/>
                <a:gd name="connsiteY4" fmla="*/ 10694 h 576178"/>
                <a:gd name="connsiteX0" fmla="*/ 26736 w 749967"/>
                <a:gd name="connsiteY0" fmla="*/ 10694 h 576178"/>
                <a:gd name="connsiteX1" fmla="*/ 712536 w 749967"/>
                <a:gd name="connsiteY1" fmla="*/ 10694 h 576178"/>
                <a:gd name="connsiteX2" fmla="*/ 712536 w 749967"/>
                <a:gd name="connsiteY2" fmla="*/ 576178 h 576178"/>
                <a:gd name="connsiteX3" fmla="*/ 26736 w 749967"/>
                <a:gd name="connsiteY3" fmla="*/ 576178 h 576178"/>
                <a:gd name="connsiteX4" fmla="*/ 26736 w 749967"/>
                <a:gd name="connsiteY4" fmla="*/ 10694 h 576178"/>
                <a:gd name="connsiteX0" fmla="*/ 26736 w 749967"/>
                <a:gd name="connsiteY0" fmla="*/ 10694 h 608262"/>
                <a:gd name="connsiteX1" fmla="*/ 712536 w 749967"/>
                <a:gd name="connsiteY1" fmla="*/ 10694 h 608262"/>
                <a:gd name="connsiteX2" fmla="*/ 712536 w 749967"/>
                <a:gd name="connsiteY2" fmla="*/ 576178 h 608262"/>
                <a:gd name="connsiteX3" fmla="*/ 26736 w 749967"/>
                <a:gd name="connsiteY3" fmla="*/ 576178 h 608262"/>
                <a:gd name="connsiteX4" fmla="*/ 26736 w 749967"/>
                <a:gd name="connsiteY4" fmla="*/ 10694 h 6082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9967" h="608262">
                  <a:moveTo>
                    <a:pt x="26736" y="10694"/>
                  </a:moveTo>
                  <a:cubicBezTo>
                    <a:pt x="267368" y="-13369"/>
                    <a:pt x="483936" y="10694"/>
                    <a:pt x="712536" y="10694"/>
                  </a:cubicBezTo>
                  <a:cubicBezTo>
                    <a:pt x="712536" y="199189"/>
                    <a:pt x="796757" y="327525"/>
                    <a:pt x="712536" y="576178"/>
                  </a:cubicBezTo>
                  <a:cubicBezTo>
                    <a:pt x="447841" y="648367"/>
                    <a:pt x="255336" y="576178"/>
                    <a:pt x="26736" y="576178"/>
                  </a:cubicBezTo>
                  <a:cubicBezTo>
                    <a:pt x="26736" y="387683"/>
                    <a:pt x="-33422" y="223252"/>
                    <a:pt x="26736" y="10694"/>
                  </a:cubicBezTo>
                  <a:close/>
                </a:path>
              </a:pathLst>
            </a:custGeom>
            <a:solidFill>
              <a:schemeClr val="bg1"/>
            </a:solidFill>
            <a:ln>
              <a:noFill/>
            </a:ln>
            <a:effectLst>
              <a:outerShdw blurRad="107950" dist="12700" dir="5400000" algn="ctr">
                <a:srgbClr val="000000"/>
              </a:outerShdw>
            </a:effectLst>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 name="Rectangle 5"/>
            <p:cNvSpPr/>
            <p:nvPr/>
          </p:nvSpPr>
          <p:spPr>
            <a:xfrm>
              <a:off x="3287645" y="5808614"/>
              <a:ext cx="311223" cy="275814"/>
            </a:xfrm>
            <a:custGeom>
              <a:avLst/>
              <a:gdLst>
                <a:gd name="connsiteX0" fmla="*/ 0 w 685800"/>
                <a:gd name="connsiteY0" fmla="*/ 0 h 565484"/>
                <a:gd name="connsiteX1" fmla="*/ 685800 w 685800"/>
                <a:gd name="connsiteY1" fmla="*/ 0 h 565484"/>
                <a:gd name="connsiteX2" fmla="*/ 685800 w 685800"/>
                <a:gd name="connsiteY2" fmla="*/ 565484 h 565484"/>
                <a:gd name="connsiteX3" fmla="*/ 0 w 685800"/>
                <a:gd name="connsiteY3" fmla="*/ 565484 h 565484"/>
                <a:gd name="connsiteX4" fmla="*/ 0 w 685800"/>
                <a:gd name="connsiteY4" fmla="*/ 0 h 565484"/>
                <a:gd name="connsiteX0" fmla="*/ 0 w 685800"/>
                <a:gd name="connsiteY0" fmla="*/ 10694 h 576178"/>
                <a:gd name="connsiteX1" fmla="*/ 685800 w 685800"/>
                <a:gd name="connsiteY1" fmla="*/ 10694 h 576178"/>
                <a:gd name="connsiteX2" fmla="*/ 685800 w 685800"/>
                <a:gd name="connsiteY2" fmla="*/ 576178 h 576178"/>
                <a:gd name="connsiteX3" fmla="*/ 0 w 685800"/>
                <a:gd name="connsiteY3" fmla="*/ 576178 h 576178"/>
                <a:gd name="connsiteX4" fmla="*/ 0 w 685800"/>
                <a:gd name="connsiteY4" fmla="*/ 10694 h 576178"/>
                <a:gd name="connsiteX0" fmla="*/ 26736 w 712536"/>
                <a:gd name="connsiteY0" fmla="*/ 10694 h 576178"/>
                <a:gd name="connsiteX1" fmla="*/ 712536 w 712536"/>
                <a:gd name="connsiteY1" fmla="*/ 10694 h 576178"/>
                <a:gd name="connsiteX2" fmla="*/ 712536 w 712536"/>
                <a:gd name="connsiteY2" fmla="*/ 576178 h 576178"/>
                <a:gd name="connsiteX3" fmla="*/ 26736 w 712536"/>
                <a:gd name="connsiteY3" fmla="*/ 576178 h 576178"/>
                <a:gd name="connsiteX4" fmla="*/ 26736 w 712536"/>
                <a:gd name="connsiteY4" fmla="*/ 10694 h 576178"/>
                <a:gd name="connsiteX0" fmla="*/ 26736 w 749967"/>
                <a:gd name="connsiteY0" fmla="*/ 10694 h 576178"/>
                <a:gd name="connsiteX1" fmla="*/ 712536 w 749967"/>
                <a:gd name="connsiteY1" fmla="*/ 10694 h 576178"/>
                <a:gd name="connsiteX2" fmla="*/ 712536 w 749967"/>
                <a:gd name="connsiteY2" fmla="*/ 576178 h 576178"/>
                <a:gd name="connsiteX3" fmla="*/ 26736 w 749967"/>
                <a:gd name="connsiteY3" fmla="*/ 576178 h 576178"/>
                <a:gd name="connsiteX4" fmla="*/ 26736 w 749967"/>
                <a:gd name="connsiteY4" fmla="*/ 10694 h 576178"/>
                <a:gd name="connsiteX0" fmla="*/ 26736 w 749967"/>
                <a:gd name="connsiteY0" fmla="*/ 10694 h 608262"/>
                <a:gd name="connsiteX1" fmla="*/ 712536 w 749967"/>
                <a:gd name="connsiteY1" fmla="*/ 10694 h 608262"/>
                <a:gd name="connsiteX2" fmla="*/ 712536 w 749967"/>
                <a:gd name="connsiteY2" fmla="*/ 576178 h 608262"/>
                <a:gd name="connsiteX3" fmla="*/ 26736 w 749967"/>
                <a:gd name="connsiteY3" fmla="*/ 576178 h 608262"/>
                <a:gd name="connsiteX4" fmla="*/ 26736 w 749967"/>
                <a:gd name="connsiteY4" fmla="*/ 10694 h 6082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9967" h="608262">
                  <a:moveTo>
                    <a:pt x="26736" y="10694"/>
                  </a:moveTo>
                  <a:cubicBezTo>
                    <a:pt x="267368" y="-13369"/>
                    <a:pt x="483936" y="10694"/>
                    <a:pt x="712536" y="10694"/>
                  </a:cubicBezTo>
                  <a:cubicBezTo>
                    <a:pt x="712536" y="199189"/>
                    <a:pt x="796757" y="327525"/>
                    <a:pt x="712536" y="576178"/>
                  </a:cubicBezTo>
                  <a:cubicBezTo>
                    <a:pt x="447841" y="648367"/>
                    <a:pt x="255336" y="576178"/>
                    <a:pt x="26736" y="576178"/>
                  </a:cubicBezTo>
                  <a:cubicBezTo>
                    <a:pt x="26736" y="387683"/>
                    <a:pt x="-33422" y="223252"/>
                    <a:pt x="26736" y="10694"/>
                  </a:cubicBezTo>
                  <a:close/>
                </a:path>
              </a:pathLst>
            </a:custGeom>
            <a:solidFill>
              <a:schemeClr val="bg1"/>
            </a:solidFill>
            <a:ln>
              <a:noFill/>
            </a:ln>
            <a:effectLst>
              <a:outerShdw blurRad="107950" dist="12700" dir="5400000" algn="ctr">
                <a:srgbClr val="000000"/>
              </a:outerShdw>
            </a:effectLst>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8" name="Rectangle 5"/>
            <p:cNvSpPr/>
            <p:nvPr/>
          </p:nvSpPr>
          <p:spPr>
            <a:xfrm>
              <a:off x="3749943" y="4839349"/>
              <a:ext cx="311223" cy="275814"/>
            </a:xfrm>
            <a:custGeom>
              <a:avLst/>
              <a:gdLst>
                <a:gd name="connsiteX0" fmla="*/ 0 w 685800"/>
                <a:gd name="connsiteY0" fmla="*/ 0 h 565484"/>
                <a:gd name="connsiteX1" fmla="*/ 685800 w 685800"/>
                <a:gd name="connsiteY1" fmla="*/ 0 h 565484"/>
                <a:gd name="connsiteX2" fmla="*/ 685800 w 685800"/>
                <a:gd name="connsiteY2" fmla="*/ 565484 h 565484"/>
                <a:gd name="connsiteX3" fmla="*/ 0 w 685800"/>
                <a:gd name="connsiteY3" fmla="*/ 565484 h 565484"/>
                <a:gd name="connsiteX4" fmla="*/ 0 w 685800"/>
                <a:gd name="connsiteY4" fmla="*/ 0 h 565484"/>
                <a:gd name="connsiteX0" fmla="*/ 0 w 685800"/>
                <a:gd name="connsiteY0" fmla="*/ 10694 h 576178"/>
                <a:gd name="connsiteX1" fmla="*/ 685800 w 685800"/>
                <a:gd name="connsiteY1" fmla="*/ 10694 h 576178"/>
                <a:gd name="connsiteX2" fmla="*/ 685800 w 685800"/>
                <a:gd name="connsiteY2" fmla="*/ 576178 h 576178"/>
                <a:gd name="connsiteX3" fmla="*/ 0 w 685800"/>
                <a:gd name="connsiteY3" fmla="*/ 576178 h 576178"/>
                <a:gd name="connsiteX4" fmla="*/ 0 w 685800"/>
                <a:gd name="connsiteY4" fmla="*/ 10694 h 576178"/>
                <a:gd name="connsiteX0" fmla="*/ 26736 w 712536"/>
                <a:gd name="connsiteY0" fmla="*/ 10694 h 576178"/>
                <a:gd name="connsiteX1" fmla="*/ 712536 w 712536"/>
                <a:gd name="connsiteY1" fmla="*/ 10694 h 576178"/>
                <a:gd name="connsiteX2" fmla="*/ 712536 w 712536"/>
                <a:gd name="connsiteY2" fmla="*/ 576178 h 576178"/>
                <a:gd name="connsiteX3" fmla="*/ 26736 w 712536"/>
                <a:gd name="connsiteY3" fmla="*/ 576178 h 576178"/>
                <a:gd name="connsiteX4" fmla="*/ 26736 w 712536"/>
                <a:gd name="connsiteY4" fmla="*/ 10694 h 576178"/>
                <a:gd name="connsiteX0" fmla="*/ 26736 w 749967"/>
                <a:gd name="connsiteY0" fmla="*/ 10694 h 576178"/>
                <a:gd name="connsiteX1" fmla="*/ 712536 w 749967"/>
                <a:gd name="connsiteY1" fmla="*/ 10694 h 576178"/>
                <a:gd name="connsiteX2" fmla="*/ 712536 w 749967"/>
                <a:gd name="connsiteY2" fmla="*/ 576178 h 576178"/>
                <a:gd name="connsiteX3" fmla="*/ 26736 w 749967"/>
                <a:gd name="connsiteY3" fmla="*/ 576178 h 576178"/>
                <a:gd name="connsiteX4" fmla="*/ 26736 w 749967"/>
                <a:gd name="connsiteY4" fmla="*/ 10694 h 576178"/>
                <a:gd name="connsiteX0" fmla="*/ 26736 w 749967"/>
                <a:gd name="connsiteY0" fmla="*/ 10694 h 608262"/>
                <a:gd name="connsiteX1" fmla="*/ 712536 w 749967"/>
                <a:gd name="connsiteY1" fmla="*/ 10694 h 608262"/>
                <a:gd name="connsiteX2" fmla="*/ 712536 w 749967"/>
                <a:gd name="connsiteY2" fmla="*/ 576178 h 608262"/>
                <a:gd name="connsiteX3" fmla="*/ 26736 w 749967"/>
                <a:gd name="connsiteY3" fmla="*/ 576178 h 608262"/>
                <a:gd name="connsiteX4" fmla="*/ 26736 w 749967"/>
                <a:gd name="connsiteY4" fmla="*/ 10694 h 6082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9967" h="608262">
                  <a:moveTo>
                    <a:pt x="26736" y="10694"/>
                  </a:moveTo>
                  <a:cubicBezTo>
                    <a:pt x="267368" y="-13369"/>
                    <a:pt x="483936" y="10694"/>
                    <a:pt x="712536" y="10694"/>
                  </a:cubicBezTo>
                  <a:cubicBezTo>
                    <a:pt x="712536" y="199189"/>
                    <a:pt x="796757" y="327525"/>
                    <a:pt x="712536" y="576178"/>
                  </a:cubicBezTo>
                  <a:cubicBezTo>
                    <a:pt x="447841" y="648367"/>
                    <a:pt x="255336" y="576178"/>
                    <a:pt x="26736" y="576178"/>
                  </a:cubicBezTo>
                  <a:cubicBezTo>
                    <a:pt x="26736" y="387683"/>
                    <a:pt x="-33422" y="223252"/>
                    <a:pt x="26736" y="10694"/>
                  </a:cubicBezTo>
                  <a:close/>
                </a:path>
              </a:pathLst>
            </a:custGeom>
            <a:solidFill>
              <a:schemeClr val="bg1"/>
            </a:solidFill>
            <a:ln>
              <a:noFill/>
            </a:ln>
            <a:effectLst>
              <a:outerShdw blurRad="107950" dist="12700" dir="5400000" algn="ctr">
                <a:srgbClr val="000000"/>
              </a:outerShdw>
            </a:effectLst>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9" name="Rectangle 5"/>
            <p:cNvSpPr/>
            <p:nvPr/>
          </p:nvSpPr>
          <p:spPr>
            <a:xfrm>
              <a:off x="3749943" y="5168180"/>
              <a:ext cx="311223" cy="275814"/>
            </a:xfrm>
            <a:custGeom>
              <a:avLst/>
              <a:gdLst>
                <a:gd name="connsiteX0" fmla="*/ 0 w 685800"/>
                <a:gd name="connsiteY0" fmla="*/ 0 h 565484"/>
                <a:gd name="connsiteX1" fmla="*/ 685800 w 685800"/>
                <a:gd name="connsiteY1" fmla="*/ 0 h 565484"/>
                <a:gd name="connsiteX2" fmla="*/ 685800 w 685800"/>
                <a:gd name="connsiteY2" fmla="*/ 565484 h 565484"/>
                <a:gd name="connsiteX3" fmla="*/ 0 w 685800"/>
                <a:gd name="connsiteY3" fmla="*/ 565484 h 565484"/>
                <a:gd name="connsiteX4" fmla="*/ 0 w 685800"/>
                <a:gd name="connsiteY4" fmla="*/ 0 h 565484"/>
                <a:gd name="connsiteX0" fmla="*/ 0 w 685800"/>
                <a:gd name="connsiteY0" fmla="*/ 10694 h 576178"/>
                <a:gd name="connsiteX1" fmla="*/ 685800 w 685800"/>
                <a:gd name="connsiteY1" fmla="*/ 10694 h 576178"/>
                <a:gd name="connsiteX2" fmla="*/ 685800 w 685800"/>
                <a:gd name="connsiteY2" fmla="*/ 576178 h 576178"/>
                <a:gd name="connsiteX3" fmla="*/ 0 w 685800"/>
                <a:gd name="connsiteY3" fmla="*/ 576178 h 576178"/>
                <a:gd name="connsiteX4" fmla="*/ 0 w 685800"/>
                <a:gd name="connsiteY4" fmla="*/ 10694 h 576178"/>
                <a:gd name="connsiteX0" fmla="*/ 26736 w 712536"/>
                <a:gd name="connsiteY0" fmla="*/ 10694 h 576178"/>
                <a:gd name="connsiteX1" fmla="*/ 712536 w 712536"/>
                <a:gd name="connsiteY1" fmla="*/ 10694 h 576178"/>
                <a:gd name="connsiteX2" fmla="*/ 712536 w 712536"/>
                <a:gd name="connsiteY2" fmla="*/ 576178 h 576178"/>
                <a:gd name="connsiteX3" fmla="*/ 26736 w 712536"/>
                <a:gd name="connsiteY3" fmla="*/ 576178 h 576178"/>
                <a:gd name="connsiteX4" fmla="*/ 26736 w 712536"/>
                <a:gd name="connsiteY4" fmla="*/ 10694 h 576178"/>
                <a:gd name="connsiteX0" fmla="*/ 26736 w 749967"/>
                <a:gd name="connsiteY0" fmla="*/ 10694 h 576178"/>
                <a:gd name="connsiteX1" fmla="*/ 712536 w 749967"/>
                <a:gd name="connsiteY1" fmla="*/ 10694 h 576178"/>
                <a:gd name="connsiteX2" fmla="*/ 712536 w 749967"/>
                <a:gd name="connsiteY2" fmla="*/ 576178 h 576178"/>
                <a:gd name="connsiteX3" fmla="*/ 26736 w 749967"/>
                <a:gd name="connsiteY3" fmla="*/ 576178 h 576178"/>
                <a:gd name="connsiteX4" fmla="*/ 26736 w 749967"/>
                <a:gd name="connsiteY4" fmla="*/ 10694 h 576178"/>
                <a:gd name="connsiteX0" fmla="*/ 26736 w 749967"/>
                <a:gd name="connsiteY0" fmla="*/ 10694 h 608262"/>
                <a:gd name="connsiteX1" fmla="*/ 712536 w 749967"/>
                <a:gd name="connsiteY1" fmla="*/ 10694 h 608262"/>
                <a:gd name="connsiteX2" fmla="*/ 712536 w 749967"/>
                <a:gd name="connsiteY2" fmla="*/ 576178 h 608262"/>
                <a:gd name="connsiteX3" fmla="*/ 26736 w 749967"/>
                <a:gd name="connsiteY3" fmla="*/ 576178 h 608262"/>
                <a:gd name="connsiteX4" fmla="*/ 26736 w 749967"/>
                <a:gd name="connsiteY4" fmla="*/ 10694 h 6082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9967" h="608262">
                  <a:moveTo>
                    <a:pt x="26736" y="10694"/>
                  </a:moveTo>
                  <a:cubicBezTo>
                    <a:pt x="267368" y="-13369"/>
                    <a:pt x="483936" y="10694"/>
                    <a:pt x="712536" y="10694"/>
                  </a:cubicBezTo>
                  <a:cubicBezTo>
                    <a:pt x="712536" y="199189"/>
                    <a:pt x="796757" y="327525"/>
                    <a:pt x="712536" y="576178"/>
                  </a:cubicBezTo>
                  <a:cubicBezTo>
                    <a:pt x="447841" y="648367"/>
                    <a:pt x="255336" y="576178"/>
                    <a:pt x="26736" y="576178"/>
                  </a:cubicBezTo>
                  <a:cubicBezTo>
                    <a:pt x="26736" y="387683"/>
                    <a:pt x="-33422" y="223252"/>
                    <a:pt x="26736" y="10694"/>
                  </a:cubicBezTo>
                  <a:close/>
                </a:path>
              </a:pathLst>
            </a:custGeom>
            <a:solidFill>
              <a:schemeClr val="bg1"/>
            </a:solidFill>
            <a:ln>
              <a:noFill/>
            </a:ln>
            <a:effectLst>
              <a:outerShdw blurRad="107950" dist="12700" dir="5400000" algn="ctr">
                <a:srgbClr val="000000"/>
              </a:outerShdw>
            </a:effectLst>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0" name="Rectangle 5"/>
            <p:cNvSpPr/>
            <p:nvPr/>
          </p:nvSpPr>
          <p:spPr>
            <a:xfrm>
              <a:off x="3749943" y="5487310"/>
              <a:ext cx="311223" cy="275814"/>
            </a:xfrm>
            <a:custGeom>
              <a:avLst/>
              <a:gdLst>
                <a:gd name="connsiteX0" fmla="*/ 0 w 685800"/>
                <a:gd name="connsiteY0" fmla="*/ 0 h 565484"/>
                <a:gd name="connsiteX1" fmla="*/ 685800 w 685800"/>
                <a:gd name="connsiteY1" fmla="*/ 0 h 565484"/>
                <a:gd name="connsiteX2" fmla="*/ 685800 w 685800"/>
                <a:gd name="connsiteY2" fmla="*/ 565484 h 565484"/>
                <a:gd name="connsiteX3" fmla="*/ 0 w 685800"/>
                <a:gd name="connsiteY3" fmla="*/ 565484 h 565484"/>
                <a:gd name="connsiteX4" fmla="*/ 0 w 685800"/>
                <a:gd name="connsiteY4" fmla="*/ 0 h 565484"/>
                <a:gd name="connsiteX0" fmla="*/ 0 w 685800"/>
                <a:gd name="connsiteY0" fmla="*/ 10694 h 576178"/>
                <a:gd name="connsiteX1" fmla="*/ 685800 w 685800"/>
                <a:gd name="connsiteY1" fmla="*/ 10694 h 576178"/>
                <a:gd name="connsiteX2" fmla="*/ 685800 w 685800"/>
                <a:gd name="connsiteY2" fmla="*/ 576178 h 576178"/>
                <a:gd name="connsiteX3" fmla="*/ 0 w 685800"/>
                <a:gd name="connsiteY3" fmla="*/ 576178 h 576178"/>
                <a:gd name="connsiteX4" fmla="*/ 0 w 685800"/>
                <a:gd name="connsiteY4" fmla="*/ 10694 h 576178"/>
                <a:gd name="connsiteX0" fmla="*/ 26736 w 712536"/>
                <a:gd name="connsiteY0" fmla="*/ 10694 h 576178"/>
                <a:gd name="connsiteX1" fmla="*/ 712536 w 712536"/>
                <a:gd name="connsiteY1" fmla="*/ 10694 h 576178"/>
                <a:gd name="connsiteX2" fmla="*/ 712536 w 712536"/>
                <a:gd name="connsiteY2" fmla="*/ 576178 h 576178"/>
                <a:gd name="connsiteX3" fmla="*/ 26736 w 712536"/>
                <a:gd name="connsiteY3" fmla="*/ 576178 h 576178"/>
                <a:gd name="connsiteX4" fmla="*/ 26736 w 712536"/>
                <a:gd name="connsiteY4" fmla="*/ 10694 h 576178"/>
                <a:gd name="connsiteX0" fmla="*/ 26736 w 749967"/>
                <a:gd name="connsiteY0" fmla="*/ 10694 h 576178"/>
                <a:gd name="connsiteX1" fmla="*/ 712536 w 749967"/>
                <a:gd name="connsiteY1" fmla="*/ 10694 h 576178"/>
                <a:gd name="connsiteX2" fmla="*/ 712536 w 749967"/>
                <a:gd name="connsiteY2" fmla="*/ 576178 h 576178"/>
                <a:gd name="connsiteX3" fmla="*/ 26736 w 749967"/>
                <a:gd name="connsiteY3" fmla="*/ 576178 h 576178"/>
                <a:gd name="connsiteX4" fmla="*/ 26736 w 749967"/>
                <a:gd name="connsiteY4" fmla="*/ 10694 h 576178"/>
                <a:gd name="connsiteX0" fmla="*/ 26736 w 749967"/>
                <a:gd name="connsiteY0" fmla="*/ 10694 h 608262"/>
                <a:gd name="connsiteX1" fmla="*/ 712536 w 749967"/>
                <a:gd name="connsiteY1" fmla="*/ 10694 h 608262"/>
                <a:gd name="connsiteX2" fmla="*/ 712536 w 749967"/>
                <a:gd name="connsiteY2" fmla="*/ 576178 h 608262"/>
                <a:gd name="connsiteX3" fmla="*/ 26736 w 749967"/>
                <a:gd name="connsiteY3" fmla="*/ 576178 h 608262"/>
                <a:gd name="connsiteX4" fmla="*/ 26736 w 749967"/>
                <a:gd name="connsiteY4" fmla="*/ 10694 h 6082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9967" h="608262">
                  <a:moveTo>
                    <a:pt x="26736" y="10694"/>
                  </a:moveTo>
                  <a:cubicBezTo>
                    <a:pt x="267368" y="-13369"/>
                    <a:pt x="483936" y="10694"/>
                    <a:pt x="712536" y="10694"/>
                  </a:cubicBezTo>
                  <a:cubicBezTo>
                    <a:pt x="712536" y="199189"/>
                    <a:pt x="796757" y="327525"/>
                    <a:pt x="712536" y="576178"/>
                  </a:cubicBezTo>
                  <a:cubicBezTo>
                    <a:pt x="447841" y="648367"/>
                    <a:pt x="255336" y="576178"/>
                    <a:pt x="26736" y="576178"/>
                  </a:cubicBezTo>
                  <a:cubicBezTo>
                    <a:pt x="26736" y="387683"/>
                    <a:pt x="-33422" y="223252"/>
                    <a:pt x="26736" y="10694"/>
                  </a:cubicBezTo>
                  <a:close/>
                </a:path>
              </a:pathLst>
            </a:custGeom>
            <a:solidFill>
              <a:schemeClr val="bg1"/>
            </a:solidFill>
            <a:ln>
              <a:noFill/>
            </a:ln>
            <a:effectLst>
              <a:outerShdw blurRad="107950" dist="12700" dir="5400000" algn="ctr">
                <a:srgbClr val="000000"/>
              </a:outerShdw>
            </a:effectLst>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1" name="Rectangle 5"/>
            <p:cNvSpPr/>
            <p:nvPr/>
          </p:nvSpPr>
          <p:spPr>
            <a:xfrm>
              <a:off x="3805419" y="5785869"/>
              <a:ext cx="311223" cy="275814"/>
            </a:xfrm>
            <a:custGeom>
              <a:avLst/>
              <a:gdLst>
                <a:gd name="connsiteX0" fmla="*/ 0 w 685800"/>
                <a:gd name="connsiteY0" fmla="*/ 0 h 565484"/>
                <a:gd name="connsiteX1" fmla="*/ 685800 w 685800"/>
                <a:gd name="connsiteY1" fmla="*/ 0 h 565484"/>
                <a:gd name="connsiteX2" fmla="*/ 685800 w 685800"/>
                <a:gd name="connsiteY2" fmla="*/ 565484 h 565484"/>
                <a:gd name="connsiteX3" fmla="*/ 0 w 685800"/>
                <a:gd name="connsiteY3" fmla="*/ 565484 h 565484"/>
                <a:gd name="connsiteX4" fmla="*/ 0 w 685800"/>
                <a:gd name="connsiteY4" fmla="*/ 0 h 565484"/>
                <a:gd name="connsiteX0" fmla="*/ 0 w 685800"/>
                <a:gd name="connsiteY0" fmla="*/ 10694 h 576178"/>
                <a:gd name="connsiteX1" fmla="*/ 685800 w 685800"/>
                <a:gd name="connsiteY1" fmla="*/ 10694 h 576178"/>
                <a:gd name="connsiteX2" fmla="*/ 685800 w 685800"/>
                <a:gd name="connsiteY2" fmla="*/ 576178 h 576178"/>
                <a:gd name="connsiteX3" fmla="*/ 0 w 685800"/>
                <a:gd name="connsiteY3" fmla="*/ 576178 h 576178"/>
                <a:gd name="connsiteX4" fmla="*/ 0 w 685800"/>
                <a:gd name="connsiteY4" fmla="*/ 10694 h 576178"/>
                <a:gd name="connsiteX0" fmla="*/ 26736 w 712536"/>
                <a:gd name="connsiteY0" fmla="*/ 10694 h 576178"/>
                <a:gd name="connsiteX1" fmla="*/ 712536 w 712536"/>
                <a:gd name="connsiteY1" fmla="*/ 10694 h 576178"/>
                <a:gd name="connsiteX2" fmla="*/ 712536 w 712536"/>
                <a:gd name="connsiteY2" fmla="*/ 576178 h 576178"/>
                <a:gd name="connsiteX3" fmla="*/ 26736 w 712536"/>
                <a:gd name="connsiteY3" fmla="*/ 576178 h 576178"/>
                <a:gd name="connsiteX4" fmla="*/ 26736 w 712536"/>
                <a:gd name="connsiteY4" fmla="*/ 10694 h 576178"/>
                <a:gd name="connsiteX0" fmla="*/ 26736 w 749967"/>
                <a:gd name="connsiteY0" fmla="*/ 10694 h 576178"/>
                <a:gd name="connsiteX1" fmla="*/ 712536 w 749967"/>
                <a:gd name="connsiteY1" fmla="*/ 10694 h 576178"/>
                <a:gd name="connsiteX2" fmla="*/ 712536 w 749967"/>
                <a:gd name="connsiteY2" fmla="*/ 576178 h 576178"/>
                <a:gd name="connsiteX3" fmla="*/ 26736 w 749967"/>
                <a:gd name="connsiteY3" fmla="*/ 576178 h 576178"/>
                <a:gd name="connsiteX4" fmla="*/ 26736 w 749967"/>
                <a:gd name="connsiteY4" fmla="*/ 10694 h 576178"/>
                <a:gd name="connsiteX0" fmla="*/ 26736 w 749967"/>
                <a:gd name="connsiteY0" fmla="*/ 10694 h 608262"/>
                <a:gd name="connsiteX1" fmla="*/ 712536 w 749967"/>
                <a:gd name="connsiteY1" fmla="*/ 10694 h 608262"/>
                <a:gd name="connsiteX2" fmla="*/ 712536 w 749967"/>
                <a:gd name="connsiteY2" fmla="*/ 576178 h 608262"/>
                <a:gd name="connsiteX3" fmla="*/ 26736 w 749967"/>
                <a:gd name="connsiteY3" fmla="*/ 576178 h 608262"/>
                <a:gd name="connsiteX4" fmla="*/ 26736 w 749967"/>
                <a:gd name="connsiteY4" fmla="*/ 10694 h 6082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9967" h="608262">
                  <a:moveTo>
                    <a:pt x="26736" y="10694"/>
                  </a:moveTo>
                  <a:cubicBezTo>
                    <a:pt x="267368" y="-13369"/>
                    <a:pt x="483936" y="10694"/>
                    <a:pt x="712536" y="10694"/>
                  </a:cubicBezTo>
                  <a:cubicBezTo>
                    <a:pt x="712536" y="199189"/>
                    <a:pt x="796757" y="327525"/>
                    <a:pt x="712536" y="576178"/>
                  </a:cubicBezTo>
                  <a:cubicBezTo>
                    <a:pt x="447841" y="648367"/>
                    <a:pt x="255336" y="576178"/>
                    <a:pt x="26736" y="576178"/>
                  </a:cubicBezTo>
                  <a:cubicBezTo>
                    <a:pt x="26736" y="387683"/>
                    <a:pt x="-33422" y="223252"/>
                    <a:pt x="26736" y="10694"/>
                  </a:cubicBezTo>
                  <a:close/>
                </a:path>
              </a:pathLst>
            </a:custGeom>
            <a:solidFill>
              <a:schemeClr val="bg1"/>
            </a:solidFill>
            <a:ln>
              <a:noFill/>
            </a:ln>
            <a:effectLst>
              <a:outerShdw blurRad="107950" dist="12700" dir="5400000" algn="ctr">
                <a:srgbClr val="000000"/>
              </a:outerShdw>
            </a:effectLst>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grpSp>
        <p:nvGrpSpPr>
          <p:cNvPr id="9" name="Group 8"/>
          <p:cNvGrpSpPr/>
          <p:nvPr/>
        </p:nvGrpSpPr>
        <p:grpSpPr>
          <a:xfrm>
            <a:off x="6857761" y="2743581"/>
            <a:ext cx="4542507" cy="3249384"/>
            <a:chOff x="6857761" y="2743581"/>
            <a:chExt cx="4542507" cy="3249384"/>
          </a:xfrm>
        </p:grpSpPr>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20469664">
              <a:off x="6857761" y="2743581"/>
              <a:ext cx="4542507" cy="3249384"/>
            </a:xfrm>
            <a:prstGeom prst="rect">
              <a:avLst/>
            </a:prstGeom>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pic>
        <p:sp>
          <p:nvSpPr>
            <p:cNvPr id="23" name="Rectangle 5"/>
            <p:cNvSpPr/>
            <p:nvPr/>
          </p:nvSpPr>
          <p:spPr>
            <a:xfrm>
              <a:off x="8378341" y="4239868"/>
              <a:ext cx="293309" cy="256810"/>
            </a:xfrm>
            <a:custGeom>
              <a:avLst/>
              <a:gdLst>
                <a:gd name="connsiteX0" fmla="*/ 0 w 685800"/>
                <a:gd name="connsiteY0" fmla="*/ 0 h 565484"/>
                <a:gd name="connsiteX1" fmla="*/ 685800 w 685800"/>
                <a:gd name="connsiteY1" fmla="*/ 0 h 565484"/>
                <a:gd name="connsiteX2" fmla="*/ 685800 w 685800"/>
                <a:gd name="connsiteY2" fmla="*/ 565484 h 565484"/>
                <a:gd name="connsiteX3" fmla="*/ 0 w 685800"/>
                <a:gd name="connsiteY3" fmla="*/ 565484 h 565484"/>
                <a:gd name="connsiteX4" fmla="*/ 0 w 685800"/>
                <a:gd name="connsiteY4" fmla="*/ 0 h 565484"/>
                <a:gd name="connsiteX0" fmla="*/ 0 w 685800"/>
                <a:gd name="connsiteY0" fmla="*/ 10694 h 576178"/>
                <a:gd name="connsiteX1" fmla="*/ 685800 w 685800"/>
                <a:gd name="connsiteY1" fmla="*/ 10694 h 576178"/>
                <a:gd name="connsiteX2" fmla="*/ 685800 w 685800"/>
                <a:gd name="connsiteY2" fmla="*/ 576178 h 576178"/>
                <a:gd name="connsiteX3" fmla="*/ 0 w 685800"/>
                <a:gd name="connsiteY3" fmla="*/ 576178 h 576178"/>
                <a:gd name="connsiteX4" fmla="*/ 0 w 685800"/>
                <a:gd name="connsiteY4" fmla="*/ 10694 h 576178"/>
                <a:gd name="connsiteX0" fmla="*/ 26736 w 712536"/>
                <a:gd name="connsiteY0" fmla="*/ 10694 h 576178"/>
                <a:gd name="connsiteX1" fmla="*/ 712536 w 712536"/>
                <a:gd name="connsiteY1" fmla="*/ 10694 h 576178"/>
                <a:gd name="connsiteX2" fmla="*/ 712536 w 712536"/>
                <a:gd name="connsiteY2" fmla="*/ 576178 h 576178"/>
                <a:gd name="connsiteX3" fmla="*/ 26736 w 712536"/>
                <a:gd name="connsiteY3" fmla="*/ 576178 h 576178"/>
                <a:gd name="connsiteX4" fmla="*/ 26736 w 712536"/>
                <a:gd name="connsiteY4" fmla="*/ 10694 h 576178"/>
                <a:gd name="connsiteX0" fmla="*/ 26736 w 749967"/>
                <a:gd name="connsiteY0" fmla="*/ 10694 h 576178"/>
                <a:gd name="connsiteX1" fmla="*/ 712536 w 749967"/>
                <a:gd name="connsiteY1" fmla="*/ 10694 h 576178"/>
                <a:gd name="connsiteX2" fmla="*/ 712536 w 749967"/>
                <a:gd name="connsiteY2" fmla="*/ 576178 h 576178"/>
                <a:gd name="connsiteX3" fmla="*/ 26736 w 749967"/>
                <a:gd name="connsiteY3" fmla="*/ 576178 h 576178"/>
                <a:gd name="connsiteX4" fmla="*/ 26736 w 749967"/>
                <a:gd name="connsiteY4" fmla="*/ 10694 h 576178"/>
                <a:gd name="connsiteX0" fmla="*/ 26736 w 749967"/>
                <a:gd name="connsiteY0" fmla="*/ 10694 h 608262"/>
                <a:gd name="connsiteX1" fmla="*/ 712536 w 749967"/>
                <a:gd name="connsiteY1" fmla="*/ 10694 h 608262"/>
                <a:gd name="connsiteX2" fmla="*/ 712536 w 749967"/>
                <a:gd name="connsiteY2" fmla="*/ 576178 h 608262"/>
                <a:gd name="connsiteX3" fmla="*/ 26736 w 749967"/>
                <a:gd name="connsiteY3" fmla="*/ 576178 h 608262"/>
                <a:gd name="connsiteX4" fmla="*/ 26736 w 749967"/>
                <a:gd name="connsiteY4" fmla="*/ 10694 h 6082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9967" h="608262">
                  <a:moveTo>
                    <a:pt x="26736" y="10694"/>
                  </a:moveTo>
                  <a:cubicBezTo>
                    <a:pt x="267368" y="-13369"/>
                    <a:pt x="483936" y="10694"/>
                    <a:pt x="712536" y="10694"/>
                  </a:cubicBezTo>
                  <a:cubicBezTo>
                    <a:pt x="712536" y="199189"/>
                    <a:pt x="796757" y="327525"/>
                    <a:pt x="712536" y="576178"/>
                  </a:cubicBezTo>
                  <a:cubicBezTo>
                    <a:pt x="447841" y="648367"/>
                    <a:pt x="255336" y="576178"/>
                    <a:pt x="26736" y="576178"/>
                  </a:cubicBezTo>
                  <a:cubicBezTo>
                    <a:pt x="26736" y="387683"/>
                    <a:pt x="-33422" y="223252"/>
                    <a:pt x="26736" y="10694"/>
                  </a:cubicBezTo>
                  <a:close/>
                </a:path>
              </a:pathLst>
            </a:custGeom>
            <a:solidFill>
              <a:schemeClr val="bg1"/>
            </a:solidFill>
            <a:ln>
              <a:noFill/>
            </a:ln>
            <a:effectLst>
              <a:outerShdw blurRad="107950" dist="12700" dir="5400000" algn="ctr">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4" name="Rectangle 5"/>
            <p:cNvSpPr/>
            <p:nvPr/>
          </p:nvSpPr>
          <p:spPr>
            <a:xfrm>
              <a:off x="8402455" y="4593393"/>
              <a:ext cx="293309" cy="256810"/>
            </a:xfrm>
            <a:custGeom>
              <a:avLst/>
              <a:gdLst>
                <a:gd name="connsiteX0" fmla="*/ 0 w 685800"/>
                <a:gd name="connsiteY0" fmla="*/ 0 h 565484"/>
                <a:gd name="connsiteX1" fmla="*/ 685800 w 685800"/>
                <a:gd name="connsiteY1" fmla="*/ 0 h 565484"/>
                <a:gd name="connsiteX2" fmla="*/ 685800 w 685800"/>
                <a:gd name="connsiteY2" fmla="*/ 565484 h 565484"/>
                <a:gd name="connsiteX3" fmla="*/ 0 w 685800"/>
                <a:gd name="connsiteY3" fmla="*/ 565484 h 565484"/>
                <a:gd name="connsiteX4" fmla="*/ 0 w 685800"/>
                <a:gd name="connsiteY4" fmla="*/ 0 h 565484"/>
                <a:gd name="connsiteX0" fmla="*/ 0 w 685800"/>
                <a:gd name="connsiteY0" fmla="*/ 10694 h 576178"/>
                <a:gd name="connsiteX1" fmla="*/ 685800 w 685800"/>
                <a:gd name="connsiteY1" fmla="*/ 10694 h 576178"/>
                <a:gd name="connsiteX2" fmla="*/ 685800 w 685800"/>
                <a:gd name="connsiteY2" fmla="*/ 576178 h 576178"/>
                <a:gd name="connsiteX3" fmla="*/ 0 w 685800"/>
                <a:gd name="connsiteY3" fmla="*/ 576178 h 576178"/>
                <a:gd name="connsiteX4" fmla="*/ 0 w 685800"/>
                <a:gd name="connsiteY4" fmla="*/ 10694 h 576178"/>
                <a:gd name="connsiteX0" fmla="*/ 26736 w 712536"/>
                <a:gd name="connsiteY0" fmla="*/ 10694 h 576178"/>
                <a:gd name="connsiteX1" fmla="*/ 712536 w 712536"/>
                <a:gd name="connsiteY1" fmla="*/ 10694 h 576178"/>
                <a:gd name="connsiteX2" fmla="*/ 712536 w 712536"/>
                <a:gd name="connsiteY2" fmla="*/ 576178 h 576178"/>
                <a:gd name="connsiteX3" fmla="*/ 26736 w 712536"/>
                <a:gd name="connsiteY3" fmla="*/ 576178 h 576178"/>
                <a:gd name="connsiteX4" fmla="*/ 26736 w 712536"/>
                <a:gd name="connsiteY4" fmla="*/ 10694 h 576178"/>
                <a:gd name="connsiteX0" fmla="*/ 26736 w 749967"/>
                <a:gd name="connsiteY0" fmla="*/ 10694 h 576178"/>
                <a:gd name="connsiteX1" fmla="*/ 712536 w 749967"/>
                <a:gd name="connsiteY1" fmla="*/ 10694 h 576178"/>
                <a:gd name="connsiteX2" fmla="*/ 712536 w 749967"/>
                <a:gd name="connsiteY2" fmla="*/ 576178 h 576178"/>
                <a:gd name="connsiteX3" fmla="*/ 26736 w 749967"/>
                <a:gd name="connsiteY3" fmla="*/ 576178 h 576178"/>
                <a:gd name="connsiteX4" fmla="*/ 26736 w 749967"/>
                <a:gd name="connsiteY4" fmla="*/ 10694 h 576178"/>
                <a:gd name="connsiteX0" fmla="*/ 26736 w 749967"/>
                <a:gd name="connsiteY0" fmla="*/ 10694 h 608262"/>
                <a:gd name="connsiteX1" fmla="*/ 712536 w 749967"/>
                <a:gd name="connsiteY1" fmla="*/ 10694 h 608262"/>
                <a:gd name="connsiteX2" fmla="*/ 712536 w 749967"/>
                <a:gd name="connsiteY2" fmla="*/ 576178 h 608262"/>
                <a:gd name="connsiteX3" fmla="*/ 26736 w 749967"/>
                <a:gd name="connsiteY3" fmla="*/ 576178 h 608262"/>
                <a:gd name="connsiteX4" fmla="*/ 26736 w 749967"/>
                <a:gd name="connsiteY4" fmla="*/ 10694 h 6082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9967" h="608262">
                  <a:moveTo>
                    <a:pt x="26736" y="10694"/>
                  </a:moveTo>
                  <a:cubicBezTo>
                    <a:pt x="267368" y="-13369"/>
                    <a:pt x="483936" y="10694"/>
                    <a:pt x="712536" y="10694"/>
                  </a:cubicBezTo>
                  <a:cubicBezTo>
                    <a:pt x="712536" y="199189"/>
                    <a:pt x="796757" y="327525"/>
                    <a:pt x="712536" y="576178"/>
                  </a:cubicBezTo>
                  <a:cubicBezTo>
                    <a:pt x="447841" y="648367"/>
                    <a:pt x="255336" y="576178"/>
                    <a:pt x="26736" y="576178"/>
                  </a:cubicBezTo>
                  <a:cubicBezTo>
                    <a:pt x="26736" y="387683"/>
                    <a:pt x="-33422" y="223252"/>
                    <a:pt x="26736" y="10694"/>
                  </a:cubicBezTo>
                  <a:close/>
                </a:path>
              </a:pathLst>
            </a:custGeom>
            <a:solidFill>
              <a:schemeClr val="bg1"/>
            </a:solidFill>
            <a:ln>
              <a:noFill/>
            </a:ln>
            <a:effectLst>
              <a:outerShdw blurRad="107950" dist="12700" dir="5400000" algn="ctr">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5" name="Rectangle 5"/>
            <p:cNvSpPr/>
            <p:nvPr/>
          </p:nvSpPr>
          <p:spPr>
            <a:xfrm>
              <a:off x="8402456" y="4942836"/>
              <a:ext cx="293309" cy="256810"/>
            </a:xfrm>
            <a:custGeom>
              <a:avLst/>
              <a:gdLst>
                <a:gd name="connsiteX0" fmla="*/ 0 w 685800"/>
                <a:gd name="connsiteY0" fmla="*/ 0 h 565484"/>
                <a:gd name="connsiteX1" fmla="*/ 685800 w 685800"/>
                <a:gd name="connsiteY1" fmla="*/ 0 h 565484"/>
                <a:gd name="connsiteX2" fmla="*/ 685800 w 685800"/>
                <a:gd name="connsiteY2" fmla="*/ 565484 h 565484"/>
                <a:gd name="connsiteX3" fmla="*/ 0 w 685800"/>
                <a:gd name="connsiteY3" fmla="*/ 565484 h 565484"/>
                <a:gd name="connsiteX4" fmla="*/ 0 w 685800"/>
                <a:gd name="connsiteY4" fmla="*/ 0 h 565484"/>
                <a:gd name="connsiteX0" fmla="*/ 0 w 685800"/>
                <a:gd name="connsiteY0" fmla="*/ 10694 h 576178"/>
                <a:gd name="connsiteX1" fmla="*/ 685800 w 685800"/>
                <a:gd name="connsiteY1" fmla="*/ 10694 h 576178"/>
                <a:gd name="connsiteX2" fmla="*/ 685800 w 685800"/>
                <a:gd name="connsiteY2" fmla="*/ 576178 h 576178"/>
                <a:gd name="connsiteX3" fmla="*/ 0 w 685800"/>
                <a:gd name="connsiteY3" fmla="*/ 576178 h 576178"/>
                <a:gd name="connsiteX4" fmla="*/ 0 w 685800"/>
                <a:gd name="connsiteY4" fmla="*/ 10694 h 576178"/>
                <a:gd name="connsiteX0" fmla="*/ 26736 w 712536"/>
                <a:gd name="connsiteY0" fmla="*/ 10694 h 576178"/>
                <a:gd name="connsiteX1" fmla="*/ 712536 w 712536"/>
                <a:gd name="connsiteY1" fmla="*/ 10694 h 576178"/>
                <a:gd name="connsiteX2" fmla="*/ 712536 w 712536"/>
                <a:gd name="connsiteY2" fmla="*/ 576178 h 576178"/>
                <a:gd name="connsiteX3" fmla="*/ 26736 w 712536"/>
                <a:gd name="connsiteY3" fmla="*/ 576178 h 576178"/>
                <a:gd name="connsiteX4" fmla="*/ 26736 w 712536"/>
                <a:gd name="connsiteY4" fmla="*/ 10694 h 576178"/>
                <a:gd name="connsiteX0" fmla="*/ 26736 w 749967"/>
                <a:gd name="connsiteY0" fmla="*/ 10694 h 576178"/>
                <a:gd name="connsiteX1" fmla="*/ 712536 w 749967"/>
                <a:gd name="connsiteY1" fmla="*/ 10694 h 576178"/>
                <a:gd name="connsiteX2" fmla="*/ 712536 w 749967"/>
                <a:gd name="connsiteY2" fmla="*/ 576178 h 576178"/>
                <a:gd name="connsiteX3" fmla="*/ 26736 w 749967"/>
                <a:gd name="connsiteY3" fmla="*/ 576178 h 576178"/>
                <a:gd name="connsiteX4" fmla="*/ 26736 w 749967"/>
                <a:gd name="connsiteY4" fmla="*/ 10694 h 576178"/>
                <a:gd name="connsiteX0" fmla="*/ 26736 w 749967"/>
                <a:gd name="connsiteY0" fmla="*/ 10694 h 608262"/>
                <a:gd name="connsiteX1" fmla="*/ 712536 w 749967"/>
                <a:gd name="connsiteY1" fmla="*/ 10694 h 608262"/>
                <a:gd name="connsiteX2" fmla="*/ 712536 w 749967"/>
                <a:gd name="connsiteY2" fmla="*/ 576178 h 608262"/>
                <a:gd name="connsiteX3" fmla="*/ 26736 w 749967"/>
                <a:gd name="connsiteY3" fmla="*/ 576178 h 608262"/>
                <a:gd name="connsiteX4" fmla="*/ 26736 w 749967"/>
                <a:gd name="connsiteY4" fmla="*/ 10694 h 6082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9967" h="608262">
                  <a:moveTo>
                    <a:pt x="26736" y="10694"/>
                  </a:moveTo>
                  <a:cubicBezTo>
                    <a:pt x="267368" y="-13369"/>
                    <a:pt x="483936" y="10694"/>
                    <a:pt x="712536" y="10694"/>
                  </a:cubicBezTo>
                  <a:cubicBezTo>
                    <a:pt x="712536" y="199189"/>
                    <a:pt x="796757" y="327525"/>
                    <a:pt x="712536" y="576178"/>
                  </a:cubicBezTo>
                  <a:cubicBezTo>
                    <a:pt x="447841" y="648367"/>
                    <a:pt x="255336" y="576178"/>
                    <a:pt x="26736" y="576178"/>
                  </a:cubicBezTo>
                  <a:cubicBezTo>
                    <a:pt x="26736" y="387683"/>
                    <a:pt x="-33422" y="223252"/>
                    <a:pt x="26736" y="10694"/>
                  </a:cubicBezTo>
                  <a:close/>
                </a:path>
              </a:pathLst>
            </a:custGeom>
            <a:solidFill>
              <a:schemeClr val="bg1"/>
            </a:solidFill>
            <a:ln>
              <a:noFill/>
            </a:ln>
            <a:effectLst>
              <a:outerShdw blurRad="107950" dist="12700" dir="5400000" algn="ctr">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6" name="Rectangle 5"/>
            <p:cNvSpPr/>
            <p:nvPr/>
          </p:nvSpPr>
          <p:spPr>
            <a:xfrm>
              <a:off x="8910039" y="4820059"/>
              <a:ext cx="293309" cy="256810"/>
            </a:xfrm>
            <a:custGeom>
              <a:avLst/>
              <a:gdLst>
                <a:gd name="connsiteX0" fmla="*/ 0 w 685800"/>
                <a:gd name="connsiteY0" fmla="*/ 0 h 565484"/>
                <a:gd name="connsiteX1" fmla="*/ 685800 w 685800"/>
                <a:gd name="connsiteY1" fmla="*/ 0 h 565484"/>
                <a:gd name="connsiteX2" fmla="*/ 685800 w 685800"/>
                <a:gd name="connsiteY2" fmla="*/ 565484 h 565484"/>
                <a:gd name="connsiteX3" fmla="*/ 0 w 685800"/>
                <a:gd name="connsiteY3" fmla="*/ 565484 h 565484"/>
                <a:gd name="connsiteX4" fmla="*/ 0 w 685800"/>
                <a:gd name="connsiteY4" fmla="*/ 0 h 565484"/>
                <a:gd name="connsiteX0" fmla="*/ 0 w 685800"/>
                <a:gd name="connsiteY0" fmla="*/ 10694 h 576178"/>
                <a:gd name="connsiteX1" fmla="*/ 685800 w 685800"/>
                <a:gd name="connsiteY1" fmla="*/ 10694 h 576178"/>
                <a:gd name="connsiteX2" fmla="*/ 685800 w 685800"/>
                <a:gd name="connsiteY2" fmla="*/ 576178 h 576178"/>
                <a:gd name="connsiteX3" fmla="*/ 0 w 685800"/>
                <a:gd name="connsiteY3" fmla="*/ 576178 h 576178"/>
                <a:gd name="connsiteX4" fmla="*/ 0 w 685800"/>
                <a:gd name="connsiteY4" fmla="*/ 10694 h 576178"/>
                <a:gd name="connsiteX0" fmla="*/ 26736 w 712536"/>
                <a:gd name="connsiteY0" fmla="*/ 10694 h 576178"/>
                <a:gd name="connsiteX1" fmla="*/ 712536 w 712536"/>
                <a:gd name="connsiteY1" fmla="*/ 10694 h 576178"/>
                <a:gd name="connsiteX2" fmla="*/ 712536 w 712536"/>
                <a:gd name="connsiteY2" fmla="*/ 576178 h 576178"/>
                <a:gd name="connsiteX3" fmla="*/ 26736 w 712536"/>
                <a:gd name="connsiteY3" fmla="*/ 576178 h 576178"/>
                <a:gd name="connsiteX4" fmla="*/ 26736 w 712536"/>
                <a:gd name="connsiteY4" fmla="*/ 10694 h 576178"/>
                <a:gd name="connsiteX0" fmla="*/ 26736 w 749967"/>
                <a:gd name="connsiteY0" fmla="*/ 10694 h 576178"/>
                <a:gd name="connsiteX1" fmla="*/ 712536 w 749967"/>
                <a:gd name="connsiteY1" fmla="*/ 10694 h 576178"/>
                <a:gd name="connsiteX2" fmla="*/ 712536 w 749967"/>
                <a:gd name="connsiteY2" fmla="*/ 576178 h 576178"/>
                <a:gd name="connsiteX3" fmla="*/ 26736 w 749967"/>
                <a:gd name="connsiteY3" fmla="*/ 576178 h 576178"/>
                <a:gd name="connsiteX4" fmla="*/ 26736 w 749967"/>
                <a:gd name="connsiteY4" fmla="*/ 10694 h 576178"/>
                <a:gd name="connsiteX0" fmla="*/ 26736 w 749967"/>
                <a:gd name="connsiteY0" fmla="*/ 10694 h 608262"/>
                <a:gd name="connsiteX1" fmla="*/ 712536 w 749967"/>
                <a:gd name="connsiteY1" fmla="*/ 10694 h 608262"/>
                <a:gd name="connsiteX2" fmla="*/ 712536 w 749967"/>
                <a:gd name="connsiteY2" fmla="*/ 576178 h 608262"/>
                <a:gd name="connsiteX3" fmla="*/ 26736 w 749967"/>
                <a:gd name="connsiteY3" fmla="*/ 576178 h 608262"/>
                <a:gd name="connsiteX4" fmla="*/ 26736 w 749967"/>
                <a:gd name="connsiteY4" fmla="*/ 10694 h 6082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9967" h="608262">
                  <a:moveTo>
                    <a:pt x="26736" y="10694"/>
                  </a:moveTo>
                  <a:cubicBezTo>
                    <a:pt x="267368" y="-13369"/>
                    <a:pt x="483936" y="10694"/>
                    <a:pt x="712536" y="10694"/>
                  </a:cubicBezTo>
                  <a:cubicBezTo>
                    <a:pt x="712536" y="199189"/>
                    <a:pt x="796757" y="327525"/>
                    <a:pt x="712536" y="576178"/>
                  </a:cubicBezTo>
                  <a:cubicBezTo>
                    <a:pt x="447841" y="648367"/>
                    <a:pt x="255336" y="576178"/>
                    <a:pt x="26736" y="576178"/>
                  </a:cubicBezTo>
                  <a:cubicBezTo>
                    <a:pt x="26736" y="387683"/>
                    <a:pt x="-33422" y="223252"/>
                    <a:pt x="26736" y="10694"/>
                  </a:cubicBezTo>
                  <a:close/>
                </a:path>
              </a:pathLst>
            </a:custGeom>
            <a:solidFill>
              <a:schemeClr val="bg1"/>
            </a:solidFill>
            <a:ln>
              <a:noFill/>
            </a:ln>
            <a:effectLst>
              <a:outerShdw blurRad="107950" dist="12700" dir="5400000" algn="ctr">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7" name="Rectangle 5"/>
            <p:cNvSpPr/>
            <p:nvPr/>
          </p:nvSpPr>
          <p:spPr>
            <a:xfrm>
              <a:off x="9201245" y="3979619"/>
              <a:ext cx="293309" cy="256810"/>
            </a:xfrm>
            <a:custGeom>
              <a:avLst/>
              <a:gdLst>
                <a:gd name="connsiteX0" fmla="*/ 0 w 685800"/>
                <a:gd name="connsiteY0" fmla="*/ 0 h 565484"/>
                <a:gd name="connsiteX1" fmla="*/ 685800 w 685800"/>
                <a:gd name="connsiteY1" fmla="*/ 0 h 565484"/>
                <a:gd name="connsiteX2" fmla="*/ 685800 w 685800"/>
                <a:gd name="connsiteY2" fmla="*/ 565484 h 565484"/>
                <a:gd name="connsiteX3" fmla="*/ 0 w 685800"/>
                <a:gd name="connsiteY3" fmla="*/ 565484 h 565484"/>
                <a:gd name="connsiteX4" fmla="*/ 0 w 685800"/>
                <a:gd name="connsiteY4" fmla="*/ 0 h 565484"/>
                <a:gd name="connsiteX0" fmla="*/ 0 w 685800"/>
                <a:gd name="connsiteY0" fmla="*/ 10694 h 576178"/>
                <a:gd name="connsiteX1" fmla="*/ 685800 w 685800"/>
                <a:gd name="connsiteY1" fmla="*/ 10694 h 576178"/>
                <a:gd name="connsiteX2" fmla="*/ 685800 w 685800"/>
                <a:gd name="connsiteY2" fmla="*/ 576178 h 576178"/>
                <a:gd name="connsiteX3" fmla="*/ 0 w 685800"/>
                <a:gd name="connsiteY3" fmla="*/ 576178 h 576178"/>
                <a:gd name="connsiteX4" fmla="*/ 0 w 685800"/>
                <a:gd name="connsiteY4" fmla="*/ 10694 h 576178"/>
                <a:gd name="connsiteX0" fmla="*/ 26736 w 712536"/>
                <a:gd name="connsiteY0" fmla="*/ 10694 h 576178"/>
                <a:gd name="connsiteX1" fmla="*/ 712536 w 712536"/>
                <a:gd name="connsiteY1" fmla="*/ 10694 h 576178"/>
                <a:gd name="connsiteX2" fmla="*/ 712536 w 712536"/>
                <a:gd name="connsiteY2" fmla="*/ 576178 h 576178"/>
                <a:gd name="connsiteX3" fmla="*/ 26736 w 712536"/>
                <a:gd name="connsiteY3" fmla="*/ 576178 h 576178"/>
                <a:gd name="connsiteX4" fmla="*/ 26736 w 712536"/>
                <a:gd name="connsiteY4" fmla="*/ 10694 h 576178"/>
                <a:gd name="connsiteX0" fmla="*/ 26736 w 749967"/>
                <a:gd name="connsiteY0" fmla="*/ 10694 h 576178"/>
                <a:gd name="connsiteX1" fmla="*/ 712536 w 749967"/>
                <a:gd name="connsiteY1" fmla="*/ 10694 h 576178"/>
                <a:gd name="connsiteX2" fmla="*/ 712536 w 749967"/>
                <a:gd name="connsiteY2" fmla="*/ 576178 h 576178"/>
                <a:gd name="connsiteX3" fmla="*/ 26736 w 749967"/>
                <a:gd name="connsiteY3" fmla="*/ 576178 h 576178"/>
                <a:gd name="connsiteX4" fmla="*/ 26736 w 749967"/>
                <a:gd name="connsiteY4" fmla="*/ 10694 h 576178"/>
                <a:gd name="connsiteX0" fmla="*/ 26736 w 749967"/>
                <a:gd name="connsiteY0" fmla="*/ 10694 h 608262"/>
                <a:gd name="connsiteX1" fmla="*/ 712536 w 749967"/>
                <a:gd name="connsiteY1" fmla="*/ 10694 h 608262"/>
                <a:gd name="connsiteX2" fmla="*/ 712536 w 749967"/>
                <a:gd name="connsiteY2" fmla="*/ 576178 h 608262"/>
                <a:gd name="connsiteX3" fmla="*/ 26736 w 749967"/>
                <a:gd name="connsiteY3" fmla="*/ 576178 h 608262"/>
                <a:gd name="connsiteX4" fmla="*/ 26736 w 749967"/>
                <a:gd name="connsiteY4" fmla="*/ 10694 h 6082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9967" h="608262">
                  <a:moveTo>
                    <a:pt x="26736" y="10694"/>
                  </a:moveTo>
                  <a:cubicBezTo>
                    <a:pt x="267368" y="-13369"/>
                    <a:pt x="483936" y="10694"/>
                    <a:pt x="712536" y="10694"/>
                  </a:cubicBezTo>
                  <a:cubicBezTo>
                    <a:pt x="712536" y="199189"/>
                    <a:pt x="796757" y="327525"/>
                    <a:pt x="712536" y="576178"/>
                  </a:cubicBezTo>
                  <a:cubicBezTo>
                    <a:pt x="447841" y="648367"/>
                    <a:pt x="255336" y="576178"/>
                    <a:pt x="26736" y="576178"/>
                  </a:cubicBezTo>
                  <a:cubicBezTo>
                    <a:pt x="26736" y="387683"/>
                    <a:pt x="-33422" y="223252"/>
                    <a:pt x="26736" y="10694"/>
                  </a:cubicBezTo>
                  <a:close/>
                </a:path>
              </a:pathLst>
            </a:custGeom>
            <a:solidFill>
              <a:schemeClr val="bg1"/>
            </a:solidFill>
            <a:ln>
              <a:noFill/>
            </a:ln>
            <a:effectLst>
              <a:outerShdw blurRad="107950" dist="12700" dir="5400000" algn="ctr">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8" name="Rectangle 5"/>
            <p:cNvSpPr/>
            <p:nvPr/>
          </p:nvSpPr>
          <p:spPr>
            <a:xfrm>
              <a:off x="9292228" y="4290386"/>
              <a:ext cx="293309" cy="256810"/>
            </a:xfrm>
            <a:custGeom>
              <a:avLst/>
              <a:gdLst>
                <a:gd name="connsiteX0" fmla="*/ 0 w 685800"/>
                <a:gd name="connsiteY0" fmla="*/ 0 h 565484"/>
                <a:gd name="connsiteX1" fmla="*/ 685800 w 685800"/>
                <a:gd name="connsiteY1" fmla="*/ 0 h 565484"/>
                <a:gd name="connsiteX2" fmla="*/ 685800 w 685800"/>
                <a:gd name="connsiteY2" fmla="*/ 565484 h 565484"/>
                <a:gd name="connsiteX3" fmla="*/ 0 w 685800"/>
                <a:gd name="connsiteY3" fmla="*/ 565484 h 565484"/>
                <a:gd name="connsiteX4" fmla="*/ 0 w 685800"/>
                <a:gd name="connsiteY4" fmla="*/ 0 h 565484"/>
                <a:gd name="connsiteX0" fmla="*/ 0 w 685800"/>
                <a:gd name="connsiteY0" fmla="*/ 10694 h 576178"/>
                <a:gd name="connsiteX1" fmla="*/ 685800 w 685800"/>
                <a:gd name="connsiteY1" fmla="*/ 10694 h 576178"/>
                <a:gd name="connsiteX2" fmla="*/ 685800 w 685800"/>
                <a:gd name="connsiteY2" fmla="*/ 576178 h 576178"/>
                <a:gd name="connsiteX3" fmla="*/ 0 w 685800"/>
                <a:gd name="connsiteY3" fmla="*/ 576178 h 576178"/>
                <a:gd name="connsiteX4" fmla="*/ 0 w 685800"/>
                <a:gd name="connsiteY4" fmla="*/ 10694 h 576178"/>
                <a:gd name="connsiteX0" fmla="*/ 26736 w 712536"/>
                <a:gd name="connsiteY0" fmla="*/ 10694 h 576178"/>
                <a:gd name="connsiteX1" fmla="*/ 712536 w 712536"/>
                <a:gd name="connsiteY1" fmla="*/ 10694 h 576178"/>
                <a:gd name="connsiteX2" fmla="*/ 712536 w 712536"/>
                <a:gd name="connsiteY2" fmla="*/ 576178 h 576178"/>
                <a:gd name="connsiteX3" fmla="*/ 26736 w 712536"/>
                <a:gd name="connsiteY3" fmla="*/ 576178 h 576178"/>
                <a:gd name="connsiteX4" fmla="*/ 26736 w 712536"/>
                <a:gd name="connsiteY4" fmla="*/ 10694 h 576178"/>
                <a:gd name="connsiteX0" fmla="*/ 26736 w 749967"/>
                <a:gd name="connsiteY0" fmla="*/ 10694 h 576178"/>
                <a:gd name="connsiteX1" fmla="*/ 712536 w 749967"/>
                <a:gd name="connsiteY1" fmla="*/ 10694 h 576178"/>
                <a:gd name="connsiteX2" fmla="*/ 712536 w 749967"/>
                <a:gd name="connsiteY2" fmla="*/ 576178 h 576178"/>
                <a:gd name="connsiteX3" fmla="*/ 26736 w 749967"/>
                <a:gd name="connsiteY3" fmla="*/ 576178 h 576178"/>
                <a:gd name="connsiteX4" fmla="*/ 26736 w 749967"/>
                <a:gd name="connsiteY4" fmla="*/ 10694 h 576178"/>
                <a:gd name="connsiteX0" fmla="*/ 26736 w 749967"/>
                <a:gd name="connsiteY0" fmla="*/ 10694 h 608262"/>
                <a:gd name="connsiteX1" fmla="*/ 712536 w 749967"/>
                <a:gd name="connsiteY1" fmla="*/ 10694 h 608262"/>
                <a:gd name="connsiteX2" fmla="*/ 712536 w 749967"/>
                <a:gd name="connsiteY2" fmla="*/ 576178 h 608262"/>
                <a:gd name="connsiteX3" fmla="*/ 26736 w 749967"/>
                <a:gd name="connsiteY3" fmla="*/ 576178 h 608262"/>
                <a:gd name="connsiteX4" fmla="*/ 26736 w 749967"/>
                <a:gd name="connsiteY4" fmla="*/ 10694 h 6082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9967" h="608262">
                  <a:moveTo>
                    <a:pt x="26736" y="10694"/>
                  </a:moveTo>
                  <a:cubicBezTo>
                    <a:pt x="267368" y="-13369"/>
                    <a:pt x="483936" y="10694"/>
                    <a:pt x="712536" y="10694"/>
                  </a:cubicBezTo>
                  <a:cubicBezTo>
                    <a:pt x="712536" y="199189"/>
                    <a:pt x="796757" y="327525"/>
                    <a:pt x="712536" y="576178"/>
                  </a:cubicBezTo>
                  <a:cubicBezTo>
                    <a:pt x="447841" y="648367"/>
                    <a:pt x="255336" y="576178"/>
                    <a:pt x="26736" y="576178"/>
                  </a:cubicBezTo>
                  <a:cubicBezTo>
                    <a:pt x="26736" y="387683"/>
                    <a:pt x="-33422" y="223252"/>
                    <a:pt x="26736" y="10694"/>
                  </a:cubicBezTo>
                  <a:close/>
                </a:path>
              </a:pathLst>
            </a:custGeom>
            <a:solidFill>
              <a:schemeClr val="bg1"/>
            </a:solidFill>
            <a:ln>
              <a:noFill/>
            </a:ln>
            <a:effectLst>
              <a:outerShdw blurRad="107950" dist="12700" dir="5400000" algn="ctr">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9" name="Rectangle 5"/>
            <p:cNvSpPr/>
            <p:nvPr/>
          </p:nvSpPr>
          <p:spPr>
            <a:xfrm>
              <a:off x="8803109" y="4120251"/>
              <a:ext cx="293309" cy="256810"/>
            </a:xfrm>
            <a:custGeom>
              <a:avLst/>
              <a:gdLst>
                <a:gd name="connsiteX0" fmla="*/ 0 w 685800"/>
                <a:gd name="connsiteY0" fmla="*/ 0 h 565484"/>
                <a:gd name="connsiteX1" fmla="*/ 685800 w 685800"/>
                <a:gd name="connsiteY1" fmla="*/ 0 h 565484"/>
                <a:gd name="connsiteX2" fmla="*/ 685800 w 685800"/>
                <a:gd name="connsiteY2" fmla="*/ 565484 h 565484"/>
                <a:gd name="connsiteX3" fmla="*/ 0 w 685800"/>
                <a:gd name="connsiteY3" fmla="*/ 565484 h 565484"/>
                <a:gd name="connsiteX4" fmla="*/ 0 w 685800"/>
                <a:gd name="connsiteY4" fmla="*/ 0 h 565484"/>
                <a:gd name="connsiteX0" fmla="*/ 0 w 685800"/>
                <a:gd name="connsiteY0" fmla="*/ 10694 h 576178"/>
                <a:gd name="connsiteX1" fmla="*/ 685800 w 685800"/>
                <a:gd name="connsiteY1" fmla="*/ 10694 h 576178"/>
                <a:gd name="connsiteX2" fmla="*/ 685800 w 685800"/>
                <a:gd name="connsiteY2" fmla="*/ 576178 h 576178"/>
                <a:gd name="connsiteX3" fmla="*/ 0 w 685800"/>
                <a:gd name="connsiteY3" fmla="*/ 576178 h 576178"/>
                <a:gd name="connsiteX4" fmla="*/ 0 w 685800"/>
                <a:gd name="connsiteY4" fmla="*/ 10694 h 576178"/>
                <a:gd name="connsiteX0" fmla="*/ 26736 w 712536"/>
                <a:gd name="connsiteY0" fmla="*/ 10694 h 576178"/>
                <a:gd name="connsiteX1" fmla="*/ 712536 w 712536"/>
                <a:gd name="connsiteY1" fmla="*/ 10694 h 576178"/>
                <a:gd name="connsiteX2" fmla="*/ 712536 w 712536"/>
                <a:gd name="connsiteY2" fmla="*/ 576178 h 576178"/>
                <a:gd name="connsiteX3" fmla="*/ 26736 w 712536"/>
                <a:gd name="connsiteY3" fmla="*/ 576178 h 576178"/>
                <a:gd name="connsiteX4" fmla="*/ 26736 w 712536"/>
                <a:gd name="connsiteY4" fmla="*/ 10694 h 576178"/>
                <a:gd name="connsiteX0" fmla="*/ 26736 w 749967"/>
                <a:gd name="connsiteY0" fmla="*/ 10694 h 576178"/>
                <a:gd name="connsiteX1" fmla="*/ 712536 w 749967"/>
                <a:gd name="connsiteY1" fmla="*/ 10694 h 576178"/>
                <a:gd name="connsiteX2" fmla="*/ 712536 w 749967"/>
                <a:gd name="connsiteY2" fmla="*/ 576178 h 576178"/>
                <a:gd name="connsiteX3" fmla="*/ 26736 w 749967"/>
                <a:gd name="connsiteY3" fmla="*/ 576178 h 576178"/>
                <a:gd name="connsiteX4" fmla="*/ 26736 w 749967"/>
                <a:gd name="connsiteY4" fmla="*/ 10694 h 576178"/>
                <a:gd name="connsiteX0" fmla="*/ 26736 w 749967"/>
                <a:gd name="connsiteY0" fmla="*/ 10694 h 608262"/>
                <a:gd name="connsiteX1" fmla="*/ 712536 w 749967"/>
                <a:gd name="connsiteY1" fmla="*/ 10694 h 608262"/>
                <a:gd name="connsiteX2" fmla="*/ 712536 w 749967"/>
                <a:gd name="connsiteY2" fmla="*/ 576178 h 608262"/>
                <a:gd name="connsiteX3" fmla="*/ 26736 w 749967"/>
                <a:gd name="connsiteY3" fmla="*/ 576178 h 608262"/>
                <a:gd name="connsiteX4" fmla="*/ 26736 w 749967"/>
                <a:gd name="connsiteY4" fmla="*/ 10694 h 6082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9967" h="608262">
                  <a:moveTo>
                    <a:pt x="26736" y="10694"/>
                  </a:moveTo>
                  <a:cubicBezTo>
                    <a:pt x="267368" y="-13369"/>
                    <a:pt x="483936" y="10694"/>
                    <a:pt x="712536" y="10694"/>
                  </a:cubicBezTo>
                  <a:cubicBezTo>
                    <a:pt x="712536" y="199189"/>
                    <a:pt x="796757" y="327525"/>
                    <a:pt x="712536" y="576178"/>
                  </a:cubicBezTo>
                  <a:cubicBezTo>
                    <a:pt x="447841" y="648367"/>
                    <a:pt x="255336" y="576178"/>
                    <a:pt x="26736" y="576178"/>
                  </a:cubicBezTo>
                  <a:cubicBezTo>
                    <a:pt x="26736" y="387683"/>
                    <a:pt x="-33422" y="223252"/>
                    <a:pt x="26736" y="10694"/>
                  </a:cubicBezTo>
                  <a:close/>
                </a:path>
              </a:pathLst>
            </a:custGeom>
            <a:solidFill>
              <a:schemeClr val="bg1"/>
            </a:solidFill>
            <a:ln>
              <a:noFill/>
            </a:ln>
            <a:effectLst>
              <a:outerShdw blurRad="107950" dist="12700" dir="5400000" algn="ctr">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0" name="Rectangle 5"/>
            <p:cNvSpPr/>
            <p:nvPr/>
          </p:nvSpPr>
          <p:spPr>
            <a:xfrm>
              <a:off x="8849804" y="4485227"/>
              <a:ext cx="293309" cy="256810"/>
            </a:xfrm>
            <a:custGeom>
              <a:avLst/>
              <a:gdLst>
                <a:gd name="connsiteX0" fmla="*/ 0 w 685800"/>
                <a:gd name="connsiteY0" fmla="*/ 0 h 565484"/>
                <a:gd name="connsiteX1" fmla="*/ 685800 w 685800"/>
                <a:gd name="connsiteY1" fmla="*/ 0 h 565484"/>
                <a:gd name="connsiteX2" fmla="*/ 685800 w 685800"/>
                <a:gd name="connsiteY2" fmla="*/ 565484 h 565484"/>
                <a:gd name="connsiteX3" fmla="*/ 0 w 685800"/>
                <a:gd name="connsiteY3" fmla="*/ 565484 h 565484"/>
                <a:gd name="connsiteX4" fmla="*/ 0 w 685800"/>
                <a:gd name="connsiteY4" fmla="*/ 0 h 565484"/>
                <a:gd name="connsiteX0" fmla="*/ 0 w 685800"/>
                <a:gd name="connsiteY0" fmla="*/ 10694 h 576178"/>
                <a:gd name="connsiteX1" fmla="*/ 685800 w 685800"/>
                <a:gd name="connsiteY1" fmla="*/ 10694 h 576178"/>
                <a:gd name="connsiteX2" fmla="*/ 685800 w 685800"/>
                <a:gd name="connsiteY2" fmla="*/ 576178 h 576178"/>
                <a:gd name="connsiteX3" fmla="*/ 0 w 685800"/>
                <a:gd name="connsiteY3" fmla="*/ 576178 h 576178"/>
                <a:gd name="connsiteX4" fmla="*/ 0 w 685800"/>
                <a:gd name="connsiteY4" fmla="*/ 10694 h 576178"/>
                <a:gd name="connsiteX0" fmla="*/ 26736 w 712536"/>
                <a:gd name="connsiteY0" fmla="*/ 10694 h 576178"/>
                <a:gd name="connsiteX1" fmla="*/ 712536 w 712536"/>
                <a:gd name="connsiteY1" fmla="*/ 10694 h 576178"/>
                <a:gd name="connsiteX2" fmla="*/ 712536 w 712536"/>
                <a:gd name="connsiteY2" fmla="*/ 576178 h 576178"/>
                <a:gd name="connsiteX3" fmla="*/ 26736 w 712536"/>
                <a:gd name="connsiteY3" fmla="*/ 576178 h 576178"/>
                <a:gd name="connsiteX4" fmla="*/ 26736 w 712536"/>
                <a:gd name="connsiteY4" fmla="*/ 10694 h 576178"/>
                <a:gd name="connsiteX0" fmla="*/ 26736 w 749967"/>
                <a:gd name="connsiteY0" fmla="*/ 10694 h 576178"/>
                <a:gd name="connsiteX1" fmla="*/ 712536 w 749967"/>
                <a:gd name="connsiteY1" fmla="*/ 10694 h 576178"/>
                <a:gd name="connsiteX2" fmla="*/ 712536 w 749967"/>
                <a:gd name="connsiteY2" fmla="*/ 576178 h 576178"/>
                <a:gd name="connsiteX3" fmla="*/ 26736 w 749967"/>
                <a:gd name="connsiteY3" fmla="*/ 576178 h 576178"/>
                <a:gd name="connsiteX4" fmla="*/ 26736 w 749967"/>
                <a:gd name="connsiteY4" fmla="*/ 10694 h 576178"/>
                <a:gd name="connsiteX0" fmla="*/ 26736 w 749967"/>
                <a:gd name="connsiteY0" fmla="*/ 10694 h 608262"/>
                <a:gd name="connsiteX1" fmla="*/ 712536 w 749967"/>
                <a:gd name="connsiteY1" fmla="*/ 10694 h 608262"/>
                <a:gd name="connsiteX2" fmla="*/ 712536 w 749967"/>
                <a:gd name="connsiteY2" fmla="*/ 576178 h 608262"/>
                <a:gd name="connsiteX3" fmla="*/ 26736 w 749967"/>
                <a:gd name="connsiteY3" fmla="*/ 576178 h 608262"/>
                <a:gd name="connsiteX4" fmla="*/ 26736 w 749967"/>
                <a:gd name="connsiteY4" fmla="*/ 10694 h 6082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9967" h="608262">
                  <a:moveTo>
                    <a:pt x="26736" y="10694"/>
                  </a:moveTo>
                  <a:cubicBezTo>
                    <a:pt x="267368" y="-13369"/>
                    <a:pt x="483936" y="10694"/>
                    <a:pt x="712536" y="10694"/>
                  </a:cubicBezTo>
                  <a:cubicBezTo>
                    <a:pt x="712536" y="199189"/>
                    <a:pt x="796757" y="327525"/>
                    <a:pt x="712536" y="576178"/>
                  </a:cubicBezTo>
                  <a:cubicBezTo>
                    <a:pt x="447841" y="648367"/>
                    <a:pt x="255336" y="576178"/>
                    <a:pt x="26736" y="576178"/>
                  </a:cubicBezTo>
                  <a:cubicBezTo>
                    <a:pt x="26736" y="387683"/>
                    <a:pt x="-33422" y="223252"/>
                    <a:pt x="26736" y="10694"/>
                  </a:cubicBezTo>
                  <a:close/>
                </a:path>
              </a:pathLst>
            </a:custGeom>
            <a:solidFill>
              <a:schemeClr val="bg1"/>
            </a:solidFill>
            <a:ln>
              <a:noFill/>
            </a:ln>
            <a:effectLst>
              <a:outerShdw blurRad="107950" dist="12700" dir="5400000" algn="ctr">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1" name="Rectangle 5"/>
            <p:cNvSpPr/>
            <p:nvPr/>
          </p:nvSpPr>
          <p:spPr>
            <a:xfrm>
              <a:off x="9687062" y="3808399"/>
              <a:ext cx="293309" cy="256810"/>
            </a:xfrm>
            <a:custGeom>
              <a:avLst/>
              <a:gdLst>
                <a:gd name="connsiteX0" fmla="*/ 0 w 685800"/>
                <a:gd name="connsiteY0" fmla="*/ 0 h 565484"/>
                <a:gd name="connsiteX1" fmla="*/ 685800 w 685800"/>
                <a:gd name="connsiteY1" fmla="*/ 0 h 565484"/>
                <a:gd name="connsiteX2" fmla="*/ 685800 w 685800"/>
                <a:gd name="connsiteY2" fmla="*/ 565484 h 565484"/>
                <a:gd name="connsiteX3" fmla="*/ 0 w 685800"/>
                <a:gd name="connsiteY3" fmla="*/ 565484 h 565484"/>
                <a:gd name="connsiteX4" fmla="*/ 0 w 685800"/>
                <a:gd name="connsiteY4" fmla="*/ 0 h 565484"/>
                <a:gd name="connsiteX0" fmla="*/ 0 w 685800"/>
                <a:gd name="connsiteY0" fmla="*/ 10694 h 576178"/>
                <a:gd name="connsiteX1" fmla="*/ 685800 w 685800"/>
                <a:gd name="connsiteY1" fmla="*/ 10694 h 576178"/>
                <a:gd name="connsiteX2" fmla="*/ 685800 w 685800"/>
                <a:gd name="connsiteY2" fmla="*/ 576178 h 576178"/>
                <a:gd name="connsiteX3" fmla="*/ 0 w 685800"/>
                <a:gd name="connsiteY3" fmla="*/ 576178 h 576178"/>
                <a:gd name="connsiteX4" fmla="*/ 0 w 685800"/>
                <a:gd name="connsiteY4" fmla="*/ 10694 h 576178"/>
                <a:gd name="connsiteX0" fmla="*/ 26736 w 712536"/>
                <a:gd name="connsiteY0" fmla="*/ 10694 h 576178"/>
                <a:gd name="connsiteX1" fmla="*/ 712536 w 712536"/>
                <a:gd name="connsiteY1" fmla="*/ 10694 h 576178"/>
                <a:gd name="connsiteX2" fmla="*/ 712536 w 712536"/>
                <a:gd name="connsiteY2" fmla="*/ 576178 h 576178"/>
                <a:gd name="connsiteX3" fmla="*/ 26736 w 712536"/>
                <a:gd name="connsiteY3" fmla="*/ 576178 h 576178"/>
                <a:gd name="connsiteX4" fmla="*/ 26736 w 712536"/>
                <a:gd name="connsiteY4" fmla="*/ 10694 h 576178"/>
                <a:gd name="connsiteX0" fmla="*/ 26736 w 749967"/>
                <a:gd name="connsiteY0" fmla="*/ 10694 h 576178"/>
                <a:gd name="connsiteX1" fmla="*/ 712536 w 749967"/>
                <a:gd name="connsiteY1" fmla="*/ 10694 h 576178"/>
                <a:gd name="connsiteX2" fmla="*/ 712536 w 749967"/>
                <a:gd name="connsiteY2" fmla="*/ 576178 h 576178"/>
                <a:gd name="connsiteX3" fmla="*/ 26736 w 749967"/>
                <a:gd name="connsiteY3" fmla="*/ 576178 h 576178"/>
                <a:gd name="connsiteX4" fmla="*/ 26736 w 749967"/>
                <a:gd name="connsiteY4" fmla="*/ 10694 h 576178"/>
                <a:gd name="connsiteX0" fmla="*/ 26736 w 749967"/>
                <a:gd name="connsiteY0" fmla="*/ 10694 h 608262"/>
                <a:gd name="connsiteX1" fmla="*/ 712536 w 749967"/>
                <a:gd name="connsiteY1" fmla="*/ 10694 h 608262"/>
                <a:gd name="connsiteX2" fmla="*/ 712536 w 749967"/>
                <a:gd name="connsiteY2" fmla="*/ 576178 h 608262"/>
                <a:gd name="connsiteX3" fmla="*/ 26736 w 749967"/>
                <a:gd name="connsiteY3" fmla="*/ 576178 h 608262"/>
                <a:gd name="connsiteX4" fmla="*/ 26736 w 749967"/>
                <a:gd name="connsiteY4" fmla="*/ 10694 h 6082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9967" h="608262">
                  <a:moveTo>
                    <a:pt x="26736" y="10694"/>
                  </a:moveTo>
                  <a:cubicBezTo>
                    <a:pt x="267368" y="-13369"/>
                    <a:pt x="483936" y="10694"/>
                    <a:pt x="712536" y="10694"/>
                  </a:cubicBezTo>
                  <a:cubicBezTo>
                    <a:pt x="712536" y="199189"/>
                    <a:pt x="796757" y="327525"/>
                    <a:pt x="712536" y="576178"/>
                  </a:cubicBezTo>
                  <a:cubicBezTo>
                    <a:pt x="447841" y="648367"/>
                    <a:pt x="255336" y="576178"/>
                    <a:pt x="26736" y="576178"/>
                  </a:cubicBezTo>
                  <a:cubicBezTo>
                    <a:pt x="26736" y="387683"/>
                    <a:pt x="-33422" y="223252"/>
                    <a:pt x="26736" y="10694"/>
                  </a:cubicBezTo>
                  <a:close/>
                </a:path>
              </a:pathLst>
            </a:custGeom>
            <a:solidFill>
              <a:schemeClr val="bg1"/>
            </a:solidFill>
            <a:ln>
              <a:noFill/>
            </a:ln>
            <a:effectLst>
              <a:outerShdw blurRad="107950" dist="12700" dir="5400000" algn="ctr">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2" name="Rectangle 5"/>
            <p:cNvSpPr/>
            <p:nvPr/>
          </p:nvSpPr>
          <p:spPr>
            <a:xfrm>
              <a:off x="9746035" y="4169484"/>
              <a:ext cx="293309" cy="256810"/>
            </a:xfrm>
            <a:custGeom>
              <a:avLst/>
              <a:gdLst>
                <a:gd name="connsiteX0" fmla="*/ 0 w 685800"/>
                <a:gd name="connsiteY0" fmla="*/ 0 h 565484"/>
                <a:gd name="connsiteX1" fmla="*/ 685800 w 685800"/>
                <a:gd name="connsiteY1" fmla="*/ 0 h 565484"/>
                <a:gd name="connsiteX2" fmla="*/ 685800 w 685800"/>
                <a:gd name="connsiteY2" fmla="*/ 565484 h 565484"/>
                <a:gd name="connsiteX3" fmla="*/ 0 w 685800"/>
                <a:gd name="connsiteY3" fmla="*/ 565484 h 565484"/>
                <a:gd name="connsiteX4" fmla="*/ 0 w 685800"/>
                <a:gd name="connsiteY4" fmla="*/ 0 h 565484"/>
                <a:gd name="connsiteX0" fmla="*/ 0 w 685800"/>
                <a:gd name="connsiteY0" fmla="*/ 10694 h 576178"/>
                <a:gd name="connsiteX1" fmla="*/ 685800 w 685800"/>
                <a:gd name="connsiteY1" fmla="*/ 10694 h 576178"/>
                <a:gd name="connsiteX2" fmla="*/ 685800 w 685800"/>
                <a:gd name="connsiteY2" fmla="*/ 576178 h 576178"/>
                <a:gd name="connsiteX3" fmla="*/ 0 w 685800"/>
                <a:gd name="connsiteY3" fmla="*/ 576178 h 576178"/>
                <a:gd name="connsiteX4" fmla="*/ 0 w 685800"/>
                <a:gd name="connsiteY4" fmla="*/ 10694 h 576178"/>
                <a:gd name="connsiteX0" fmla="*/ 26736 w 712536"/>
                <a:gd name="connsiteY0" fmla="*/ 10694 h 576178"/>
                <a:gd name="connsiteX1" fmla="*/ 712536 w 712536"/>
                <a:gd name="connsiteY1" fmla="*/ 10694 h 576178"/>
                <a:gd name="connsiteX2" fmla="*/ 712536 w 712536"/>
                <a:gd name="connsiteY2" fmla="*/ 576178 h 576178"/>
                <a:gd name="connsiteX3" fmla="*/ 26736 w 712536"/>
                <a:gd name="connsiteY3" fmla="*/ 576178 h 576178"/>
                <a:gd name="connsiteX4" fmla="*/ 26736 w 712536"/>
                <a:gd name="connsiteY4" fmla="*/ 10694 h 576178"/>
                <a:gd name="connsiteX0" fmla="*/ 26736 w 749967"/>
                <a:gd name="connsiteY0" fmla="*/ 10694 h 576178"/>
                <a:gd name="connsiteX1" fmla="*/ 712536 w 749967"/>
                <a:gd name="connsiteY1" fmla="*/ 10694 h 576178"/>
                <a:gd name="connsiteX2" fmla="*/ 712536 w 749967"/>
                <a:gd name="connsiteY2" fmla="*/ 576178 h 576178"/>
                <a:gd name="connsiteX3" fmla="*/ 26736 w 749967"/>
                <a:gd name="connsiteY3" fmla="*/ 576178 h 576178"/>
                <a:gd name="connsiteX4" fmla="*/ 26736 w 749967"/>
                <a:gd name="connsiteY4" fmla="*/ 10694 h 576178"/>
                <a:gd name="connsiteX0" fmla="*/ 26736 w 749967"/>
                <a:gd name="connsiteY0" fmla="*/ 10694 h 608262"/>
                <a:gd name="connsiteX1" fmla="*/ 712536 w 749967"/>
                <a:gd name="connsiteY1" fmla="*/ 10694 h 608262"/>
                <a:gd name="connsiteX2" fmla="*/ 712536 w 749967"/>
                <a:gd name="connsiteY2" fmla="*/ 576178 h 608262"/>
                <a:gd name="connsiteX3" fmla="*/ 26736 w 749967"/>
                <a:gd name="connsiteY3" fmla="*/ 576178 h 608262"/>
                <a:gd name="connsiteX4" fmla="*/ 26736 w 749967"/>
                <a:gd name="connsiteY4" fmla="*/ 10694 h 6082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9967" h="608262">
                  <a:moveTo>
                    <a:pt x="26736" y="10694"/>
                  </a:moveTo>
                  <a:cubicBezTo>
                    <a:pt x="267368" y="-13369"/>
                    <a:pt x="483936" y="10694"/>
                    <a:pt x="712536" y="10694"/>
                  </a:cubicBezTo>
                  <a:cubicBezTo>
                    <a:pt x="712536" y="199189"/>
                    <a:pt x="796757" y="327525"/>
                    <a:pt x="712536" y="576178"/>
                  </a:cubicBezTo>
                  <a:cubicBezTo>
                    <a:pt x="447841" y="648367"/>
                    <a:pt x="255336" y="576178"/>
                    <a:pt x="26736" y="576178"/>
                  </a:cubicBezTo>
                  <a:cubicBezTo>
                    <a:pt x="26736" y="387683"/>
                    <a:pt x="-33422" y="223252"/>
                    <a:pt x="26736" y="10694"/>
                  </a:cubicBezTo>
                  <a:close/>
                </a:path>
              </a:pathLst>
            </a:custGeom>
            <a:solidFill>
              <a:schemeClr val="bg1"/>
            </a:solidFill>
            <a:ln>
              <a:noFill/>
            </a:ln>
            <a:effectLst>
              <a:outerShdw blurRad="107950" dist="12700" dir="5400000" algn="ctr">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3" name="Rectangle 5"/>
            <p:cNvSpPr/>
            <p:nvPr/>
          </p:nvSpPr>
          <p:spPr>
            <a:xfrm>
              <a:off x="9813620" y="4504208"/>
              <a:ext cx="293309" cy="256810"/>
            </a:xfrm>
            <a:custGeom>
              <a:avLst/>
              <a:gdLst>
                <a:gd name="connsiteX0" fmla="*/ 0 w 685800"/>
                <a:gd name="connsiteY0" fmla="*/ 0 h 565484"/>
                <a:gd name="connsiteX1" fmla="*/ 685800 w 685800"/>
                <a:gd name="connsiteY1" fmla="*/ 0 h 565484"/>
                <a:gd name="connsiteX2" fmla="*/ 685800 w 685800"/>
                <a:gd name="connsiteY2" fmla="*/ 565484 h 565484"/>
                <a:gd name="connsiteX3" fmla="*/ 0 w 685800"/>
                <a:gd name="connsiteY3" fmla="*/ 565484 h 565484"/>
                <a:gd name="connsiteX4" fmla="*/ 0 w 685800"/>
                <a:gd name="connsiteY4" fmla="*/ 0 h 565484"/>
                <a:gd name="connsiteX0" fmla="*/ 0 w 685800"/>
                <a:gd name="connsiteY0" fmla="*/ 10694 h 576178"/>
                <a:gd name="connsiteX1" fmla="*/ 685800 w 685800"/>
                <a:gd name="connsiteY1" fmla="*/ 10694 h 576178"/>
                <a:gd name="connsiteX2" fmla="*/ 685800 w 685800"/>
                <a:gd name="connsiteY2" fmla="*/ 576178 h 576178"/>
                <a:gd name="connsiteX3" fmla="*/ 0 w 685800"/>
                <a:gd name="connsiteY3" fmla="*/ 576178 h 576178"/>
                <a:gd name="connsiteX4" fmla="*/ 0 w 685800"/>
                <a:gd name="connsiteY4" fmla="*/ 10694 h 576178"/>
                <a:gd name="connsiteX0" fmla="*/ 26736 w 712536"/>
                <a:gd name="connsiteY0" fmla="*/ 10694 h 576178"/>
                <a:gd name="connsiteX1" fmla="*/ 712536 w 712536"/>
                <a:gd name="connsiteY1" fmla="*/ 10694 h 576178"/>
                <a:gd name="connsiteX2" fmla="*/ 712536 w 712536"/>
                <a:gd name="connsiteY2" fmla="*/ 576178 h 576178"/>
                <a:gd name="connsiteX3" fmla="*/ 26736 w 712536"/>
                <a:gd name="connsiteY3" fmla="*/ 576178 h 576178"/>
                <a:gd name="connsiteX4" fmla="*/ 26736 w 712536"/>
                <a:gd name="connsiteY4" fmla="*/ 10694 h 576178"/>
                <a:gd name="connsiteX0" fmla="*/ 26736 w 749967"/>
                <a:gd name="connsiteY0" fmla="*/ 10694 h 576178"/>
                <a:gd name="connsiteX1" fmla="*/ 712536 w 749967"/>
                <a:gd name="connsiteY1" fmla="*/ 10694 h 576178"/>
                <a:gd name="connsiteX2" fmla="*/ 712536 w 749967"/>
                <a:gd name="connsiteY2" fmla="*/ 576178 h 576178"/>
                <a:gd name="connsiteX3" fmla="*/ 26736 w 749967"/>
                <a:gd name="connsiteY3" fmla="*/ 576178 h 576178"/>
                <a:gd name="connsiteX4" fmla="*/ 26736 w 749967"/>
                <a:gd name="connsiteY4" fmla="*/ 10694 h 576178"/>
                <a:gd name="connsiteX0" fmla="*/ 26736 w 749967"/>
                <a:gd name="connsiteY0" fmla="*/ 10694 h 608262"/>
                <a:gd name="connsiteX1" fmla="*/ 712536 w 749967"/>
                <a:gd name="connsiteY1" fmla="*/ 10694 h 608262"/>
                <a:gd name="connsiteX2" fmla="*/ 712536 w 749967"/>
                <a:gd name="connsiteY2" fmla="*/ 576178 h 608262"/>
                <a:gd name="connsiteX3" fmla="*/ 26736 w 749967"/>
                <a:gd name="connsiteY3" fmla="*/ 576178 h 608262"/>
                <a:gd name="connsiteX4" fmla="*/ 26736 w 749967"/>
                <a:gd name="connsiteY4" fmla="*/ 10694 h 6082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9967" h="608262">
                  <a:moveTo>
                    <a:pt x="26736" y="10694"/>
                  </a:moveTo>
                  <a:cubicBezTo>
                    <a:pt x="267368" y="-13369"/>
                    <a:pt x="483936" y="10694"/>
                    <a:pt x="712536" y="10694"/>
                  </a:cubicBezTo>
                  <a:cubicBezTo>
                    <a:pt x="712536" y="199189"/>
                    <a:pt x="796757" y="327525"/>
                    <a:pt x="712536" y="576178"/>
                  </a:cubicBezTo>
                  <a:cubicBezTo>
                    <a:pt x="447841" y="648367"/>
                    <a:pt x="255336" y="576178"/>
                    <a:pt x="26736" y="576178"/>
                  </a:cubicBezTo>
                  <a:cubicBezTo>
                    <a:pt x="26736" y="387683"/>
                    <a:pt x="-33422" y="223252"/>
                    <a:pt x="26736" y="10694"/>
                  </a:cubicBezTo>
                  <a:close/>
                </a:path>
              </a:pathLst>
            </a:custGeom>
            <a:solidFill>
              <a:schemeClr val="bg1"/>
            </a:solidFill>
            <a:ln>
              <a:noFill/>
            </a:ln>
            <a:effectLst>
              <a:outerShdw blurRad="107950" dist="12700" dir="5400000" algn="ctr">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4" name="Rectangle 5"/>
            <p:cNvSpPr/>
            <p:nvPr/>
          </p:nvSpPr>
          <p:spPr>
            <a:xfrm>
              <a:off x="9326133" y="4637215"/>
              <a:ext cx="293309" cy="256810"/>
            </a:xfrm>
            <a:custGeom>
              <a:avLst/>
              <a:gdLst>
                <a:gd name="connsiteX0" fmla="*/ 0 w 685800"/>
                <a:gd name="connsiteY0" fmla="*/ 0 h 565484"/>
                <a:gd name="connsiteX1" fmla="*/ 685800 w 685800"/>
                <a:gd name="connsiteY1" fmla="*/ 0 h 565484"/>
                <a:gd name="connsiteX2" fmla="*/ 685800 w 685800"/>
                <a:gd name="connsiteY2" fmla="*/ 565484 h 565484"/>
                <a:gd name="connsiteX3" fmla="*/ 0 w 685800"/>
                <a:gd name="connsiteY3" fmla="*/ 565484 h 565484"/>
                <a:gd name="connsiteX4" fmla="*/ 0 w 685800"/>
                <a:gd name="connsiteY4" fmla="*/ 0 h 565484"/>
                <a:gd name="connsiteX0" fmla="*/ 0 w 685800"/>
                <a:gd name="connsiteY0" fmla="*/ 10694 h 576178"/>
                <a:gd name="connsiteX1" fmla="*/ 685800 w 685800"/>
                <a:gd name="connsiteY1" fmla="*/ 10694 h 576178"/>
                <a:gd name="connsiteX2" fmla="*/ 685800 w 685800"/>
                <a:gd name="connsiteY2" fmla="*/ 576178 h 576178"/>
                <a:gd name="connsiteX3" fmla="*/ 0 w 685800"/>
                <a:gd name="connsiteY3" fmla="*/ 576178 h 576178"/>
                <a:gd name="connsiteX4" fmla="*/ 0 w 685800"/>
                <a:gd name="connsiteY4" fmla="*/ 10694 h 576178"/>
                <a:gd name="connsiteX0" fmla="*/ 26736 w 712536"/>
                <a:gd name="connsiteY0" fmla="*/ 10694 h 576178"/>
                <a:gd name="connsiteX1" fmla="*/ 712536 w 712536"/>
                <a:gd name="connsiteY1" fmla="*/ 10694 h 576178"/>
                <a:gd name="connsiteX2" fmla="*/ 712536 w 712536"/>
                <a:gd name="connsiteY2" fmla="*/ 576178 h 576178"/>
                <a:gd name="connsiteX3" fmla="*/ 26736 w 712536"/>
                <a:gd name="connsiteY3" fmla="*/ 576178 h 576178"/>
                <a:gd name="connsiteX4" fmla="*/ 26736 w 712536"/>
                <a:gd name="connsiteY4" fmla="*/ 10694 h 576178"/>
                <a:gd name="connsiteX0" fmla="*/ 26736 w 749967"/>
                <a:gd name="connsiteY0" fmla="*/ 10694 h 576178"/>
                <a:gd name="connsiteX1" fmla="*/ 712536 w 749967"/>
                <a:gd name="connsiteY1" fmla="*/ 10694 h 576178"/>
                <a:gd name="connsiteX2" fmla="*/ 712536 w 749967"/>
                <a:gd name="connsiteY2" fmla="*/ 576178 h 576178"/>
                <a:gd name="connsiteX3" fmla="*/ 26736 w 749967"/>
                <a:gd name="connsiteY3" fmla="*/ 576178 h 576178"/>
                <a:gd name="connsiteX4" fmla="*/ 26736 w 749967"/>
                <a:gd name="connsiteY4" fmla="*/ 10694 h 576178"/>
                <a:gd name="connsiteX0" fmla="*/ 26736 w 749967"/>
                <a:gd name="connsiteY0" fmla="*/ 10694 h 608262"/>
                <a:gd name="connsiteX1" fmla="*/ 712536 w 749967"/>
                <a:gd name="connsiteY1" fmla="*/ 10694 h 608262"/>
                <a:gd name="connsiteX2" fmla="*/ 712536 w 749967"/>
                <a:gd name="connsiteY2" fmla="*/ 576178 h 608262"/>
                <a:gd name="connsiteX3" fmla="*/ 26736 w 749967"/>
                <a:gd name="connsiteY3" fmla="*/ 576178 h 608262"/>
                <a:gd name="connsiteX4" fmla="*/ 26736 w 749967"/>
                <a:gd name="connsiteY4" fmla="*/ 10694 h 6082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9967" h="608262">
                  <a:moveTo>
                    <a:pt x="26736" y="10694"/>
                  </a:moveTo>
                  <a:cubicBezTo>
                    <a:pt x="267368" y="-13369"/>
                    <a:pt x="483936" y="10694"/>
                    <a:pt x="712536" y="10694"/>
                  </a:cubicBezTo>
                  <a:cubicBezTo>
                    <a:pt x="712536" y="199189"/>
                    <a:pt x="796757" y="327525"/>
                    <a:pt x="712536" y="576178"/>
                  </a:cubicBezTo>
                  <a:cubicBezTo>
                    <a:pt x="447841" y="648367"/>
                    <a:pt x="255336" y="576178"/>
                    <a:pt x="26736" y="576178"/>
                  </a:cubicBezTo>
                  <a:cubicBezTo>
                    <a:pt x="26736" y="387683"/>
                    <a:pt x="-33422" y="223252"/>
                    <a:pt x="26736" y="10694"/>
                  </a:cubicBezTo>
                  <a:close/>
                </a:path>
              </a:pathLst>
            </a:custGeom>
            <a:solidFill>
              <a:schemeClr val="bg1"/>
            </a:solidFill>
            <a:ln>
              <a:noFill/>
            </a:ln>
            <a:effectLst>
              <a:outerShdw blurRad="107950" dist="12700" dir="5400000" algn="ctr">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pic>
        <p:nvPicPr>
          <p:cNvPr id="35" name="Picture 3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0435" y="0"/>
            <a:ext cx="1417791" cy="979395"/>
          </a:xfrm>
          <a:prstGeom prst="rect">
            <a:avLst/>
          </a:prstGeo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Tree>
    <p:extLst>
      <p:ext uri="{BB962C8B-B14F-4D97-AF65-F5344CB8AC3E}">
        <p14:creationId xmlns:p14="http://schemas.microsoft.com/office/powerpoint/2010/main" val="15931357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7"/>
                                        </p:tgtEl>
                                        <p:attrNameLst>
                                          <p:attrName>style.visibility</p:attrName>
                                        </p:attrNameLst>
                                      </p:cBhvr>
                                      <p:to>
                                        <p:strVal val="visible"/>
                                      </p:to>
                                    </p:set>
                                    <p:animEffect transition="in" filter="fade">
                                      <p:cBhvr>
                                        <p:cTn id="7" dur="500"/>
                                        <p:tgtEl>
                                          <p:spTgt spid="117"/>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wipe(down)">
                                      <p:cBhvr>
                                        <p:cTn id="10" dur="500"/>
                                        <p:tgtEl>
                                          <p:spTgt spid="12"/>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116"/>
                                        </p:tgtEl>
                                        <p:attrNameLst>
                                          <p:attrName>style.visibility</p:attrName>
                                        </p:attrNameLst>
                                      </p:cBhvr>
                                      <p:to>
                                        <p:strVal val="visible"/>
                                      </p:to>
                                    </p:set>
                                    <p:animEffect transition="in" filter="wipe(down)">
                                      <p:cBhvr>
                                        <p:cTn id="13" dur="500"/>
                                        <p:tgtEl>
                                          <p:spTgt spid="116"/>
                                        </p:tgtEl>
                                      </p:cBhvr>
                                    </p:animEffect>
                                  </p:childTnLst>
                                </p:cTn>
                              </p:par>
                              <p:par>
                                <p:cTn id="14" presetID="6" presetClass="entr" presetSubtype="16" fill="hold"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circle(in)">
                                      <p:cBhvr>
                                        <p:cTn id="16" dur="2000"/>
                                        <p:tgtEl>
                                          <p:spTgt spid="7"/>
                                        </p:tgtEl>
                                      </p:cBhvr>
                                    </p:animEffect>
                                  </p:childTnLst>
                                </p:cTn>
                              </p:par>
                              <p:par>
                                <p:cTn id="17" presetID="14" presetClass="entr" presetSubtype="10" fill="hold"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randombar(horizontal)">
                                      <p:cBhvr>
                                        <p:cTn id="1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6" grpId="0"/>
      <p:bldP spid="117" grpId="0"/>
      <p:bldP spid="1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a:xfrm rot="21380630">
            <a:off x="4233501" y="2257125"/>
            <a:ext cx="3852984" cy="4188286"/>
          </a:xfrm>
          <a:prstGeom prst="rect">
            <a:avLst/>
          </a:prstGeom>
          <a:solidFill>
            <a:srgbClr val="AFE3D0"/>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 name="TextBox 3">
            <a:extLst>
              <a:ext uri="{FF2B5EF4-FFF2-40B4-BE49-F238E27FC236}">
                <a16:creationId xmlns:a16="http://schemas.microsoft.com/office/drawing/2014/main" id="{3050298F-436E-3C34-55F8-7C8982CABA69}"/>
              </a:ext>
            </a:extLst>
          </p:cNvPr>
          <p:cNvSpPr txBox="1"/>
          <p:nvPr/>
        </p:nvSpPr>
        <p:spPr>
          <a:xfrm>
            <a:off x="2888838" y="486343"/>
            <a:ext cx="5258567"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 b="1" i="0" u="none" strike="noStrike" kern="1200" cap="none" spc="0" normalizeH="0" baseline="0" noProof="0">
                <a:ln>
                  <a:noFill/>
                </a:ln>
                <a:solidFill>
                  <a:srgbClr val="7030A0"/>
                </a:solidFill>
                <a:effectLst/>
                <a:uLnTx/>
                <a:uFillTx/>
                <a:latin typeface="Roboto Black" panose="02000000000000000000" pitchFamily="2" charset="0"/>
                <a:ea typeface="Roboto Black" panose="02000000000000000000" pitchFamily="2" charset="0"/>
                <a:cs typeface="+mn-cs"/>
              </a:rPr>
              <a:t>TIÊU CHÍ SẢN PHẨM</a:t>
            </a:r>
            <a:endParaRPr kumimoji="0" lang="en-US" altLang="zh-CN" sz="3200" b="1" i="0" u="none" strike="noStrike" kern="1200" cap="none" spc="0" normalizeH="0" baseline="0" noProof="0" dirty="0">
              <a:ln>
                <a:noFill/>
              </a:ln>
              <a:solidFill>
                <a:srgbClr val="7030A0"/>
              </a:solidFill>
              <a:effectLst/>
              <a:uLnTx/>
              <a:uFillTx/>
              <a:latin typeface="Roboto Black" panose="02000000000000000000" pitchFamily="2" charset="0"/>
              <a:ea typeface="Roboto Black" panose="02000000000000000000" pitchFamily="2" charset="0"/>
              <a:cs typeface="+mn-cs"/>
            </a:endParaRPr>
          </a:p>
        </p:txBody>
      </p:sp>
      <p:sp>
        <p:nvSpPr>
          <p:cNvPr id="14" name="TextBox 13"/>
          <p:cNvSpPr txBox="1"/>
          <p:nvPr/>
        </p:nvSpPr>
        <p:spPr>
          <a:xfrm rot="21356528">
            <a:off x="4238298" y="2701567"/>
            <a:ext cx="3767072" cy="830997"/>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vi-VN" altLang="zh-CN" sz="2400" b="0" i="0" u="none" strike="noStrike" kern="1200" cap="none" spc="0" normalizeH="0" baseline="0" noProof="0">
                <a:ln>
                  <a:noFill/>
                </a:ln>
                <a:solidFill>
                  <a:srgbClr val="00B050"/>
                </a:solidFill>
                <a:effectLst/>
                <a:uLnTx/>
                <a:uFillTx/>
                <a:latin typeface="Roboto" panose="02000000000000000000" pitchFamily="2" charset="0"/>
                <a:ea typeface="Roboto" panose="02000000000000000000" pitchFamily="2" charset="0"/>
                <a:cs typeface="+mn-cs"/>
                <a:sym typeface="Wingdings" panose="05000000000000000000" pitchFamily="2" charset="2"/>
              </a:rPr>
              <a:t> </a:t>
            </a:r>
            <a:r>
              <a:rPr kumimoji="0" lang="vi-VN" altLang="zh-CN" sz="2400" b="0" i="0" u="none" strike="noStrike" kern="1200" cap="none" spc="0" normalizeH="0" baseline="0" noProof="0">
                <a:ln>
                  <a:noFill/>
                </a:ln>
                <a:solidFill>
                  <a:srgbClr val="7030A0"/>
                </a:solidFill>
                <a:effectLst/>
                <a:uLnTx/>
                <a:uFillTx/>
                <a:latin typeface="Roboto" panose="02000000000000000000" pitchFamily="2" charset="0"/>
                <a:ea typeface="Roboto" panose="02000000000000000000" pitchFamily="2" charset="0"/>
                <a:cs typeface="+mn-cs"/>
              </a:rPr>
              <a:t>Có 4 hàng, mỗi hàng có 3 ô,</a:t>
            </a:r>
            <a:r>
              <a:rPr kumimoji="0" lang="en-US" altLang="zh-CN" sz="2400" b="0" i="0" u="none" strike="noStrike" kern="1200" cap="none" spc="0" normalizeH="0" baseline="0" noProof="0">
                <a:ln>
                  <a:noFill/>
                </a:ln>
                <a:solidFill>
                  <a:srgbClr val="7030A0"/>
                </a:solidFill>
                <a:effectLst/>
                <a:uLnTx/>
                <a:uFillTx/>
                <a:latin typeface="Roboto" panose="02000000000000000000" pitchFamily="2" charset="0"/>
                <a:ea typeface="Roboto" panose="02000000000000000000" pitchFamily="2" charset="0"/>
                <a:cs typeface="+mn-cs"/>
              </a:rPr>
              <a:t> </a:t>
            </a:r>
            <a:r>
              <a:rPr kumimoji="0" lang="vi-VN" altLang="zh-CN" sz="2400" b="0" i="0" u="none" strike="noStrike" kern="1200" cap="none" spc="0" normalizeH="0" baseline="0" noProof="0">
                <a:ln>
                  <a:noFill/>
                </a:ln>
                <a:solidFill>
                  <a:srgbClr val="7030A0"/>
                </a:solidFill>
                <a:effectLst/>
                <a:uLnTx/>
                <a:uFillTx/>
                <a:latin typeface="Roboto" panose="02000000000000000000" pitchFamily="2" charset="0"/>
                <a:ea typeface="Roboto" panose="02000000000000000000" pitchFamily="2" charset="0"/>
                <a:cs typeface="+mn-cs"/>
              </a:rPr>
              <a:t>các ô cách đều nhau</a:t>
            </a:r>
            <a:endParaRPr kumimoji="0" lang="en-US" altLang="zh-CN" sz="2400" b="0" i="0" u="none" strike="noStrike" kern="1200" cap="none" spc="0" normalizeH="0" baseline="0" noProof="0">
              <a:ln>
                <a:noFill/>
              </a:ln>
              <a:solidFill>
                <a:srgbClr val="7030A0"/>
              </a:solidFill>
              <a:effectLst/>
              <a:uLnTx/>
              <a:uFillTx/>
              <a:latin typeface="Roboto" panose="02000000000000000000" pitchFamily="2" charset="0"/>
              <a:ea typeface="Roboto" panose="02000000000000000000" pitchFamily="2" charset="0"/>
              <a:cs typeface="+mn-cs"/>
            </a:endParaRPr>
          </a:p>
        </p:txBody>
      </p:sp>
      <p:sp>
        <p:nvSpPr>
          <p:cNvPr id="16" name="TextBox 15"/>
          <p:cNvSpPr txBox="1"/>
          <p:nvPr/>
        </p:nvSpPr>
        <p:spPr>
          <a:xfrm rot="21337820">
            <a:off x="4447871" y="3824737"/>
            <a:ext cx="3187553" cy="830997"/>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vi-VN" altLang="zh-CN" sz="2400" b="0" i="0" u="none" strike="noStrike" kern="1200" cap="none" spc="0" normalizeH="0" baseline="0" noProof="0">
                <a:ln>
                  <a:noFill/>
                </a:ln>
                <a:solidFill>
                  <a:srgbClr val="00B050"/>
                </a:solidFill>
                <a:effectLst/>
                <a:uLnTx/>
                <a:uFillTx/>
                <a:latin typeface="Roboto" panose="02000000000000000000" pitchFamily="2" charset="0"/>
                <a:ea typeface="Roboto" panose="02000000000000000000" pitchFamily="2" charset="0"/>
                <a:cs typeface="+mn-cs"/>
                <a:sym typeface="Wingdings" panose="05000000000000000000" pitchFamily="2" charset="2"/>
              </a:rPr>
              <a:t> </a:t>
            </a:r>
            <a:r>
              <a:rPr kumimoji="0" lang="vi-VN" altLang="zh-CN" sz="2400" b="0" i="0" u="none" strike="noStrike" kern="1200" cap="none" spc="0" normalizeH="0" baseline="0" noProof="0">
                <a:ln>
                  <a:noFill/>
                </a:ln>
                <a:solidFill>
                  <a:srgbClr val="7030A0"/>
                </a:solidFill>
                <a:effectLst/>
                <a:uLnTx/>
                <a:uFillTx/>
                <a:latin typeface="Roboto" panose="02000000000000000000" pitchFamily="2" charset="0"/>
                <a:ea typeface="Roboto" panose="02000000000000000000" pitchFamily="2" charset="0"/>
                <a:cs typeface="+mn-cs"/>
              </a:rPr>
              <a:t>Có 2 dấu cộng, 2 dấu trừ và</a:t>
            </a:r>
            <a:r>
              <a:rPr kumimoji="0" lang="en-US" altLang="zh-CN" sz="2400" b="0" i="0" u="none" strike="noStrike" kern="1200" cap="none" spc="0" normalizeH="0" baseline="0" noProof="0">
                <a:ln>
                  <a:noFill/>
                </a:ln>
                <a:solidFill>
                  <a:srgbClr val="7030A0"/>
                </a:solidFill>
                <a:effectLst/>
                <a:uLnTx/>
                <a:uFillTx/>
                <a:latin typeface="Roboto" panose="02000000000000000000" pitchFamily="2" charset="0"/>
                <a:ea typeface="Roboto" panose="02000000000000000000" pitchFamily="2" charset="0"/>
                <a:cs typeface="+mn-cs"/>
              </a:rPr>
              <a:t> </a:t>
            </a:r>
            <a:r>
              <a:rPr kumimoji="0" lang="vi-VN" altLang="zh-CN" sz="2400" b="0" i="0" u="none" strike="noStrike" kern="1200" cap="none" spc="0" normalizeH="0" baseline="0" noProof="0">
                <a:ln>
                  <a:noFill/>
                </a:ln>
                <a:solidFill>
                  <a:srgbClr val="7030A0"/>
                </a:solidFill>
                <a:effectLst/>
                <a:uLnTx/>
                <a:uFillTx/>
                <a:latin typeface="Roboto" panose="02000000000000000000" pitchFamily="2" charset="0"/>
                <a:ea typeface="Roboto" panose="02000000000000000000" pitchFamily="2" charset="0"/>
                <a:cs typeface="+mn-cs"/>
              </a:rPr>
              <a:t>4 dấu bằng</a:t>
            </a:r>
          </a:p>
        </p:txBody>
      </p:sp>
      <p:sp>
        <p:nvSpPr>
          <p:cNvPr id="8" name="TextBox 7"/>
          <p:cNvSpPr txBox="1"/>
          <p:nvPr/>
        </p:nvSpPr>
        <p:spPr>
          <a:xfrm rot="21333061">
            <a:off x="4527017" y="4944202"/>
            <a:ext cx="3346336" cy="830997"/>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vi-VN" altLang="zh-CN" sz="2400" b="0" i="0" u="none" strike="noStrike" kern="1200" cap="none" spc="0" normalizeH="0" baseline="0" noProof="0">
                <a:ln>
                  <a:noFill/>
                </a:ln>
                <a:solidFill>
                  <a:srgbClr val="00B050"/>
                </a:solidFill>
                <a:effectLst/>
                <a:uLnTx/>
                <a:uFillTx/>
                <a:latin typeface="Roboto" panose="02000000000000000000" pitchFamily="2" charset="0"/>
                <a:ea typeface="Roboto" panose="02000000000000000000" pitchFamily="2" charset="0"/>
                <a:cs typeface="+mn-cs"/>
                <a:sym typeface="Wingdings" panose="05000000000000000000" pitchFamily="2" charset="2"/>
              </a:rPr>
              <a:t> </a:t>
            </a:r>
            <a:r>
              <a:rPr kumimoji="0" lang="vi-VN" altLang="zh-CN" sz="2400" b="0" i="0" u="none" strike="noStrike" kern="1200" cap="none" spc="0" normalizeH="0" baseline="0" noProof="0">
                <a:ln>
                  <a:noFill/>
                </a:ln>
                <a:solidFill>
                  <a:srgbClr val="7030A0"/>
                </a:solidFill>
                <a:effectLst/>
                <a:uLnTx/>
                <a:uFillTx/>
                <a:latin typeface="Roboto" panose="02000000000000000000" pitchFamily="2" charset="0"/>
                <a:ea typeface="Roboto" panose="02000000000000000000" pitchFamily="2" charset="0"/>
                <a:cs typeface="+mn-cs"/>
              </a:rPr>
              <a:t>Trang trí đẹp, sử dụng được</a:t>
            </a:r>
            <a:r>
              <a:rPr kumimoji="0" lang="en-US" altLang="zh-CN" sz="2400" b="0" i="0" u="none" strike="noStrike" kern="1200" cap="none" spc="0" normalizeH="0" baseline="0" noProof="0">
                <a:ln>
                  <a:noFill/>
                </a:ln>
                <a:solidFill>
                  <a:srgbClr val="7030A0"/>
                </a:solidFill>
                <a:effectLst/>
                <a:uLnTx/>
                <a:uFillTx/>
                <a:latin typeface="Roboto" panose="02000000000000000000" pitchFamily="2" charset="0"/>
                <a:ea typeface="Roboto" panose="02000000000000000000" pitchFamily="2" charset="0"/>
                <a:cs typeface="+mn-cs"/>
              </a:rPr>
              <a:t> </a:t>
            </a:r>
            <a:r>
              <a:rPr kumimoji="0" lang="vi-VN" altLang="zh-CN" sz="2400" b="0" i="0" u="none" strike="noStrike" kern="1200" cap="none" spc="0" normalizeH="0" baseline="0" noProof="0">
                <a:ln>
                  <a:noFill/>
                </a:ln>
                <a:solidFill>
                  <a:srgbClr val="7030A0"/>
                </a:solidFill>
                <a:effectLst/>
                <a:uLnTx/>
                <a:uFillTx/>
                <a:latin typeface="Roboto" panose="02000000000000000000" pitchFamily="2" charset="0"/>
                <a:ea typeface="Roboto" panose="02000000000000000000" pitchFamily="2" charset="0"/>
                <a:cs typeface="+mn-cs"/>
              </a:rPr>
              <a:t>nhiều lần</a:t>
            </a:r>
          </a:p>
        </p:txBody>
      </p:sp>
      <p:pic>
        <p:nvPicPr>
          <p:cNvPr id="9" name="Picture 8"/>
          <p:cNvPicPr>
            <a:picLocks noChangeAspect="1"/>
          </p:cNvPicPr>
          <p:nvPr/>
        </p:nvPicPr>
        <p:blipFill rotWithShape="1">
          <a:blip r:embed="rId3" cstate="hqprint">
            <a:extLst>
              <a:ext uri="{28A0092B-C50C-407E-A947-70E740481C1C}">
                <a14:useLocalDpi xmlns:a14="http://schemas.microsoft.com/office/drawing/2010/main" val="0"/>
              </a:ext>
            </a:extLst>
          </a:blip>
          <a:srcRect l="9375" t="6316" r="8754" b="7193"/>
          <a:stretch/>
        </p:blipFill>
        <p:spPr>
          <a:xfrm rot="646286">
            <a:off x="476189" y="1209660"/>
            <a:ext cx="3336002" cy="3610993"/>
          </a:xfrm>
          <a:prstGeom prst="rect">
            <a:avLst/>
          </a:prstGeom>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pic>
      <p:pic>
        <p:nvPicPr>
          <p:cNvPr id="10" name="Picture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614367">
            <a:off x="8494666" y="1467836"/>
            <a:ext cx="3269351" cy="3610993"/>
          </a:xfrm>
          <a:prstGeom prst="rect">
            <a:avLst/>
          </a:prstGeom>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pic>
      <p:pic>
        <p:nvPicPr>
          <p:cNvPr id="11" name="Picture 1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0435" y="0"/>
            <a:ext cx="1417791" cy="979395"/>
          </a:xfrm>
          <a:prstGeom prst="rect">
            <a:avLst/>
          </a:prstGeo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Tree>
    <p:extLst>
      <p:ext uri="{BB962C8B-B14F-4D97-AF65-F5344CB8AC3E}">
        <p14:creationId xmlns:p14="http://schemas.microsoft.com/office/powerpoint/2010/main" val="4960710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6" presetClass="entr" presetSubtype="16"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circle(in)">
                                      <p:cBhvr>
                                        <p:cTn id="10" dur="2000"/>
                                        <p:tgtEl>
                                          <p:spTgt spid="9"/>
                                        </p:tgtEl>
                                      </p:cBhvr>
                                    </p:animEffect>
                                  </p:childTnLst>
                                </p:cTn>
                              </p:par>
                              <p:par>
                                <p:cTn id="11" presetID="6" presetClass="entr" presetSubtype="16"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circle(in)">
                                      <p:cBhvr>
                                        <p:cTn id="13" dur="2000"/>
                                        <p:tgtEl>
                                          <p:spTgt spid="10"/>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grpId="0" nodeType="click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wipe(down)">
                                      <p:cBhvr>
                                        <p:cTn id="18" dur="500"/>
                                        <p:tgtEl>
                                          <p:spTgt spid="14"/>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grpId="0" nodeType="click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wipe(down)">
                                      <p:cBhvr>
                                        <p:cTn id="23" dur="500"/>
                                        <p:tgtEl>
                                          <p:spTgt spid="16"/>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grpId="0" nodeType="click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wipe(down)">
                                      <p:cBhvr>
                                        <p:cTn id="2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4" grpId="0"/>
      <p:bldP spid="16" grpId="0"/>
      <p:bldP spid="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2804101" y="431758"/>
            <a:ext cx="7241675" cy="107721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altLang="zh-CN" sz="3200" b="1" i="0" u="none" strike="noStrike" kern="1200" cap="none" spc="0" normalizeH="0" baseline="0" noProof="0">
                <a:ln>
                  <a:noFill/>
                </a:ln>
                <a:solidFill>
                  <a:srgbClr val="00B050"/>
                </a:solidFill>
                <a:effectLst/>
                <a:uLnTx/>
                <a:uFillTx/>
                <a:latin typeface="Roboto Black" panose="02000000000000000000" pitchFamily="2" charset="0"/>
                <a:ea typeface="Roboto Black" panose="02000000000000000000" pitchFamily="2" charset="0"/>
                <a:cs typeface="+mn-cs"/>
              </a:rPr>
              <a:t>LỰA CHỌN Ý TƯỞNG VÀ ĐỀ XUẤT CÁCH LÀM SẢN PHẨM</a:t>
            </a:r>
          </a:p>
        </p:txBody>
      </p:sp>
      <p:grpSp>
        <p:nvGrpSpPr>
          <p:cNvPr id="17" name="Group 16"/>
          <p:cNvGrpSpPr/>
          <p:nvPr/>
        </p:nvGrpSpPr>
        <p:grpSpPr>
          <a:xfrm>
            <a:off x="6839399" y="2294258"/>
            <a:ext cx="4039970" cy="3249384"/>
            <a:chOff x="7109029" y="2743581"/>
            <a:chExt cx="4039970" cy="3249384"/>
          </a:xfrm>
        </p:grpSpPr>
        <p:pic>
          <p:nvPicPr>
            <p:cNvPr id="23" name="Picture 2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0469664">
              <a:off x="7109029" y="2743581"/>
              <a:ext cx="4039970" cy="3249384"/>
            </a:xfrm>
            <a:prstGeom prst="rect">
              <a:avLst/>
            </a:prstGeom>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pic>
        <p:sp>
          <p:nvSpPr>
            <p:cNvPr id="24" name="Rectangle 5"/>
            <p:cNvSpPr/>
            <p:nvPr/>
          </p:nvSpPr>
          <p:spPr>
            <a:xfrm>
              <a:off x="8125121" y="5359924"/>
              <a:ext cx="263201" cy="230449"/>
            </a:xfrm>
            <a:prstGeom prst="ellipse">
              <a:avLst/>
            </a:prstGeom>
            <a:solidFill>
              <a:schemeClr val="bg1"/>
            </a:solidFill>
            <a:ln>
              <a:noFill/>
            </a:ln>
            <a:effectLst>
              <a:outerShdw blurRad="107950" dist="12700" dir="5400000" algn="ctr">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6" name="Rectangle 5"/>
            <p:cNvSpPr/>
            <p:nvPr/>
          </p:nvSpPr>
          <p:spPr>
            <a:xfrm>
              <a:off x="7861921" y="4824457"/>
              <a:ext cx="263201" cy="230449"/>
            </a:xfrm>
            <a:prstGeom prst="ellipse">
              <a:avLst/>
            </a:prstGeom>
            <a:solidFill>
              <a:schemeClr val="bg1"/>
            </a:solidFill>
            <a:ln>
              <a:noFill/>
            </a:ln>
            <a:effectLst>
              <a:outerShdw blurRad="107950" dist="12700" dir="5400000" algn="ctr">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8" name="Rectangle 5"/>
            <p:cNvSpPr/>
            <p:nvPr/>
          </p:nvSpPr>
          <p:spPr>
            <a:xfrm>
              <a:off x="8440844" y="5273210"/>
              <a:ext cx="263201" cy="230449"/>
            </a:xfrm>
            <a:prstGeom prst="ellipse">
              <a:avLst/>
            </a:prstGeom>
            <a:solidFill>
              <a:schemeClr val="bg1"/>
            </a:solidFill>
            <a:ln>
              <a:noFill/>
            </a:ln>
            <a:effectLst>
              <a:outerShdw blurRad="107950" dist="12700" dir="5400000" algn="ctr">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9" name="Rectangle 5"/>
            <p:cNvSpPr/>
            <p:nvPr/>
          </p:nvSpPr>
          <p:spPr>
            <a:xfrm>
              <a:off x="8592690" y="5536106"/>
              <a:ext cx="263201" cy="230449"/>
            </a:xfrm>
            <a:prstGeom prst="ellipse">
              <a:avLst/>
            </a:prstGeom>
            <a:solidFill>
              <a:schemeClr val="bg1"/>
            </a:solidFill>
            <a:ln>
              <a:noFill/>
            </a:ln>
            <a:effectLst>
              <a:outerShdw blurRad="107950" dist="12700" dir="5400000" algn="ctr">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0" name="Rectangle 5"/>
            <p:cNvSpPr/>
            <p:nvPr/>
          </p:nvSpPr>
          <p:spPr>
            <a:xfrm>
              <a:off x="8309244" y="5010314"/>
              <a:ext cx="263201" cy="230449"/>
            </a:xfrm>
            <a:prstGeom prst="ellipse">
              <a:avLst/>
            </a:prstGeom>
            <a:solidFill>
              <a:schemeClr val="bg1"/>
            </a:solidFill>
            <a:ln>
              <a:noFill/>
            </a:ln>
            <a:effectLst>
              <a:outerShdw blurRad="107950" dist="12700" dir="5400000" algn="ctr">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1" name="Rectangle 5"/>
            <p:cNvSpPr/>
            <p:nvPr/>
          </p:nvSpPr>
          <p:spPr>
            <a:xfrm>
              <a:off x="8217807" y="4727852"/>
              <a:ext cx="263201" cy="230449"/>
            </a:xfrm>
            <a:prstGeom prst="ellipse">
              <a:avLst/>
            </a:prstGeom>
            <a:solidFill>
              <a:schemeClr val="bg1"/>
            </a:solidFill>
            <a:ln>
              <a:noFill/>
            </a:ln>
            <a:effectLst>
              <a:outerShdw blurRad="107950" dist="12700" dir="5400000" algn="ctr">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2" name="Rectangle 5"/>
            <p:cNvSpPr/>
            <p:nvPr/>
          </p:nvSpPr>
          <p:spPr>
            <a:xfrm>
              <a:off x="8640369" y="4605327"/>
              <a:ext cx="263201" cy="230449"/>
            </a:xfrm>
            <a:prstGeom prst="ellipse">
              <a:avLst/>
            </a:prstGeom>
            <a:solidFill>
              <a:schemeClr val="bg1"/>
            </a:solidFill>
            <a:ln>
              <a:noFill/>
            </a:ln>
            <a:effectLst>
              <a:outerShdw blurRad="107950" dist="12700" dir="5400000" algn="ctr">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3" name="Rectangle 5"/>
            <p:cNvSpPr/>
            <p:nvPr/>
          </p:nvSpPr>
          <p:spPr>
            <a:xfrm>
              <a:off x="8835323" y="5172343"/>
              <a:ext cx="263201" cy="230449"/>
            </a:xfrm>
            <a:prstGeom prst="ellipse">
              <a:avLst/>
            </a:prstGeom>
            <a:solidFill>
              <a:schemeClr val="bg1"/>
            </a:solidFill>
            <a:ln>
              <a:noFill/>
            </a:ln>
            <a:effectLst>
              <a:outerShdw blurRad="107950" dist="12700" dir="5400000" algn="ctr">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4" name="Rectangle 5"/>
            <p:cNvSpPr/>
            <p:nvPr/>
          </p:nvSpPr>
          <p:spPr>
            <a:xfrm>
              <a:off x="8966923" y="5424388"/>
              <a:ext cx="263201" cy="230449"/>
            </a:xfrm>
            <a:prstGeom prst="ellipse">
              <a:avLst/>
            </a:prstGeom>
            <a:solidFill>
              <a:schemeClr val="bg1"/>
            </a:solidFill>
            <a:ln>
              <a:noFill/>
            </a:ln>
            <a:effectLst>
              <a:outerShdw blurRad="107950" dist="12700" dir="5400000" algn="ctr">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5" name="Rectangle 5"/>
            <p:cNvSpPr/>
            <p:nvPr/>
          </p:nvSpPr>
          <p:spPr>
            <a:xfrm>
              <a:off x="8724290" y="4895089"/>
              <a:ext cx="263201" cy="230449"/>
            </a:xfrm>
            <a:prstGeom prst="ellipse">
              <a:avLst/>
            </a:prstGeom>
            <a:solidFill>
              <a:schemeClr val="bg1"/>
            </a:solidFill>
            <a:ln>
              <a:noFill/>
            </a:ln>
            <a:effectLst>
              <a:outerShdw blurRad="107950" dist="12700" dir="5400000" algn="ctr">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9" name="Rectangle 5"/>
            <p:cNvSpPr/>
            <p:nvPr/>
          </p:nvSpPr>
          <p:spPr>
            <a:xfrm>
              <a:off x="7993521" y="5095643"/>
              <a:ext cx="263201" cy="230449"/>
            </a:xfrm>
            <a:prstGeom prst="ellipse">
              <a:avLst/>
            </a:prstGeom>
            <a:solidFill>
              <a:schemeClr val="bg1"/>
            </a:solidFill>
            <a:ln>
              <a:noFill/>
            </a:ln>
            <a:effectLst>
              <a:outerShdw blurRad="107950" dist="12700" dir="5400000" algn="ctr">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0" name="Rectangle 5"/>
            <p:cNvSpPr/>
            <p:nvPr/>
          </p:nvSpPr>
          <p:spPr>
            <a:xfrm>
              <a:off x="8275699" y="5622820"/>
              <a:ext cx="263201" cy="230449"/>
            </a:xfrm>
            <a:prstGeom prst="ellipse">
              <a:avLst/>
            </a:prstGeom>
            <a:solidFill>
              <a:schemeClr val="bg1"/>
            </a:solidFill>
            <a:ln>
              <a:noFill/>
            </a:ln>
            <a:effectLst>
              <a:outerShdw blurRad="107950" dist="12700" dir="5400000" algn="ctr">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grpSp>
        <p:nvGrpSpPr>
          <p:cNvPr id="11" name="Group 10"/>
          <p:cNvGrpSpPr/>
          <p:nvPr/>
        </p:nvGrpSpPr>
        <p:grpSpPr>
          <a:xfrm>
            <a:off x="1193834" y="2425288"/>
            <a:ext cx="4039970" cy="2821764"/>
            <a:chOff x="1193834" y="2425288"/>
            <a:chExt cx="4039970" cy="2821764"/>
          </a:xfrm>
        </p:grpSpPr>
        <p:grpSp>
          <p:nvGrpSpPr>
            <p:cNvPr id="37" name="Group 36"/>
            <p:cNvGrpSpPr/>
            <p:nvPr/>
          </p:nvGrpSpPr>
          <p:grpSpPr>
            <a:xfrm>
              <a:off x="1193834" y="2425288"/>
              <a:ext cx="4039970" cy="2821764"/>
              <a:chOff x="7256907" y="3182511"/>
              <a:chExt cx="4039970" cy="2821764"/>
            </a:xfrm>
          </p:grpSpPr>
          <p:pic>
            <p:nvPicPr>
              <p:cNvPr id="38" name="Picture 3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20469664">
                <a:off x="7256907" y="3182511"/>
                <a:ext cx="4039970" cy="2821764"/>
              </a:xfrm>
              <a:prstGeom prst="rect">
                <a:avLst/>
              </a:prstGeom>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pic>
          <p:sp>
            <p:nvSpPr>
              <p:cNvPr id="41" name="Rectangle 5"/>
              <p:cNvSpPr/>
              <p:nvPr/>
            </p:nvSpPr>
            <p:spPr>
              <a:xfrm rot="20345085">
                <a:off x="8402456" y="4942836"/>
                <a:ext cx="293309" cy="913068"/>
              </a:xfrm>
              <a:custGeom>
                <a:avLst/>
                <a:gdLst>
                  <a:gd name="connsiteX0" fmla="*/ 0 w 685800"/>
                  <a:gd name="connsiteY0" fmla="*/ 0 h 565484"/>
                  <a:gd name="connsiteX1" fmla="*/ 685800 w 685800"/>
                  <a:gd name="connsiteY1" fmla="*/ 0 h 565484"/>
                  <a:gd name="connsiteX2" fmla="*/ 685800 w 685800"/>
                  <a:gd name="connsiteY2" fmla="*/ 565484 h 565484"/>
                  <a:gd name="connsiteX3" fmla="*/ 0 w 685800"/>
                  <a:gd name="connsiteY3" fmla="*/ 565484 h 565484"/>
                  <a:gd name="connsiteX4" fmla="*/ 0 w 685800"/>
                  <a:gd name="connsiteY4" fmla="*/ 0 h 565484"/>
                  <a:gd name="connsiteX0" fmla="*/ 0 w 685800"/>
                  <a:gd name="connsiteY0" fmla="*/ 10694 h 576178"/>
                  <a:gd name="connsiteX1" fmla="*/ 685800 w 685800"/>
                  <a:gd name="connsiteY1" fmla="*/ 10694 h 576178"/>
                  <a:gd name="connsiteX2" fmla="*/ 685800 w 685800"/>
                  <a:gd name="connsiteY2" fmla="*/ 576178 h 576178"/>
                  <a:gd name="connsiteX3" fmla="*/ 0 w 685800"/>
                  <a:gd name="connsiteY3" fmla="*/ 576178 h 576178"/>
                  <a:gd name="connsiteX4" fmla="*/ 0 w 685800"/>
                  <a:gd name="connsiteY4" fmla="*/ 10694 h 576178"/>
                  <a:gd name="connsiteX0" fmla="*/ 26736 w 712536"/>
                  <a:gd name="connsiteY0" fmla="*/ 10694 h 576178"/>
                  <a:gd name="connsiteX1" fmla="*/ 712536 w 712536"/>
                  <a:gd name="connsiteY1" fmla="*/ 10694 h 576178"/>
                  <a:gd name="connsiteX2" fmla="*/ 712536 w 712536"/>
                  <a:gd name="connsiteY2" fmla="*/ 576178 h 576178"/>
                  <a:gd name="connsiteX3" fmla="*/ 26736 w 712536"/>
                  <a:gd name="connsiteY3" fmla="*/ 576178 h 576178"/>
                  <a:gd name="connsiteX4" fmla="*/ 26736 w 712536"/>
                  <a:gd name="connsiteY4" fmla="*/ 10694 h 576178"/>
                  <a:gd name="connsiteX0" fmla="*/ 26736 w 749967"/>
                  <a:gd name="connsiteY0" fmla="*/ 10694 h 576178"/>
                  <a:gd name="connsiteX1" fmla="*/ 712536 w 749967"/>
                  <a:gd name="connsiteY1" fmla="*/ 10694 h 576178"/>
                  <a:gd name="connsiteX2" fmla="*/ 712536 w 749967"/>
                  <a:gd name="connsiteY2" fmla="*/ 576178 h 576178"/>
                  <a:gd name="connsiteX3" fmla="*/ 26736 w 749967"/>
                  <a:gd name="connsiteY3" fmla="*/ 576178 h 576178"/>
                  <a:gd name="connsiteX4" fmla="*/ 26736 w 749967"/>
                  <a:gd name="connsiteY4" fmla="*/ 10694 h 576178"/>
                  <a:gd name="connsiteX0" fmla="*/ 26736 w 749967"/>
                  <a:gd name="connsiteY0" fmla="*/ 10694 h 608262"/>
                  <a:gd name="connsiteX1" fmla="*/ 712536 w 749967"/>
                  <a:gd name="connsiteY1" fmla="*/ 10694 h 608262"/>
                  <a:gd name="connsiteX2" fmla="*/ 712536 w 749967"/>
                  <a:gd name="connsiteY2" fmla="*/ 576178 h 608262"/>
                  <a:gd name="connsiteX3" fmla="*/ 26736 w 749967"/>
                  <a:gd name="connsiteY3" fmla="*/ 576178 h 608262"/>
                  <a:gd name="connsiteX4" fmla="*/ 26736 w 749967"/>
                  <a:gd name="connsiteY4" fmla="*/ 10694 h 6082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9967" h="608262">
                    <a:moveTo>
                      <a:pt x="26736" y="10694"/>
                    </a:moveTo>
                    <a:cubicBezTo>
                      <a:pt x="267368" y="-13369"/>
                      <a:pt x="483936" y="10694"/>
                      <a:pt x="712536" y="10694"/>
                    </a:cubicBezTo>
                    <a:cubicBezTo>
                      <a:pt x="712536" y="199189"/>
                      <a:pt x="796757" y="327525"/>
                      <a:pt x="712536" y="576178"/>
                    </a:cubicBezTo>
                    <a:cubicBezTo>
                      <a:pt x="447841" y="648367"/>
                      <a:pt x="255336" y="576178"/>
                      <a:pt x="26736" y="576178"/>
                    </a:cubicBezTo>
                    <a:cubicBezTo>
                      <a:pt x="26736" y="387683"/>
                      <a:pt x="-33422" y="223252"/>
                      <a:pt x="26736" y="10694"/>
                    </a:cubicBezTo>
                    <a:close/>
                  </a:path>
                </a:pathLst>
              </a:custGeom>
              <a:solidFill>
                <a:schemeClr val="bg1"/>
              </a:solidFill>
              <a:ln>
                <a:noFill/>
              </a:ln>
              <a:effectLst>
                <a:outerShdw blurRad="107950" dist="12700" dir="5400000" algn="ctr">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3" name="Rectangle 5"/>
              <p:cNvSpPr/>
              <p:nvPr/>
            </p:nvSpPr>
            <p:spPr>
              <a:xfrm rot="19905791">
                <a:off x="9472544" y="4463796"/>
                <a:ext cx="293309" cy="1006472"/>
              </a:xfrm>
              <a:custGeom>
                <a:avLst/>
                <a:gdLst>
                  <a:gd name="connsiteX0" fmla="*/ 0 w 685800"/>
                  <a:gd name="connsiteY0" fmla="*/ 0 h 565484"/>
                  <a:gd name="connsiteX1" fmla="*/ 685800 w 685800"/>
                  <a:gd name="connsiteY1" fmla="*/ 0 h 565484"/>
                  <a:gd name="connsiteX2" fmla="*/ 685800 w 685800"/>
                  <a:gd name="connsiteY2" fmla="*/ 565484 h 565484"/>
                  <a:gd name="connsiteX3" fmla="*/ 0 w 685800"/>
                  <a:gd name="connsiteY3" fmla="*/ 565484 h 565484"/>
                  <a:gd name="connsiteX4" fmla="*/ 0 w 685800"/>
                  <a:gd name="connsiteY4" fmla="*/ 0 h 565484"/>
                  <a:gd name="connsiteX0" fmla="*/ 0 w 685800"/>
                  <a:gd name="connsiteY0" fmla="*/ 10694 h 576178"/>
                  <a:gd name="connsiteX1" fmla="*/ 685800 w 685800"/>
                  <a:gd name="connsiteY1" fmla="*/ 10694 h 576178"/>
                  <a:gd name="connsiteX2" fmla="*/ 685800 w 685800"/>
                  <a:gd name="connsiteY2" fmla="*/ 576178 h 576178"/>
                  <a:gd name="connsiteX3" fmla="*/ 0 w 685800"/>
                  <a:gd name="connsiteY3" fmla="*/ 576178 h 576178"/>
                  <a:gd name="connsiteX4" fmla="*/ 0 w 685800"/>
                  <a:gd name="connsiteY4" fmla="*/ 10694 h 576178"/>
                  <a:gd name="connsiteX0" fmla="*/ 26736 w 712536"/>
                  <a:gd name="connsiteY0" fmla="*/ 10694 h 576178"/>
                  <a:gd name="connsiteX1" fmla="*/ 712536 w 712536"/>
                  <a:gd name="connsiteY1" fmla="*/ 10694 h 576178"/>
                  <a:gd name="connsiteX2" fmla="*/ 712536 w 712536"/>
                  <a:gd name="connsiteY2" fmla="*/ 576178 h 576178"/>
                  <a:gd name="connsiteX3" fmla="*/ 26736 w 712536"/>
                  <a:gd name="connsiteY3" fmla="*/ 576178 h 576178"/>
                  <a:gd name="connsiteX4" fmla="*/ 26736 w 712536"/>
                  <a:gd name="connsiteY4" fmla="*/ 10694 h 576178"/>
                  <a:gd name="connsiteX0" fmla="*/ 26736 w 749967"/>
                  <a:gd name="connsiteY0" fmla="*/ 10694 h 576178"/>
                  <a:gd name="connsiteX1" fmla="*/ 712536 w 749967"/>
                  <a:gd name="connsiteY1" fmla="*/ 10694 h 576178"/>
                  <a:gd name="connsiteX2" fmla="*/ 712536 w 749967"/>
                  <a:gd name="connsiteY2" fmla="*/ 576178 h 576178"/>
                  <a:gd name="connsiteX3" fmla="*/ 26736 w 749967"/>
                  <a:gd name="connsiteY3" fmla="*/ 576178 h 576178"/>
                  <a:gd name="connsiteX4" fmla="*/ 26736 w 749967"/>
                  <a:gd name="connsiteY4" fmla="*/ 10694 h 576178"/>
                  <a:gd name="connsiteX0" fmla="*/ 26736 w 749967"/>
                  <a:gd name="connsiteY0" fmla="*/ 10694 h 608262"/>
                  <a:gd name="connsiteX1" fmla="*/ 712536 w 749967"/>
                  <a:gd name="connsiteY1" fmla="*/ 10694 h 608262"/>
                  <a:gd name="connsiteX2" fmla="*/ 712536 w 749967"/>
                  <a:gd name="connsiteY2" fmla="*/ 576178 h 608262"/>
                  <a:gd name="connsiteX3" fmla="*/ 26736 w 749967"/>
                  <a:gd name="connsiteY3" fmla="*/ 576178 h 608262"/>
                  <a:gd name="connsiteX4" fmla="*/ 26736 w 749967"/>
                  <a:gd name="connsiteY4" fmla="*/ 10694 h 6082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9967" h="608262">
                    <a:moveTo>
                      <a:pt x="26736" y="10694"/>
                    </a:moveTo>
                    <a:cubicBezTo>
                      <a:pt x="267368" y="-13369"/>
                      <a:pt x="483936" y="10694"/>
                      <a:pt x="712536" y="10694"/>
                    </a:cubicBezTo>
                    <a:cubicBezTo>
                      <a:pt x="712536" y="199189"/>
                      <a:pt x="796757" y="327525"/>
                      <a:pt x="712536" y="576178"/>
                    </a:cubicBezTo>
                    <a:cubicBezTo>
                      <a:pt x="447841" y="648367"/>
                      <a:pt x="255336" y="576178"/>
                      <a:pt x="26736" y="576178"/>
                    </a:cubicBezTo>
                    <a:cubicBezTo>
                      <a:pt x="26736" y="387683"/>
                      <a:pt x="-33422" y="223252"/>
                      <a:pt x="26736" y="10694"/>
                    </a:cubicBezTo>
                    <a:close/>
                  </a:path>
                </a:pathLst>
              </a:custGeom>
              <a:solidFill>
                <a:schemeClr val="bg1"/>
              </a:solidFill>
              <a:ln>
                <a:noFill/>
              </a:ln>
              <a:effectLst>
                <a:outerShdw blurRad="107950" dist="12700" dir="5400000" algn="ctr">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5" name="Rectangle 5"/>
              <p:cNvSpPr/>
              <p:nvPr/>
            </p:nvSpPr>
            <p:spPr>
              <a:xfrm rot="20106090">
                <a:off x="8937738" y="4693402"/>
                <a:ext cx="293309" cy="957867"/>
              </a:xfrm>
              <a:custGeom>
                <a:avLst/>
                <a:gdLst>
                  <a:gd name="connsiteX0" fmla="*/ 0 w 685800"/>
                  <a:gd name="connsiteY0" fmla="*/ 0 h 565484"/>
                  <a:gd name="connsiteX1" fmla="*/ 685800 w 685800"/>
                  <a:gd name="connsiteY1" fmla="*/ 0 h 565484"/>
                  <a:gd name="connsiteX2" fmla="*/ 685800 w 685800"/>
                  <a:gd name="connsiteY2" fmla="*/ 565484 h 565484"/>
                  <a:gd name="connsiteX3" fmla="*/ 0 w 685800"/>
                  <a:gd name="connsiteY3" fmla="*/ 565484 h 565484"/>
                  <a:gd name="connsiteX4" fmla="*/ 0 w 685800"/>
                  <a:gd name="connsiteY4" fmla="*/ 0 h 565484"/>
                  <a:gd name="connsiteX0" fmla="*/ 0 w 685800"/>
                  <a:gd name="connsiteY0" fmla="*/ 10694 h 576178"/>
                  <a:gd name="connsiteX1" fmla="*/ 685800 w 685800"/>
                  <a:gd name="connsiteY1" fmla="*/ 10694 h 576178"/>
                  <a:gd name="connsiteX2" fmla="*/ 685800 w 685800"/>
                  <a:gd name="connsiteY2" fmla="*/ 576178 h 576178"/>
                  <a:gd name="connsiteX3" fmla="*/ 0 w 685800"/>
                  <a:gd name="connsiteY3" fmla="*/ 576178 h 576178"/>
                  <a:gd name="connsiteX4" fmla="*/ 0 w 685800"/>
                  <a:gd name="connsiteY4" fmla="*/ 10694 h 576178"/>
                  <a:gd name="connsiteX0" fmla="*/ 26736 w 712536"/>
                  <a:gd name="connsiteY0" fmla="*/ 10694 h 576178"/>
                  <a:gd name="connsiteX1" fmla="*/ 712536 w 712536"/>
                  <a:gd name="connsiteY1" fmla="*/ 10694 h 576178"/>
                  <a:gd name="connsiteX2" fmla="*/ 712536 w 712536"/>
                  <a:gd name="connsiteY2" fmla="*/ 576178 h 576178"/>
                  <a:gd name="connsiteX3" fmla="*/ 26736 w 712536"/>
                  <a:gd name="connsiteY3" fmla="*/ 576178 h 576178"/>
                  <a:gd name="connsiteX4" fmla="*/ 26736 w 712536"/>
                  <a:gd name="connsiteY4" fmla="*/ 10694 h 576178"/>
                  <a:gd name="connsiteX0" fmla="*/ 26736 w 749967"/>
                  <a:gd name="connsiteY0" fmla="*/ 10694 h 576178"/>
                  <a:gd name="connsiteX1" fmla="*/ 712536 w 749967"/>
                  <a:gd name="connsiteY1" fmla="*/ 10694 h 576178"/>
                  <a:gd name="connsiteX2" fmla="*/ 712536 w 749967"/>
                  <a:gd name="connsiteY2" fmla="*/ 576178 h 576178"/>
                  <a:gd name="connsiteX3" fmla="*/ 26736 w 749967"/>
                  <a:gd name="connsiteY3" fmla="*/ 576178 h 576178"/>
                  <a:gd name="connsiteX4" fmla="*/ 26736 w 749967"/>
                  <a:gd name="connsiteY4" fmla="*/ 10694 h 576178"/>
                  <a:gd name="connsiteX0" fmla="*/ 26736 w 749967"/>
                  <a:gd name="connsiteY0" fmla="*/ 10694 h 608262"/>
                  <a:gd name="connsiteX1" fmla="*/ 712536 w 749967"/>
                  <a:gd name="connsiteY1" fmla="*/ 10694 h 608262"/>
                  <a:gd name="connsiteX2" fmla="*/ 712536 w 749967"/>
                  <a:gd name="connsiteY2" fmla="*/ 576178 h 608262"/>
                  <a:gd name="connsiteX3" fmla="*/ 26736 w 749967"/>
                  <a:gd name="connsiteY3" fmla="*/ 576178 h 608262"/>
                  <a:gd name="connsiteX4" fmla="*/ 26736 w 749967"/>
                  <a:gd name="connsiteY4" fmla="*/ 10694 h 6082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9967" h="608262">
                    <a:moveTo>
                      <a:pt x="26736" y="10694"/>
                    </a:moveTo>
                    <a:cubicBezTo>
                      <a:pt x="267368" y="-13369"/>
                      <a:pt x="483936" y="10694"/>
                      <a:pt x="712536" y="10694"/>
                    </a:cubicBezTo>
                    <a:cubicBezTo>
                      <a:pt x="712536" y="199189"/>
                      <a:pt x="796757" y="327525"/>
                      <a:pt x="712536" y="576178"/>
                    </a:cubicBezTo>
                    <a:cubicBezTo>
                      <a:pt x="447841" y="648367"/>
                      <a:pt x="255336" y="576178"/>
                      <a:pt x="26736" y="576178"/>
                    </a:cubicBezTo>
                    <a:cubicBezTo>
                      <a:pt x="26736" y="387683"/>
                      <a:pt x="-33422" y="223252"/>
                      <a:pt x="26736" y="10694"/>
                    </a:cubicBezTo>
                    <a:close/>
                  </a:path>
                </a:pathLst>
              </a:custGeom>
              <a:solidFill>
                <a:schemeClr val="bg1"/>
              </a:solidFill>
              <a:ln>
                <a:noFill/>
              </a:ln>
              <a:effectLst>
                <a:outerShdw blurRad="107950" dist="12700" dir="5400000" algn="ctr">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cxnSp>
          <p:nvCxnSpPr>
            <p:cNvPr id="9" name="Straight Connector 8"/>
            <p:cNvCxnSpPr/>
            <p:nvPr/>
          </p:nvCxnSpPr>
          <p:spPr>
            <a:xfrm flipV="1">
              <a:off x="2280976" y="4360759"/>
              <a:ext cx="231112" cy="89185"/>
            </a:xfrm>
            <a:prstGeom prst="line">
              <a:avLst/>
            </a:prstGeom>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p:nvCxnSpPr>
          <p:spPr>
            <a:xfrm flipV="1">
              <a:off x="2347031" y="4571584"/>
              <a:ext cx="231112" cy="89185"/>
            </a:xfrm>
            <a:prstGeom prst="line">
              <a:avLst/>
            </a:prstGeom>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p:nvCxnSpPr>
          <p:spPr>
            <a:xfrm flipV="1">
              <a:off x="2455547" y="4783413"/>
              <a:ext cx="231112" cy="89185"/>
            </a:xfrm>
            <a:prstGeom prst="line">
              <a:avLst/>
            </a:prstGeom>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p:nvCxnSpPr>
          <p:spPr>
            <a:xfrm flipV="1">
              <a:off x="2824774" y="4138337"/>
              <a:ext cx="231112" cy="89185"/>
            </a:xfrm>
            <a:prstGeom prst="line">
              <a:avLst/>
            </a:prstGeom>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p:nvCxnSpPr>
          <p:spPr>
            <a:xfrm flipV="1">
              <a:off x="2890829" y="4349162"/>
              <a:ext cx="231112" cy="89185"/>
            </a:xfrm>
            <a:prstGeom prst="line">
              <a:avLst/>
            </a:prstGeom>
          </p:spPr>
          <p:style>
            <a:lnRef idx="1">
              <a:schemeClr val="accent1"/>
            </a:lnRef>
            <a:fillRef idx="0">
              <a:schemeClr val="accent1"/>
            </a:fillRef>
            <a:effectRef idx="0">
              <a:schemeClr val="accent1"/>
            </a:effectRef>
            <a:fontRef idx="minor">
              <a:schemeClr val="tx1"/>
            </a:fontRef>
          </p:style>
        </p:cxnSp>
        <p:cxnSp>
          <p:nvCxnSpPr>
            <p:cNvPr id="55" name="Straight Connector 54"/>
            <p:cNvCxnSpPr/>
            <p:nvPr/>
          </p:nvCxnSpPr>
          <p:spPr>
            <a:xfrm flipV="1">
              <a:off x="2999345" y="4560991"/>
              <a:ext cx="231112" cy="89185"/>
            </a:xfrm>
            <a:prstGeom prst="line">
              <a:avLst/>
            </a:prstGeom>
          </p:spPr>
          <p:style>
            <a:lnRef idx="1">
              <a:schemeClr val="accent1"/>
            </a:lnRef>
            <a:fillRef idx="0">
              <a:schemeClr val="accent1"/>
            </a:fillRef>
            <a:effectRef idx="0">
              <a:schemeClr val="accent1"/>
            </a:effectRef>
            <a:fontRef idx="minor">
              <a:schemeClr val="tx1"/>
            </a:fontRef>
          </p:style>
        </p:cxnSp>
        <p:cxnSp>
          <p:nvCxnSpPr>
            <p:cNvPr id="56" name="Straight Connector 55"/>
            <p:cNvCxnSpPr/>
            <p:nvPr/>
          </p:nvCxnSpPr>
          <p:spPr>
            <a:xfrm flipV="1">
              <a:off x="3358216" y="3938105"/>
              <a:ext cx="231112" cy="89185"/>
            </a:xfrm>
            <a:prstGeom prst="line">
              <a:avLst/>
            </a:prstGeom>
          </p:spPr>
          <p:style>
            <a:lnRef idx="1">
              <a:schemeClr val="accent1"/>
            </a:lnRef>
            <a:fillRef idx="0">
              <a:schemeClr val="accent1"/>
            </a:fillRef>
            <a:effectRef idx="0">
              <a:schemeClr val="accent1"/>
            </a:effectRef>
            <a:fontRef idx="minor">
              <a:schemeClr val="tx1"/>
            </a:fontRef>
          </p:style>
        </p:cxnSp>
        <p:cxnSp>
          <p:nvCxnSpPr>
            <p:cNvPr id="57" name="Straight Connector 56"/>
            <p:cNvCxnSpPr/>
            <p:nvPr/>
          </p:nvCxnSpPr>
          <p:spPr>
            <a:xfrm flipV="1">
              <a:off x="3424271" y="4148930"/>
              <a:ext cx="231112" cy="89185"/>
            </a:xfrm>
            <a:prstGeom prst="line">
              <a:avLst/>
            </a:prstGeom>
          </p:spPr>
          <p:style>
            <a:lnRef idx="1">
              <a:schemeClr val="accent1"/>
            </a:lnRef>
            <a:fillRef idx="0">
              <a:schemeClr val="accent1"/>
            </a:fillRef>
            <a:effectRef idx="0">
              <a:schemeClr val="accent1"/>
            </a:effectRef>
            <a:fontRef idx="minor">
              <a:schemeClr val="tx1"/>
            </a:fontRef>
          </p:style>
        </p:cxnSp>
        <p:cxnSp>
          <p:nvCxnSpPr>
            <p:cNvPr id="58" name="Straight Connector 57"/>
            <p:cNvCxnSpPr/>
            <p:nvPr/>
          </p:nvCxnSpPr>
          <p:spPr>
            <a:xfrm flipV="1">
              <a:off x="3532787" y="4360759"/>
              <a:ext cx="231112" cy="89185"/>
            </a:xfrm>
            <a:prstGeom prst="line">
              <a:avLst/>
            </a:prstGeom>
          </p:spPr>
          <p:style>
            <a:lnRef idx="1">
              <a:schemeClr val="accent1"/>
            </a:lnRef>
            <a:fillRef idx="0">
              <a:schemeClr val="accent1"/>
            </a:fillRef>
            <a:effectRef idx="0">
              <a:schemeClr val="accent1"/>
            </a:effectRef>
            <a:fontRef idx="minor">
              <a:schemeClr val="tx1"/>
            </a:fontRef>
          </p:style>
        </p:cxnSp>
      </p:grpSp>
      <p:pic>
        <p:nvPicPr>
          <p:cNvPr id="36" name="Picture 3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0435" y="0"/>
            <a:ext cx="1417791" cy="979395"/>
          </a:xfrm>
          <a:prstGeom prst="rect">
            <a:avLst/>
          </a:prstGeo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Tree>
    <p:extLst>
      <p:ext uri="{BB962C8B-B14F-4D97-AF65-F5344CB8AC3E}">
        <p14:creationId xmlns:p14="http://schemas.microsoft.com/office/powerpoint/2010/main" val="15327844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4" presetClass="entr" presetSubtype="10" fill="hold"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randombar(horizontal)">
                                      <p:cBhvr>
                                        <p:cTn id="10" dur="500"/>
                                        <p:tgtEl>
                                          <p:spTgt spid="17"/>
                                        </p:tgtEl>
                                      </p:cBhvr>
                                    </p:animEffect>
                                  </p:childTnLst>
                                </p:cTn>
                              </p:par>
                              <p:par>
                                <p:cTn id="11" presetID="53" presetClass="entr" presetSubtype="16" fill="hold" nodeType="with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p:cTn id="13" dur="500" fill="hold"/>
                                        <p:tgtEl>
                                          <p:spTgt spid="11"/>
                                        </p:tgtEl>
                                        <p:attrNameLst>
                                          <p:attrName>ppt_w</p:attrName>
                                        </p:attrNameLst>
                                      </p:cBhvr>
                                      <p:tavLst>
                                        <p:tav tm="0">
                                          <p:val>
                                            <p:fltVal val="0"/>
                                          </p:val>
                                        </p:tav>
                                        <p:tav tm="100000">
                                          <p:val>
                                            <p:strVal val="#ppt_w"/>
                                          </p:val>
                                        </p:tav>
                                      </p:tavLst>
                                    </p:anim>
                                    <p:anim calcmode="lin" valueType="num">
                                      <p:cBhvr>
                                        <p:cTn id="14" dur="500" fill="hold"/>
                                        <p:tgtEl>
                                          <p:spTgt spid="11"/>
                                        </p:tgtEl>
                                        <p:attrNameLst>
                                          <p:attrName>ppt_h</p:attrName>
                                        </p:attrNameLst>
                                      </p:cBhvr>
                                      <p:tavLst>
                                        <p:tav tm="0">
                                          <p:val>
                                            <p:fltVal val="0"/>
                                          </p:val>
                                        </p:tav>
                                        <p:tav tm="100000">
                                          <p:val>
                                            <p:strVal val="#ppt_h"/>
                                          </p:val>
                                        </p:tav>
                                      </p:tavLst>
                                    </p:anim>
                                    <p:animEffect transition="in" filter="fade">
                                      <p:cBhvr>
                                        <p:cTn id="1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3491914" y="457024"/>
            <a:ext cx="4070959"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 b="1" i="0" u="none" strike="noStrike" kern="1200" cap="none" spc="0" normalizeH="0" baseline="0" noProof="0">
                <a:ln>
                  <a:noFill/>
                </a:ln>
                <a:solidFill>
                  <a:srgbClr val="00B050"/>
                </a:solidFill>
                <a:effectLst/>
                <a:uLnTx/>
                <a:uFillTx/>
                <a:latin typeface="Pangolin" panose="00000500000000000000" pitchFamily="2" charset="0"/>
                <a:ea typeface="Roboto" panose="02000000000000000000" pitchFamily="2" charset="0"/>
                <a:cs typeface="+mn-cs"/>
              </a:rPr>
              <a:t>PHIẾU HỌC TẬP SỐ 3</a:t>
            </a:r>
            <a:endParaRPr kumimoji="0" lang="en-US" altLang="zh-CN" sz="3200" b="1" i="0" u="none" strike="noStrike" kern="1200" cap="none" spc="0" normalizeH="0" baseline="0" noProof="0" dirty="0">
              <a:ln>
                <a:noFill/>
              </a:ln>
              <a:solidFill>
                <a:srgbClr val="00B050"/>
              </a:solidFill>
              <a:effectLst/>
              <a:uLnTx/>
              <a:uFillTx/>
              <a:latin typeface="Pangolin" panose="00000500000000000000" pitchFamily="2" charset="0"/>
              <a:ea typeface="Roboto" panose="02000000000000000000" pitchFamily="2" charset="0"/>
              <a:cs typeface="+mn-cs"/>
            </a:endParaRPr>
          </a:p>
        </p:txBody>
      </p:sp>
      <p:sp>
        <p:nvSpPr>
          <p:cNvPr id="11" name="Rounded Rectangle 10"/>
          <p:cNvSpPr/>
          <p:nvPr/>
        </p:nvSpPr>
        <p:spPr>
          <a:xfrm>
            <a:off x="1078255" y="1537241"/>
            <a:ext cx="9658875" cy="5076562"/>
          </a:xfrm>
          <a:prstGeom prst="round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TextBox 11"/>
          <p:cNvSpPr txBox="1"/>
          <p:nvPr/>
        </p:nvSpPr>
        <p:spPr>
          <a:xfrm>
            <a:off x="707372" y="1843655"/>
            <a:ext cx="4333237" cy="954107"/>
          </a:xfrm>
          <a:prstGeom prst="rect">
            <a:avLst/>
          </a:prstGeom>
          <a:noFill/>
        </p:spPr>
        <p:txBody>
          <a:bodyPr wrap="square" rtlCol="0">
            <a:spAutoFit/>
          </a:bodyPr>
          <a:lstStyle>
            <a:defPPr>
              <a:defRPr lang="en-US"/>
            </a:defPPr>
            <a:lvl1pPr lvl="0" algn="ctr">
              <a:defRPr sz="2800" b="1">
                <a:solidFill>
                  <a:srgbClr val="00B050"/>
                </a:solidFill>
                <a:latin typeface="Pangolin" panose="00000500000000000000" pitchFamily="2" charset="0"/>
                <a:ea typeface="Roboto" panose="02000000000000000000" pitchFamily="2" charset="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800" b="1" i="0" u="none" strike="noStrike" kern="1200" cap="none" spc="0" normalizeH="0" baseline="0" noProof="0" dirty="0" err="1">
                <a:ln>
                  <a:noFill/>
                </a:ln>
                <a:solidFill>
                  <a:srgbClr val="00B050"/>
                </a:solidFill>
                <a:effectLst/>
                <a:uLnTx/>
                <a:uFillTx/>
                <a:latin typeface="Pangolin" panose="00000500000000000000" pitchFamily="2" charset="0"/>
                <a:ea typeface="Roboto" panose="02000000000000000000" pitchFamily="2" charset="0"/>
                <a:cs typeface="+mn-cs"/>
              </a:rPr>
              <a:t>Cùng</a:t>
            </a:r>
            <a:r>
              <a:rPr kumimoji="0" lang="en-US" altLang="zh-CN" sz="2800" b="1" i="0" u="none" strike="noStrike" kern="1200" cap="none" spc="0" normalizeH="0" baseline="0" noProof="0" dirty="0">
                <a:ln>
                  <a:noFill/>
                </a:ln>
                <a:solidFill>
                  <a:srgbClr val="00B050"/>
                </a:solidFill>
                <a:effectLst/>
                <a:uLnTx/>
                <a:uFillTx/>
                <a:latin typeface="Pangolin" panose="00000500000000000000" pitchFamily="2" charset="0"/>
                <a:ea typeface="Roboto" panose="02000000000000000000" pitchFamily="2" charset="0"/>
                <a:cs typeface="+mn-cs"/>
              </a:rPr>
              <a:t> </a:t>
            </a:r>
            <a:r>
              <a:rPr kumimoji="0" lang="en-US" altLang="zh-CN" sz="2800" b="1" i="0" u="none" strike="noStrike" kern="1200" cap="none" spc="0" normalizeH="0" baseline="0" noProof="0" dirty="0" err="1">
                <a:ln>
                  <a:noFill/>
                </a:ln>
                <a:solidFill>
                  <a:srgbClr val="00B050"/>
                </a:solidFill>
                <a:effectLst/>
                <a:uLnTx/>
                <a:uFillTx/>
                <a:latin typeface="Pangolin" panose="00000500000000000000" pitchFamily="2" charset="0"/>
                <a:ea typeface="Roboto" panose="02000000000000000000" pitchFamily="2" charset="0"/>
                <a:cs typeface="+mn-cs"/>
              </a:rPr>
              <a:t>vẽ</a:t>
            </a:r>
            <a:r>
              <a:rPr kumimoji="0" lang="en-US" altLang="zh-CN" sz="2800" b="1" i="0" u="none" strike="noStrike" kern="1200" cap="none" spc="0" normalizeH="0" baseline="0" noProof="0" dirty="0">
                <a:ln>
                  <a:noFill/>
                </a:ln>
                <a:solidFill>
                  <a:srgbClr val="00B050"/>
                </a:solidFill>
                <a:effectLst/>
                <a:uLnTx/>
                <a:uFillTx/>
                <a:latin typeface="Pangolin" panose="00000500000000000000" pitchFamily="2" charset="0"/>
                <a:ea typeface="Roboto" panose="02000000000000000000" pitchFamily="2" charset="0"/>
                <a:cs typeface="+mn-cs"/>
              </a:rPr>
              <a:t> ý </a:t>
            </a:r>
            <a:r>
              <a:rPr kumimoji="0" lang="en-US" altLang="zh-CN" sz="2800" b="1" i="0" u="none" strike="noStrike" kern="1200" cap="none" spc="0" normalizeH="0" baseline="0" noProof="0" err="1">
                <a:ln>
                  <a:noFill/>
                </a:ln>
                <a:solidFill>
                  <a:srgbClr val="00B050"/>
                </a:solidFill>
                <a:effectLst/>
                <a:uLnTx/>
                <a:uFillTx/>
                <a:latin typeface="Pangolin" panose="00000500000000000000" pitchFamily="2" charset="0"/>
                <a:ea typeface="Roboto" panose="02000000000000000000" pitchFamily="2" charset="0"/>
                <a:cs typeface="+mn-cs"/>
              </a:rPr>
              <a:t>tưởng</a:t>
            </a:r>
            <a:r>
              <a:rPr kumimoji="0" lang="en-US" altLang="zh-CN" sz="2800" b="1" i="0" u="none" strike="noStrike" kern="1200" cap="none" spc="0" normalizeH="0" baseline="0" noProof="0">
                <a:ln>
                  <a:noFill/>
                </a:ln>
                <a:solidFill>
                  <a:srgbClr val="00B050"/>
                </a:solidFill>
                <a:effectLst/>
                <a:uLnTx/>
                <a:uFillTx/>
                <a:latin typeface="Pangolin" panose="00000500000000000000" pitchFamily="2" charset="0"/>
                <a:ea typeface="Roboto" panose="02000000000000000000" pitchFamily="2" charset="0"/>
                <a:cs typeface="+mn-cs"/>
              </a:rPr>
              <a:t>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800" b="1" i="0" u="none" strike="noStrike" kern="1200" cap="none" spc="0" normalizeH="0" baseline="0" noProof="0">
                <a:ln>
                  <a:noFill/>
                </a:ln>
                <a:solidFill>
                  <a:srgbClr val="00B050"/>
                </a:solidFill>
                <a:effectLst/>
                <a:uLnTx/>
                <a:uFillTx/>
                <a:latin typeface="Pangolin" panose="00000500000000000000" pitchFamily="2" charset="0"/>
                <a:ea typeface="Roboto" panose="02000000000000000000" pitchFamily="2" charset="0"/>
                <a:cs typeface="+mn-cs"/>
              </a:rPr>
              <a:t>của </a:t>
            </a:r>
            <a:r>
              <a:rPr kumimoji="0" lang="en-US" altLang="zh-CN" sz="2800" b="1" i="0" u="none" strike="noStrike" kern="1200" cap="none" spc="0" normalizeH="0" baseline="0" noProof="0" dirty="0" err="1">
                <a:ln>
                  <a:noFill/>
                </a:ln>
                <a:solidFill>
                  <a:srgbClr val="00B050"/>
                </a:solidFill>
                <a:effectLst/>
                <a:uLnTx/>
                <a:uFillTx/>
                <a:latin typeface="Pangolin" panose="00000500000000000000" pitchFamily="2" charset="0"/>
                <a:ea typeface="Roboto" panose="02000000000000000000" pitchFamily="2" charset="0"/>
                <a:cs typeface="+mn-cs"/>
              </a:rPr>
              <a:t>nhóm</a:t>
            </a:r>
            <a:endParaRPr kumimoji="0" lang="en-US" altLang="zh-CN" sz="2800" b="1" i="0" u="none" strike="noStrike" kern="1200" cap="none" spc="0" normalizeH="0" baseline="0" noProof="0" dirty="0">
              <a:ln>
                <a:noFill/>
              </a:ln>
              <a:solidFill>
                <a:srgbClr val="00B050"/>
              </a:solidFill>
              <a:effectLst/>
              <a:uLnTx/>
              <a:uFillTx/>
              <a:latin typeface="Pangolin" panose="00000500000000000000" pitchFamily="2" charset="0"/>
              <a:ea typeface="Roboto" panose="02000000000000000000" pitchFamily="2" charset="0"/>
              <a:cs typeface="+mn-cs"/>
            </a:endParaRPr>
          </a:p>
        </p:txBody>
      </p:sp>
      <p:sp>
        <p:nvSpPr>
          <p:cNvPr id="13" name="Rectangle 12"/>
          <p:cNvSpPr/>
          <p:nvPr/>
        </p:nvSpPr>
        <p:spPr>
          <a:xfrm>
            <a:off x="4902444" y="1679119"/>
            <a:ext cx="5586351" cy="4934684"/>
          </a:xfrm>
          <a:prstGeom prst="rect">
            <a:avLst/>
          </a:prstGeom>
        </p:spPr>
        <p:txBody>
          <a:bodyPr wrap="square">
            <a:spAutoFit/>
          </a:bodyPr>
          <a:lstStyle/>
          <a:p>
            <a:pPr lvl="0">
              <a:spcBef>
                <a:spcPts val="800"/>
              </a:spcBef>
              <a:spcAft>
                <a:spcPts val="800"/>
              </a:spcAft>
              <a:defRPr/>
            </a:pPr>
            <a:r>
              <a:rPr lang="en-US" sz="2000" b="1">
                <a:solidFill>
                  <a:srgbClr val="002060"/>
                </a:solidFill>
                <a:latin typeface="Roboto" panose="02000000000000000000" pitchFamily="2" charset="0"/>
                <a:ea typeface="Roboto" panose="02000000000000000000" pitchFamily="2" charset="0"/>
                <a:cs typeface="Times New Roman" panose="02020603050405020304" pitchFamily="18" charset="0"/>
              </a:rPr>
              <a:t>1. Sản phẩm có mấy hàng, mỗi hàng có mấy ô?</a:t>
            </a:r>
          </a:p>
          <a:p>
            <a:pPr lvl="0">
              <a:spcBef>
                <a:spcPts val="800"/>
              </a:spcBef>
              <a:spcAft>
                <a:spcPts val="800"/>
              </a:spcAft>
              <a:defRPr/>
            </a:pPr>
            <a:r>
              <a:rPr kumimoji="0" lang="vi-VN" sz="1800" b="1"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Times New Roman" panose="02020603050405020304" pitchFamily="18" charset="0"/>
              </a:rPr>
              <a:t>……………………………………………………………………………</a:t>
            </a:r>
            <a:endParaRPr kumimoji="0" lang="en-US" sz="1800" b="1"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Times New Roman" panose="02020603050405020304" pitchFamily="18" charset="0"/>
            </a:endParaRPr>
          </a:p>
          <a:p>
            <a:pPr lvl="0">
              <a:spcBef>
                <a:spcPts val="800"/>
              </a:spcBef>
              <a:spcAft>
                <a:spcPts val="800"/>
              </a:spcAft>
              <a:defRPr/>
            </a:pPr>
            <a:r>
              <a:rPr kumimoji="0" lang="vi-VN" sz="2000" b="1"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Times New Roman" panose="02020603050405020304" pitchFamily="18" charset="0"/>
              </a:rPr>
              <a:t>2</a:t>
            </a:r>
            <a:r>
              <a:rPr kumimoji="0" lang="vi-VN" sz="2000" b="1"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Times New Roman" panose="02020603050405020304" pitchFamily="18" charset="0"/>
              </a:rPr>
              <a:t>. </a:t>
            </a:r>
            <a:r>
              <a:rPr lang="vi-VN" sz="2000" b="1">
                <a:solidFill>
                  <a:srgbClr val="002060"/>
                </a:solidFill>
                <a:latin typeface="Roboto" panose="02000000000000000000" pitchFamily="2" charset="0"/>
                <a:ea typeface="Roboto" panose="02000000000000000000" pitchFamily="2" charset="0"/>
                <a:cs typeface="Times New Roman" panose="02020603050405020304" pitchFamily="18" charset="0"/>
              </a:rPr>
              <a:t>Sản phẩm có thể biểu diễn phép tính gì? Nêu cách sử dụng của sản phẩm</a:t>
            </a:r>
            <a:r>
              <a:rPr lang="en-US" sz="2000" b="1">
                <a:solidFill>
                  <a:srgbClr val="002060"/>
                </a:solidFill>
                <a:latin typeface="Roboto" panose="02000000000000000000" pitchFamily="2" charset="0"/>
                <a:ea typeface="Roboto" panose="02000000000000000000" pitchFamily="2" charset="0"/>
                <a:cs typeface="Times New Roman" panose="02020603050405020304" pitchFamily="18" charset="0"/>
              </a:rPr>
              <a:t>.</a:t>
            </a:r>
            <a:endParaRPr lang="vi-VN" sz="2000" b="1">
              <a:solidFill>
                <a:srgbClr val="002060"/>
              </a:solidFill>
              <a:latin typeface="Roboto" panose="02000000000000000000" pitchFamily="2" charset="0"/>
              <a:ea typeface="Roboto" panose="02000000000000000000" pitchFamily="2" charset="0"/>
              <a:cs typeface="Times New Roman" panose="02020603050405020304" pitchFamily="18" charset="0"/>
            </a:endParaRPr>
          </a:p>
          <a:p>
            <a:pPr marL="0" marR="0" lvl="0" indent="0" algn="l" defTabSz="914400" rtl="0" eaLnBrk="1" fontAlgn="auto" latinLnBrk="0" hangingPunct="1">
              <a:lnSpc>
                <a:spcPct val="100000"/>
              </a:lnSpc>
              <a:spcBef>
                <a:spcPts val="800"/>
              </a:spcBef>
              <a:spcAft>
                <a:spcPts val="800"/>
              </a:spcAft>
              <a:buClrTx/>
              <a:buSzTx/>
              <a:buFontTx/>
              <a:buNone/>
              <a:tabLst/>
              <a:defRPr/>
            </a:pPr>
            <a:r>
              <a:rPr kumimoji="0" lang="vi-VN" sz="1800" b="1"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Times New Roman" panose="02020603050405020304" pitchFamily="18" charset="0"/>
              </a:rPr>
              <a:t>……………………………………………………………………………</a:t>
            </a:r>
            <a:endParaRPr kumimoji="0" lang="en-US" sz="1800" b="1"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Times New Roman" panose="02020603050405020304" pitchFamily="18" charset="0"/>
            </a:endParaRPr>
          </a:p>
          <a:p>
            <a:pPr marL="0" marR="0" lvl="0" indent="0" algn="l" defTabSz="914400" rtl="0" eaLnBrk="1" fontAlgn="auto" latinLnBrk="0" hangingPunct="1">
              <a:lnSpc>
                <a:spcPct val="100000"/>
              </a:lnSpc>
              <a:spcBef>
                <a:spcPts val="800"/>
              </a:spcBef>
              <a:spcAft>
                <a:spcPts val="800"/>
              </a:spcAft>
              <a:buClrTx/>
              <a:buSzTx/>
              <a:buFontTx/>
              <a:buNone/>
              <a:tabLst/>
              <a:defRPr/>
            </a:pPr>
            <a:r>
              <a:rPr kumimoji="0" lang="vi-VN" sz="1800" b="1"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Times New Roman" panose="02020603050405020304" pitchFamily="18" charset="0"/>
              </a:rPr>
              <a:t>……………………………………………………………………………</a:t>
            </a:r>
            <a:endParaRPr kumimoji="0" lang="en-US" sz="1800" b="1"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Times New Roman" panose="02020603050405020304" pitchFamily="18" charset="0"/>
            </a:endParaRPr>
          </a:p>
          <a:p>
            <a:pPr>
              <a:spcBef>
                <a:spcPts val="800"/>
              </a:spcBef>
              <a:spcAft>
                <a:spcPts val="800"/>
              </a:spcAft>
              <a:defRPr/>
            </a:pPr>
            <a:r>
              <a:rPr kumimoji="0" lang="vi-VN" sz="1800" b="1"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Times New Roman" panose="02020603050405020304" pitchFamily="18" charset="0"/>
              </a:rPr>
              <a:t>……………………………………………………………………………</a:t>
            </a:r>
            <a:endParaRPr kumimoji="0" lang="en-US" sz="2000" b="1"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Times New Roman" panose="02020603050405020304" pitchFamily="18" charset="0"/>
            </a:endParaRPr>
          </a:p>
          <a:p>
            <a:pPr lvl="0">
              <a:spcBef>
                <a:spcPts val="800"/>
              </a:spcBef>
              <a:spcAft>
                <a:spcPts val="800"/>
              </a:spcAft>
              <a:defRPr/>
            </a:pPr>
            <a:r>
              <a:rPr kumimoji="0" lang="vi-VN" sz="2000" b="1"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Times New Roman" panose="02020603050405020304" pitchFamily="18" charset="0"/>
              </a:rPr>
              <a:t>3. </a:t>
            </a:r>
            <a:r>
              <a:rPr lang="vi-VN" sz="2000" b="1">
                <a:solidFill>
                  <a:srgbClr val="002060"/>
                </a:solidFill>
                <a:latin typeface="Roboto" panose="02000000000000000000" pitchFamily="2" charset="0"/>
                <a:ea typeface="Roboto" panose="02000000000000000000" pitchFamily="2" charset="0"/>
                <a:cs typeface="Times New Roman" panose="02020603050405020304" pitchFamily="18" charset="0"/>
              </a:rPr>
              <a:t>Em làm thế nào để có thể sử dụng dụng cụ thực hành tính nhẩm nhiều lần?</a:t>
            </a:r>
          </a:p>
          <a:p>
            <a:pPr marL="0" marR="0" lvl="0" indent="0" algn="l" defTabSz="914400" rtl="0" eaLnBrk="1" fontAlgn="auto" latinLnBrk="0" hangingPunct="1">
              <a:lnSpc>
                <a:spcPct val="100000"/>
              </a:lnSpc>
              <a:spcBef>
                <a:spcPts val="800"/>
              </a:spcBef>
              <a:spcAft>
                <a:spcPts val="800"/>
              </a:spcAft>
              <a:buClrTx/>
              <a:buSzTx/>
              <a:buFontTx/>
              <a:buNone/>
              <a:tabLst/>
              <a:defRPr/>
            </a:pPr>
            <a:r>
              <a:rPr kumimoji="0" lang="vi-VN" sz="1800" b="1"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Times New Roman" panose="02020603050405020304" pitchFamily="18" charset="0"/>
              </a:rPr>
              <a:t>……………………………………………………………………………</a:t>
            </a:r>
            <a:endParaRPr kumimoji="0" lang="en-US" sz="1800" b="1"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Times New Roman" panose="02020603050405020304" pitchFamily="18" charset="0"/>
            </a:endParaRPr>
          </a:p>
          <a:p>
            <a:pPr marL="0" marR="0" lvl="0" indent="0" algn="l" defTabSz="914400" rtl="0" eaLnBrk="1" fontAlgn="auto" latinLnBrk="0" hangingPunct="1">
              <a:lnSpc>
                <a:spcPct val="100000"/>
              </a:lnSpc>
              <a:spcBef>
                <a:spcPts val="800"/>
              </a:spcBef>
              <a:spcAft>
                <a:spcPts val="800"/>
              </a:spcAft>
              <a:buClrTx/>
              <a:buSzTx/>
              <a:buFontTx/>
              <a:buNone/>
              <a:tabLst/>
              <a:defRPr/>
            </a:pPr>
            <a:r>
              <a:rPr kumimoji="0" lang="vi-VN" sz="1800" b="1"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Times New Roman" panose="02020603050405020304" pitchFamily="18" charset="0"/>
              </a:rPr>
              <a:t>……………………………………………………………………………</a:t>
            </a:r>
            <a:endParaRPr kumimoji="0" lang="vi-VN" sz="1800" b="1"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Times New Roman" panose="02020603050405020304" pitchFamily="18" charset="0"/>
            </a:endParaRPr>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0435" y="0"/>
            <a:ext cx="1417791" cy="979395"/>
          </a:xfrm>
          <a:prstGeom prst="rect">
            <a:avLst/>
          </a:prstGeo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
        <p:nvSpPr>
          <p:cNvPr id="7" name="TextBox 6">
            <a:extLst>
              <a:ext uri="{FF2B5EF4-FFF2-40B4-BE49-F238E27FC236}">
                <a16:creationId xmlns:a16="http://schemas.microsoft.com/office/drawing/2014/main" id="{F47EDC76-93E4-69B2-B3EB-FFBB9F9285CB}"/>
              </a:ext>
            </a:extLst>
          </p:cNvPr>
          <p:cNvSpPr txBox="1"/>
          <p:nvPr/>
        </p:nvSpPr>
        <p:spPr>
          <a:xfrm>
            <a:off x="5040609" y="2130975"/>
            <a:ext cx="5253068" cy="307777"/>
          </a:xfrm>
          <a:prstGeom prst="rect">
            <a:avLst/>
          </a:prstGeom>
          <a:noFill/>
        </p:spPr>
        <p:txBody>
          <a:bodyPr wrap="square" lIns="0" tIns="0" rIns="0" bIns="0"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a:ln>
                  <a:noFill/>
                </a:ln>
                <a:solidFill>
                  <a:srgbClr val="FF0000"/>
                </a:solidFill>
                <a:effectLst/>
                <a:uLnTx/>
                <a:uFillTx/>
                <a:latin typeface="Roboto" panose="02000000000000000000" pitchFamily="2" charset="0"/>
                <a:ea typeface="Roboto" panose="02000000000000000000" pitchFamily="2" charset="0"/>
                <a:cs typeface="+mn-cs"/>
              </a:rPr>
              <a:t>Sản</a:t>
            </a:r>
            <a:r>
              <a:rPr kumimoji="0" lang="en-US" sz="2000" b="0" i="0" u="none" strike="noStrike" kern="1200" cap="none" spc="0" normalizeH="0" noProof="0">
                <a:ln>
                  <a:noFill/>
                </a:ln>
                <a:solidFill>
                  <a:srgbClr val="FF0000"/>
                </a:solidFill>
                <a:effectLst/>
                <a:uLnTx/>
                <a:uFillTx/>
                <a:latin typeface="Roboto" panose="02000000000000000000" pitchFamily="2" charset="0"/>
                <a:ea typeface="Roboto" panose="02000000000000000000" pitchFamily="2" charset="0"/>
                <a:cs typeface="+mn-cs"/>
              </a:rPr>
              <a:t> phẩm có 4 hàng, mỗi hàng có 3 ô</a:t>
            </a:r>
            <a:endParaRPr kumimoji="0" lang="en-US" sz="2000" b="0" i="0" u="none" strike="noStrike" kern="1200" cap="none" spc="0" normalizeH="0" baseline="0" noProof="0">
              <a:ln>
                <a:noFill/>
              </a:ln>
              <a:solidFill>
                <a:srgbClr val="FF0000"/>
              </a:solidFill>
              <a:effectLst/>
              <a:uLnTx/>
              <a:uFillTx/>
              <a:latin typeface="Roboto" panose="02000000000000000000" pitchFamily="2" charset="0"/>
              <a:ea typeface="Roboto" panose="02000000000000000000" pitchFamily="2" charset="0"/>
              <a:cs typeface="+mn-cs"/>
            </a:endParaRPr>
          </a:p>
        </p:txBody>
      </p:sp>
      <p:sp>
        <p:nvSpPr>
          <p:cNvPr id="8" name="TextBox 7">
            <a:extLst>
              <a:ext uri="{FF2B5EF4-FFF2-40B4-BE49-F238E27FC236}">
                <a16:creationId xmlns:a16="http://schemas.microsoft.com/office/drawing/2014/main" id="{F47EDC76-93E4-69B2-B3EB-FFBB9F9285CB}"/>
              </a:ext>
            </a:extLst>
          </p:cNvPr>
          <p:cNvSpPr txBox="1"/>
          <p:nvPr/>
        </p:nvSpPr>
        <p:spPr>
          <a:xfrm>
            <a:off x="4935209" y="3429000"/>
            <a:ext cx="5463867" cy="307777"/>
          </a:xfrm>
          <a:prstGeom prst="rect">
            <a:avLst/>
          </a:prstGeom>
          <a:noFill/>
        </p:spPr>
        <p:txBody>
          <a:bodyPr wrap="square" lIns="0" tIns="0" rIns="0" bIns="0" rtlCol="0">
            <a:spAutoFit/>
          </a:bodyPr>
          <a:lstStyle/>
          <a:p>
            <a:pPr algn="just">
              <a:defRPr/>
            </a:pPr>
            <a:r>
              <a:rPr kumimoji="0" lang="en-US" sz="2000" b="0" i="0" u="none" strike="noStrike" kern="1200" cap="none" spc="0" normalizeH="0" baseline="0" noProof="0">
                <a:ln>
                  <a:noFill/>
                </a:ln>
                <a:solidFill>
                  <a:srgbClr val="FF0000"/>
                </a:solidFill>
                <a:effectLst/>
                <a:uLnTx/>
                <a:uFillTx/>
                <a:latin typeface="Roboto" panose="02000000000000000000" pitchFamily="2" charset="0"/>
                <a:ea typeface="Roboto" panose="02000000000000000000" pitchFamily="2" charset="0"/>
              </a:rPr>
              <a:t>Sản</a:t>
            </a:r>
            <a:r>
              <a:rPr kumimoji="0" lang="en-US" sz="2000" b="0" i="0" u="none" strike="noStrike" kern="1200" cap="none" spc="0" normalizeH="0" noProof="0">
                <a:ln>
                  <a:noFill/>
                </a:ln>
                <a:solidFill>
                  <a:srgbClr val="FF0000"/>
                </a:solidFill>
                <a:effectLst/>
                <a:uLnTx/>
                <a:uFillTx/>
                <a:latin typeface="Roboto" panose="02000000000000000000" pitchFamily="2" charset="0"/>
                <a:ea typeface="Roboto" panose="02000000000000000000" pitchFamily="2" charset="0"/>
              </a:rPr>
              <a:t> phẩm có thể biểu </a:t>
            </a:r>
            <a:r>
              <a:rPr lang="en-US" sz="2000">
                <a:solidFill>
                  <a:srgbClr val="FF0000"/>
                </a:solidFill>
                <a:latin typeface="Roboto" panose="02000000000000000000" pitchFamily="2" charset="0"/>
                <a:ea typeface="Roboto" panose="02000000000000000000" pitchFamily="2" charset="0"/>
              </a:rPr>
              <a:t>diễn phép cộng, phép trừ.</a:t>
            </a:r>
          </a:p>
        </p:txBody>
      </p:sp>
      <p:sp>
        <p:nvSpPr>
          <p:cNvPr id="10" name="TextBox 9">
            <a:extLst>
              <a:ext uri="{FF2B5EF4-FFF2-40B4-BE49-F238E27FC236}">
                <a16:creationId xmlns:a16="http://schemas.microsoft.com/office/drawing/2014/main" id="{F47EDC76-93E4-69B2-B3EB-FFBB9F9285CB}"/>
              </a:ext>
            </a:extLst>
          </p:cNvPr>
          <p:cNvSpPr txBox="1"/>
          <p:nvPr/>
        </p:nvSpPr>
        <p:spPr>
          <a:xfrm>
            <a:off x="4935209" y="5685125"/>
            <a:ext cx="5264593" cy="615553"/>
          </a:xfrm>
          <a:prstGeom prst="rect">
            <a:avLst/>
          </a:prstGeom>
          <a:noFill/>
        </p:spPr>
        <p:txBody>
          <a:bodyPr wrap="square" lIns="0" tIns="0" rIns="0" bIns="0"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a:ln>
                  <a:noFill/>
                </a:ln>
                <a:solidFill>
                  <a:srgbClr val="FF0000"/>
                </a:solidFill>
                <a:effectLst/>
                <a:uLnTx/>
                <a:uFillTx/>
                <a:latin typeface="Roboto" panose="02000000000000000000" pitchFamily="2" charset="0"/>
                <a:ea typeface="Roboto" panose="02000000000000000000" pitchFamily="2" charset="0"/>
                <a:cs typeface="+mn-cs"/>
              </a:rPr>
              <a:t>Bọc</a:t>
            </a:r>
            <a:r>
              <a:rPr kumimoji="0" lang="en-US" sz="2000" b="0" i="0" u="none" strike="noStrike" kern="1200" cap="none" spc="0" normalizeH="0" noProof="0">
                <a:ln>
                  <a:noFill/>
                </a:ln>
                <a:solidFill>
                  <a:srgbClr val="FF0000"/>
                </a:solidFill>
                <a:effectLst/>
                <a:uLnTx/>
                <a:uFillTx/>
                <a:latin typeface="Roboto" panose="02000000000000000000" pitchFamily="2" charset="0"/>
                <a:ea typeface="Roboto" panose="02000000000000000000" pitchFamily="2" charset="0"/>
                <a:cs typeface="+mn-cs"/>
              </a:rPr>
              <a:t> dụng cụ vào bìa ni-lông, hoặc </a:t>
            </a:r>
            <a:r>
              <a:rPr kumimoji="0" lang="en-US" sz="2000" b="0" i="0" u="none" strike="noStrike" kern="1200" cap="none" spc="0" normalizeH="0" baseline="0" noProof="0">
                <a:ln>
                  <a:noFill/>
                </a:ln>
                <a:solidFill>
                  <a:srgbClr val="FF0000"/>
                </a:solidFill>
                <a:effectLst/>
                <a:uLnTx/>
                <a:uFillTx/>
                <a:latin typeface="Roboto" panose="02000000000000000000" pitchFamily="2" charset="0"/>
                <a:ea typeface="Roboto" panose="02000000000000000000" pitchFamily="2" charset="0"/>
                <a:cs typeface="+mn-cs"/>
              </a:rPr>
              <a:t>sử</a:t>
            </a:r>
            <a:r>
              <a:rPr kumimoji="0" lang="en-US" sz="2000" b="0" i="0" u="none" strike="noStrike" kern="1200" cap="none" spc="0" normalizeH="0" noProof="0">
                <a:ln>
                  <a:noFill/>
                </a:ln>
                <a:solidFill>
                  <a:srgbClr val="FF0000"/>
                </a:solidFill>
                <a:effectLst/>
                <a:uLnTx/>
                <a:uFillTx/>
                <a:latin typeface="Roboto" panose="02000000000000000000" pitchFamily="2" charset="0"/>
                <a:ea typeface="Roboto" panose="02000000000000000000" pitchFamily="2" charset="0"/>
                <a:cs typeface="+mn-cs"/>
              </a:rPr>
              <a:t> dụng những ô số rời để gắn/dán lên ô của dụng cụ.</a:t>
            </a:r>
            <a:endParaRPr kumimoji="0" lang="en-US" sz="2000" b="0" i="0" u="none" strike="noStrike" kern="1200" cap="none" spc="0" normalizeH="0" baseline="0" noProof="0">
              <a:ln>
                <a:noFill/>
              </a:ln>
              <a:solidFill>
                <a:srgbClr val="FF0000"/>
              </a:solidFill>
              <a:effectLst/>
              <a:uLnTx/>
              <a:uFillTx/>
              <a:latin typeface="Roboto" panose="02000000000000000000" pitchFamily="2" charset="0"/>
              <a:ea typeface="Roboto" panose="02000000000000000000" pitchFamily="2" charset="0"/>
              <a:cs typeface="+mn-cs"/>
            </a:endParaRPr>
          </a:p>
        </p:txBody>
      </p:sp>
      <p:sp>
        <p:nvSpPr>
          <p:cNvPr id="2" name="TextBox 1">
            <a:extLst>
              <a:ext uri="{FF2B5EF4-FFF2-40B4-BE49-F238E27FC236}">
                <a16:creationId xmlns:a16="http://schemas.microsoft.com/office/drawing/2014/main" id="{A548B1EC-2125-0DB2-DA1D-1AD23B35A4F7}"/>
              </a:ext>
            </a:extLst>
          </p:cNvPr>
          <p:cNvSpPr txBox="1"/>
          <p:nvPr/>
        </p:nvSpPr>
        <p:spPr>
          <a:xfrm>
            <a:off x="4935209" y="3920973"/>
            <a:ext cx="5264593" cy="615553"/>
          </a:xfrm>
          <a:prstGeom prst="rect">
            <a:avLst/>
          </a:prstGeom>
          <a:noFill/>
        </p:spPr>
        <p:txBody>
          <a:bodyPr wrap="square" lIns="0" tIns="0" rIns="0" bIns="0"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noProof="0">
                <a:ln>
                  <a:noFill/>
                </a:ln>
                <a:solidFill>
                  <a:srgbClr val="FF0000"/>
                </a:solidFill>
                <a:effectLst/>
                <a:uLnTx/>
                <a:uFillTx/>
                <a:latin typeface="Roboto" panose="02000000000000000000" pitchFamily="2" charset="0"/>
                <a:ea typeface="Roboto" panose="02000000000000000000" pitchFamily="2" charset="0"/>
                <a:cs typeface="+mn-cs"/>
              </a:rPr>
              <a:t>Dùng bút dạ để viết các phép tính, hoặc gắn số lên sản phẩm</a:t>
            </a:r>
            <a:endParaRPr kumimoji="0" lang="en-US" sz="2000" b="0" i="0" u="none" strike="noStrike" kern="1200" cap="none" spc="0" normalizeH="0" baseline="0" noProof="0">
              <a:ln>
                <a:noFill/>
              </a:ln>
              <a:solidFill>
                <a:srgbClr val="FF0000"/>
              </a:solidFill>
              <a:effectLst/>
              <a:uLnTx/>
              <a:uFillTx/>
              <a:latin typeface="Roboto" panose="02000000000000000000" pitchFamily="2" charset="0"/>
              <a:ea typeface="Roboto" panose="02000000000000000000" pitchFamily="2" charset="0"/>
              <a:cs typeface="+mn-cs"/>
            </a:endParaRPr>
          </a:p>
        </p:txBody>
      </p:sp>
    </p:spTree>
    <p:extLst>
      <p:ext uri="{BB962C8B-B14F-4D97-AF65-F5344CB8AC3E}">
        <p14:creationId xmlns:p14="http://schemas.microsoft.com/office/powerpoint/2010/main" val="16039617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500" fill="hold"/>
                                        <p:tgtEl>
                                          <p:spTgt spid="8"/>
                                        </p:tgtEl>
                                        <p:attrNameLst>
                                          <p:attrName>ppt_w</p:attrName>
                                        </p:attrNameLst>
                                      </p:cBhvr>
                                      <p:tavLst>
                                        <p:tav tm="0">
                                          <p:val>
                                            <p:fltVal val="0"/>
                                          </p:val>
                                        </p:tav>
                                        <p:tav tm="100000">
                                          <p:val>
                                            <p:strVal val="#ppt_w"/>
                                          </p:val>
                                        </p:tav>
                                      </p:tavLst>
                                    </p:anim>
                                    <p:anim calcmode="lin" valueType="num">
                                      <p:cBhvr>
                                        <p:cTn id="14" dur="500" fill="hold"/>
                                        <p:tgtEl>
                                          <p:spTgt spid="8"/>
                                        </p:tgtEl>
                                        <p:attrNameLst>
                                          <p:attrName>ppt_h</p:attrName>
                                        </p:attrNameLst>
                                      </p:cBhvr>
                                      <p:tavLst>
                                        <p:tav tm="0">
                                          <p:val>
                                            <p:fltVal val="0"/>
                                          </p:val>
                                        </p:tav>
                                        <p:tav tm="100000">
                                          <p:val>
                                            <p:strVal val="#ppt_h"/>
                                          </p:val>
                                        </p:tav>
                                      </p:tavLst>
                                    </p:anim>
                                  </p:childTnLst>
                                </p:cTn>
                              </p:par>
                              <p:par>
                                <p:cTn id="15" presetID="23" presetClass="entr" presetSubtype="16" fill="hold" grpId="0" nodeType="with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ppt_w</p:attrName>
                                        </p:attrNameLst>
                                      </p:cBhvr>
                                      <p:tavLst>
                                        <p:tav tm="0">
                                          <p:val>
                                            <p:fltVal val="0"/>
                                          </p:val>
                                        </p:tav>
                                        <p:tav tm="100000">
                                          <p:val>
                                            <p:strVal val="#ppt_w"/>
                                          </p:val>
                                        </p:tav>
                                      </p:tavLst>
                                    </p:anim>
                                    <p:anim calcmode="lin" valueType="num">
                                      <p:cBhvr>
                                        <p:cTn id="18" dur="500" fill="hold"/>
                                        <p:tgtEl>
                                          <p:spTgt spid="2"/>
                                        </p:tgtEl>
                                        <p:attrNameLst>
                                          <p:attrName>ppt_h</p:attrName>
                                        </p:attrNameLst>
                                      </p:cBhvr>
                                      <p:tavLst>
                                        <p:tav tm="0">
                                          <p:val>
                                            <p:fltVal val="0"/>
                                          </p:val>
                                        </p:tav>
                                        <p:tav tm="100000">
                                          <p:val>
                                            <p:strVal val="#ppt_h"/>
                                          </p:val>
                                        </p:tav>
                                      </p:tavLst>
                                    </p:anim>
                                  </p:childTnLst>
                                </p:cTn>
                              </p:par>
                            </p:childTnLst>
                          </p:cTn>
                        </p:par>
                      </p:childTnLst>
                    </p:cTn>
                  </p:par>
                  <p:par>
                    <p:cTn id="19" fill="hold">
                      <p:stCondLst>
                        <p:cond delay="indefinite"/>
                      </p:stCondLst>
                      <p:childTnLst>
                        <p:par>
                          <p:cTn id="20" fill="hold">
                            <p:stCondLst>
                              <p:cond delay="0"/>
                            </p:stCondLst>
                            <p:childTnLst>
                              <p:par>
                                <p:cTn id="21" presetID="23" presetClass="entr" presetSubtype="16"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p:cTn id="23" dur="500" fill="hold"/>
                                        <p:tgtEl>
                                          <p:spTgt spid="10"/>
                                        </p:tgtEl>
                                        <p:attrNameLst>
                                          <p:attrName>ppt_w</p:attrName>
                                        </p:attrNameLst>
                                      </p:cBhvr>
                                      <p:tavLst>
                                        <p:tav tm="0">
                                          <p:val>
                                            <p:fltVal val="0"/>
                                          </p:val>
                                        </p:tav>
                                        <p:tav tm="100000">
                                          <p:val>
                                            <p:strVal val="#ppt_w"/>
                                          </p:val>
                                        </p:tav>
                                      </p:tavLst>
                                    </p:anim>
                                    <p:anim calcmode="lin" valueType="num">
                                      <p:cBhvr>
                                        <p:cTn id="24" dur="500" fill="hold"/>
                                        <p:tgtEl>
                                          <p:spTgt spid="10"/>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10" grpId="0"/>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ed Rectangle 1"/>
          <p:cNvSpPr/>
          <p:nvPr/>
        </p:nvSpPr>
        <p:spPr>
          <a:xfrm>
            <a:off x="4290957" y="2038614"/>
            <a:ext cx="3583329" cy="3369918"/>
          </a:xfrm>
          <a:prstGeom prst="roundRect">
            <a:avLst/>
          </a:prstGeom>
          <a:solidFill>
            <a:schemeClr val="accent2">
              <a:lumMod val="60000"/>
              <a:lumOff val="40000"/>
            </a:schemeClr>
          </a:solidFill>
          <a:ln w="38100">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7030A0"/>
              </a:solidFill>
            </a:endParaRPr>
          </a:p>
        </p:txBody>
      </p:sp>
      <p:sp>
        <p:nvSpPr>
          <p:cNvPr id="11" name="Rounded Rectangle 10"/>
          <p:cNvSpPr/>
          <p:nvPr/>
        </p:nvSpPr>
        <p:spPr>
          <a:xfrm>
            <a:off x="406741" y="2038614"/>
            <a:ext cx="3583329" cy="3369918"/>
          </a:xfrm>
          <a:prstGeom prst="roundRect">
            <a:avLst/>
          </a:prstGeom>
          <a:solidFill>
            <a:schemeClr val="accent2">
              <a:lumMod val="60000"/>
              <a:lumOff val="40000"/>
            </a:schemeClr>
          </a:solidFill>
          <a:ln w="38100">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7030A0"/>
              </a:solidFill>
            </a:endParaRPr>
          </a:p>
        </p:txBody>
      </p:sp>
      <p:sp>
        <p:nvSpPr>
          <p:cNvPr id="12" name="Rounded Rectangle 11"/>
          <p:cNvSpPr/>
          <p:nvPr/>
        </p:nvSpPr>
        <p:spPr>
          <a:xfrm>
            <a:off x="8175174" y="2038614"/>
            <a:ext cx="3583329" cy="3369918"/>
          </a:xfrm>
          <a:prstGeom prst="roundRect">
            <a:avLst/>
          </a:prstGeom>
          <a:solidFill>
            <a:schemeClr val="accent2">
              <a:lumMod val="60000"/>
              <a:lumOff val="40000"/>
            </a:schemeClr>
          </a:solidFill>
          <a:ln w="38100">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7030A0"/>
              </a:solidFill>
            </a:endParaRPr>
          </a:p>
        </p:txBody>
      </p:sp>
      <p:sp>
        <p:nvSpPr>
          <p:cNvPr id="8" name="TextBox 7"/>
          <p:cNvSpPr txBox="1"/>
          <p:nvPr/>
        </p:nvSpPr>
        <p:spPr>
          <a:xfrm>
            <a:off x="2352459" y="739949"/>
            <a:ext cx="7460324" cy="584775"/>
          </a:xfrm>
          <a:prstGeom prst="rect">
            <a:avLst/>
          </a:prstGeom>
          <a:noFill/>
        </p:spPr>
        <p:txBody>
          <a:bodyPr wrap="square" rtlCol="0">
            <a:spAutoFit/>
          </a:bodyPr>
          <a:lstStyle/>
          <a:p>
            <a:pPr lvl="0" algn="ctr">
              <a:defRPr/>
            </a:pPr>
            <a:r>
              <a:rPr lang="en-US" altLang="zh-CN" sz="3200">
                <a:solidFill>
                  <a:srgbClr val="7030A0"/>
                </a:solidFill>
                <a:latin typeface="Roboto Black" panose="02000000000000000000" pitchFamily="2" charset="0"/>
                <a:ea typeface="Roboto Black" panose="02000000000000000000" pitchFamily="2" charset="0"/>
              </a:rPr>
              <a:t>TRÒ CHƠI “</a:t>
            </a:r>
            <a:r>
              <a:rPr lang="vi-VN" altLang="zh-CN" sz="3200">
                <a:solidFill>
                  <a:srgbClr val="7030A0"/>
                </a:solidFill>
                <a:latin typeface="Roboto Black" panose="02000000000000000000" pitchFamily="2" charset="0"/>
                <a:ea typeface="Roboto Black" panose="02000000000000000000" pitchFamily="2" charset="0"/>
              </a:rPr>
              <a:t>SẮP XẾP THỨ TỰ </a:t>
            </a:r>
            <a:r>
              <a:rPr lang="en-US" altLang="zh-CN" sz="3200">
                <a:solidFill>
                  <a:srgbClr val="7030A0"/>
                </a:solidFill>
                <a:latin typeface="Roboto Black" panose="02000000000000000000" pitchFamily="2" charset="0"/>
                <a:ea typeface="Roboto Black" panose="02000000000000000000" pitchFamily="2" charset="0"/>
              </a:rPr>
              <a:t>”</a:t>
            </a:r>
            <a:endParaRPr lang="vi-VN" altLang="zh-CN" sz="3200">
              <a:solidFill>
                <a:srgbClr val="7030A0"/>
              </a:solidFill>
              <a:latin typeface="Roboto Black" panose="02000000000000000000" pitchFamily="2" charset="0"/>
              <a:ea typeface="Roboto Black" panose="02000000000000000000" pitchFamily="2" charset="0"/>
            </a:endParaRPr>
          </a:p>
        </p:txBody>
      </p:sp>
      <p:pic>
        <p:nvPicPr>
          <p:cNvPr id="34" name="Picture 3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31946"/>
            <a:ext cx="1417791" cy="979395"/>
          </a:xfrm>
          <a:prstGeom prst="rect">
            <a:avLst/>
          </a:prstGeom>
        </p:spPr>
      </p:pic>
      <p:sp>
        <p:nvSpPr>
          <p:cNvPr id="6" name="TextBox 5"/>
          <p:cNvSpPr txBox="1"/>
          <p:nvPr/>
        </p:nvSpPr>
        <p:spPr>
          <a:xfrm>
            <a:off x="593739" y="2304638"/>
            <a:ext cx="3209331" cy="1569660"/>
          </a:xfrm>
          <a:prstGeom prst="rect">
            <a:avLst/>
          </a:prstGeom>
          <a:noFill/>
        </p:spPr>
        <p:txBody>
          <a:bodyPr wrap="square" rtlCol="0">
            <a:spAutoFit/>
          </a:bodyPr>
          <a:lstStyle/>
          <a:p>
            <a:pPr lvl="0" algn="just">
              <a:defRPr/>
            </a:pPr>
            <a:r>
              <a:rPr lang="en-US" altLang="zh-CN" sz="2400">
                <a:solidFill>
                  <a:srgbClr val="7030A0"/>
                </a:solidFill>
                <a:latin typeface="Roboto" panose="02000000000000000000" pitchFamily="2" charset="0"/>
                <a:ea typeface="Roboto" panose="02000000000000000000" pitchFamily="2" charset="0"/>
              </a:rPr>
              <a:t>Một nhóm 10 học sinh được phát mỗi người một tấm bìa có ghi các số từ 1 đến 10</a:t>
            </a:r>
            <a:endParaRPr lang="vi-VN" altLang="zh-CN" sz="2400">
              <a:solidFill>
                <a:srgbClr val="7030A0"/>
              </a:solidFill>
              <a:latin typeface="Roboto" panose="02000000000000000000" pitchFamily="2" charset="0"/>
              <a:ea typeface="Roboto" panose="02000000000000000000" pitchFamily="2" charset="0"/>
            </a:endParaRPr>
          </a:p>
        </p:txBody>
      </p:sp>
      <p:sp>
        <p:nvSpPr>
          <p:cNvPr id="9" name="TextBox 8"/>
          <p:cNvSpPr txBox="1"/>
          <p:nvPr/>
        </p:nvSpPr>
        <p:spPr>
          <a:xfrm>
            <a:off x="4438970" y="2200079"/>
            <a:ext cx="3314060" cy="3046988"/>
          </a:xfrm>
          <a:prstGeom prst="rect">
            <a:avLst/>
          </a:prstGeom>
          <a:noFill/>
        </p:spPr>
        <p:txBody>
          <a:bodyPr wrap="square" rtlCol="0">
            <a:spAutoFit/>
          </a:bodyPr>
          <a:lstStyle/>
          <a:p>
            <a:pPr lvl="0" algn="just">
              <a:defRPr/>
            </a:pPr>
            <a:r>
              <a:rPr lang="en-US" altLang="zh-CN" sz="2400">
                <a:solidFill>
                  <a:srgbClr val="7030A0"/>
                </a:solidFill>
                <a:latin typeface="Roboto" panose="02000000000000000000" pitchFamily="2" charset="0"/>
                <a:ea typeface="Roboto" panose="02000000000000000000" pitchFamily="2" charset="0"/>
              </a:rPr>
              <a:t>Khi nghe khẩu lệnh “Sắp xếp từ lớn đến bé”, các bạn nhanh chóng xem số và di chuyển sao cho được một dãy số từ 10 đến 1 (tính từ bên trái sang) theo số cầm trên tay</a:t>
            </a:r>
            <a:endParaRPr lang="vi-VN" altLang="zh-CN" sz="2400">
              <a:solidFill>
                <a:srgbClr val="7030A0"/>
              </a:solidFill>
              <a:latin typeface="Roboto" panose="02000000000000000000" pitchFamily="2" charset="0"/>
              <a:ea typeface="Roboto" panose="02000000000000000000" pitchFamily="2" charset="0"/>
            </a:endParaRPr>
          </a:p>
        </p:txBody>
      </p:sp>
      <p:sp>
        <p:nvSpPr>
          <p:cNvPr id="10" name="TextBox 9"/>
          <p:cNvSpPr txBox="1"/>
          <p:nvPr/>
        </p:nvSpPr>
        <p:spPr>
          <a:xfrm>
            <a:off x="8402366" y="2316247"/>
            <a:ext cx="3128944" cy="2308324"/>
          </a:xfrm>
          <a:prstGeom prst="rect">
            <a:avLst/>
          </a:prstGeom>
          <a:noFill/>
        </p:spPr>
        <p:txBody>
          <a:bodyPr wrap="square" rtlCol="0">
            <a:spAutoFit/>
          </a:bodyPr>
          <a:lstStyle/>
          <a:p>
            <a:pPr lvl="0" algn="just">
              <a:defRPr/>
            </a:pPr>
            <a:r>
              <a:rPr lang="en-US" altLang="zh-CN" sz="2400">
                <a:solidFill>
                  <a:srgbClr val="7030A0"/>
                </a:solidFill>
                <a:latin typeface="Roboto" panose="02000000000000000000" pitchFamily="2" charset="0"/>
                <a:ea typeface="Roboto" panose="02000000000000000000" pitchFamily="2" charset="0"/>
              </a:rPr>
              <a:t>Mỗi lượt chơi trong 10 giây. Học sinh bên dưới đếm thời gian. Đội nào xếp đúng và nhanh nhất sẽ chiến thắng</a:t>
            </a:r>
            <a:endParaRPr lang="vi-VN" altLang="zh-CN" sz="2400">
              <a:solidFill>
                <a:srgbClr val="7030A0"/>
              </a:solidFill>
              <a:latin typeface="Roboto" panose="02000000000000000000" pitchFamily="2" charset="0"/>
              <a:ea typeface="Roboto" panose="02000000000000000000" pitchFamily="2" charset="0"/>
            </a:endParaRPr>
          </a:p>
        </p:txBody>
      </p:sp>
      <p:sp>
        <p:nvSpPr>
          <p:cNvPr id="13" name="TextBox 12">
            <a:extLst>
              <a:ext uri="{FF2B5EF4-FFF2-40B4-BE49-F238E27FC236}">
                <a16:creationId xmlns:a16="http://schemas.microsoft.com/office/drawing/2014/main" id="{8BAB906A-1694-05DB-A671-51D0AA73C0B5}"/>
              </a:ext>
            </a:extLst>
          </p:cNvPr>
          <p:cNvSpPr txBox="1"/>
          <p:nvPr/>
        </p:nvSpPr>
        <p:spPr>
          <a:xfrm>
            <a:off x="1227699" y="1158449"/>
            <a:ext cx="1636240" cy="461665"/>
          </a:xfrm>
          <a:prstGeom prst="rect">
            <a:avLst/>
          </a:prstGeom>
          <a:noFill/>
        </p:spPr>
        <p:txBody>
          <a:bodyPr wrap="square" rtlCol="0">
            <a:spAutoFit/>
          </a:bodyPr>
          <a:lstStyle/>
          <a:p>
            <a:pPr lvl="0" algn="just">
              <a:defRPr/>
            </a:pPr>
            <a:r>
              <a:rPr lang="en-US" altLang="zh-CN" sz="2400">
                <a:solidFill>
                  <a:srgbClr val="FF0000"/>
                </a:solidFill>
                <a:latin typeface="Roboto" panose="02000000000000000000" pitchFamily="2" charset="0"/>
                <a:ea typeface="Roboto" panose="02000000000000000000" pitchFamily="2" charset="0"/>
              </a:rPr>
              <a:t>Luật chơi</a:t>
            </a:r>
            <a:endParaRPr kumimoji="0" lang="en-US" altLang="zh-CN" sz="2400" b="0" i="0" u="none" strike="noStrike" kern="1200" cap="none" spc="0" normalizeH="0" baseline="0" noProof="0" dirty="0">
              <a:ln>
                <a:noFill/>
              </a:ln>
              <a:solidFill>
                <a:srgbClr val="FF0000"/>
              </a:solidFill>
              <a:effectLst/>
              <a:uLnTx/>
              <a:uFillTx/>
              <a:latin typeface="Roboto" panose="02000000000000000000" pitchFamily="2" charset="0"/>
              <a:ea typeface="Roboto" panose="02000000000000000000" pitchFamily="2" charset="0"/>
            </a:endParaRPr>
          </a:p>
        </p:txBody>
      </p:sp>
      <p:sp>
        <p:nvSpPr>
          <p:cNvPr id="14" name="TextBox 13"/>
          <p:cNvSpPr txBox="1"/>
          <p:nvPr/>
        </p:nvSpPr>
        <p:spPr>
          <a:xfrm>
            <a:off x="3616845" y="155174"/>
            <a:ext cx="4931552" cy="584775"/>
          </a:xfrm>
          <a:prstGeom prst="rect">
            <a:avLst/>
          </a:prstGeom>
          <a:noFill/>
        </p:spPr>
        <p:txBody>
          <a:bodyPr wrap="square" rtlCol="0">
            <a:spAutoFit/>
          </a:bodyPr>
          <a:lstStyle/>
          <a:p>
            <a:pPr lvl="0" algn="ctr">
              <a:defRPr/>
            </a:pPr>
            <a:r>
              <a:rPr lang="en-US" altLang="zh-CN" sz="3200" b="1">
                <a:solidFill>
                  <a:srgbClr val="7030A0"/>
                </a:solidFill>
                <a:latin typeface="Roboto Black" panose="02000000000000000000" pitchFamily="2" charset="0"/>
                <a:ea typeface="Roboto Black" panose="02000000000000000000" pitchFamily="2" charset="0"/>
              </a:rPr>
              <a:t>KHỞI ĐỘNG TIẾT HỌC</a:t>
            </a:r>
          </a:p>
        </p:txBody>
      </p:sp>
    </p:spTree>
    <p:extLst>
      <p:ext uri="{BB962C8B-B14F-4D97-AF65-F5344CB8AC3E}">
        <p14:creationId xmlns:p14="http://schemas.microsoft.com/office/powerpoint/2010/main" val="11472798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1000"/>
                                        <p:tgtEl>
                                          <p:spTgt spid="8"/>
                                        </p:tgtEl>
                                      </p:cBhvr>
                                    </p:animEffect>
                                    <p:anim calcmode="lin" valueType="num">
                                      <p:cBhvr>
                                        <p:cTn id="11" dur="1000" fill="hold"/>
                                        <p:tgtEl>
                                          <p:spTgt spid="8"/>
                                        </p:tgtEl>
                                        <p:attrNameLst>
                                          <p:attrName>ppt_x</p:attrName>
                                        </p:attrNameLst>
                                      </p:cBhvr>
                                      <p:tavLst>
                                        <p:tav tm="0">
                                          <p:val>
                                            <p:strVal val="#ppt_x"/>
                                          </p:val>
                                        </p:tav>
                                        <p:tav tm="100000">
                                          <p:val>
                                            <p:strVal val="#ppt_x"/>
                                          </p:val>
                                        </p:tav>
                                      </p:tavLst>
                                    </p:anim>
                                    <p:anim calcmode="lin" valueType="num">
                                      <p:cBhvr>
                                        <p:cTn id="12" dur="1000" fill="hold"/>
                                        <p:tgtEl>
                                          <p:spTgt spid="8"/>
                                        </p:tgtEl>
                                        <p:attrNameLst>
                                          <p:attrName>ppt_y</p:attrName>
                                        </p:attrNameLst>
                                      </p:cBhvr>
                                      <p:tavLst>
                                        <p:tav tm="0">
                                          <p:val>
                                            <p:strVal val="#ppt_y+.1"/>
                                          </p:val>
                                        </p:tav>
                                        <p:tav tm="100000">
                                          <p:val>
                                            <p:strVal val="#ppt_y"/>
                                          </p:val>
                                        </p:tav>
                                      </p:tavLst>
                                    </p:anim>
                                  </p:childTnLst>
                                </p:cTn>
                              </p:par>
                              <p:par>
                                <p:cTn id="13" presetID="22" presetClass="entr" presetSubtype="4"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wipe(down)">
                                      <p:cBhvr>
                                        <p:cTn id="15" dur="500"/>
                                        <p:tgtEl>
                                          <p:spTgt spid="13"/>
                                        </p:tgtEl>
                                      </p:cBhvr>
                                    </p:animEffect>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1000"/>
                                        <p:tgtEl>
                                          <p:spTgt spid="11"/>
                                        </p:tgtEl>
                                      </p:cBhvr>
                                    </p:animEffect>
                                    <p:anim calcmode="lin" valueType="num">
                                      <p:cBhvr>
                                        <p:cTn id="21" dur="1000" fill="hold"/>
                                        <p:tgtEl>
                                          <p:spTgt spid="11"/>
                                        </p:tgtEl>
                                        <p:attrNameLst>
                                          <p:attrName>ppt_x</p:attrName>
                                        </p:attrNameLst>
                                      </p:cBhvr>
                                      <p:tavLst>
                                        <p:tav tm="0">
                                          <p:val>
                                            <p:strVal val="#ppt_x"/>
                                          </p:val>
                                        </p:tav>
                                        <p:tav tm="100000">
                                          <p:val>
                                            <p:strVal val="#ppt_x"/>
                                          </p:val>
                                        </p:tav>
                                      </p:tavLst>
                                    </p:anim>
                                    <p:anim calcmode="lin" valueType="num">
                                      <p:cBhvr>
                                        <p:cTn id="22" dur="1000" fill="hold"/>
                                        <p:tgtEl>
                                          <p:spTgt spid="11"/>
                                        </p:tgtEl>
                                        <p:attrNameLst>
                                          <p:attrName>ppt_y</p:attrName>
                                        </p:attrNameLst>
                                      </p:cBhvr>
                                      <p:tavLst>
                                        <p:tav tm="0">
                                          <p:val>
                                            <p:strVal val="#ppt_y+.1"/>
                                          </p:val>
                                        </p:tav>
                                        <p:tav tm="100000">
                                          <p:val>
                                            <p:strVal val="#ppt_y"/>
                                          </p:val>
                                        </p:tav>
                                      </p:tavLst>
                                    </p:anim>
                                  </p:childTnLst>
                                </p:cTn>
                              </p:par>
                              <p:par>
                                <p:cTn id="23" presetID="42" presetClass="entr" presetSubtype="0" fill="hold" grpId="0" nodeType="with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1000"/>
                                        <p:tgtEl>
                                          <p:spTgt spid="6"/>
                                        </p:tgtEl>
                                      </p:cBhvr>
                                    </p:animEffect>
                                    <p:anim calcmode="lin" valueType="num">
                                      <p:cBhvr>
                                        <p:cTn id="26" dur="1000" fill="hold"/>
                                        <p:tgtEl>
                                          <p:spTgt spid="6"/>
                                        </p:tgtEl>
                                        <p:attrNameLst>
                                          <p:attrName>ppt_x</p:attrName>
                                        </p:attrNameLst>
                                      </p:cBhvr>
                                      <p:tavLst>
                                        <p:tav tm="0">
                                          <p:val>
                                            <p:strVal val="#ppt_x"/>
                                          </p:val>
                                        </p:tav>
                                        <p:tav tm="100000">
                                          <p:val>
                                            <p:strVal val="#ppt_x"/>
                                          </p:val>
                                        </p:tav>
                                      </p:tavLst>
                                    </p:anim>
                                    <p:anim calcmode="lin" valueType="num">
                                      <p:cBhvr>
                                        <p:cTn id="27"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42" presetClass="entr" presetSubtype="0" fill="hold" grpId="0" nodeType="clickEffect">
                                  <p:stCondLst>
                                    <p:cond delay="0"/>
                                  </p:stCondLst>
                                  <p:childTnLst>
                                    <p:set>
                                      <p:cBhvr>
                                        <p:cTn id="31" dur="1" fill="hold">
                                          <p:stCondLst>
                                            <p:cond delay="0"/>
                                          </p:stCondLst>
                                        </p:cTn>
                                        <p:tgtEl>
                                          <p:spTgt spid="2"/>
                                        </p:tgtEl>
                                        <p:attrNameLst>
                                          <p:attrName>style.visibility</p:attrName>
                                        </p:attrNameLst>
                                      </p:cBhvr>
                                      <p:to>
                                        <p:strVal val="visible"/>
                                      </p:to>
                                    </p:set>
                                    <p:animEffect transition="in" filter="fade">
                                      <p:cBhvr>
                                        <p:cTn id="32" dur="1000"/>
                                        <p:tgtEl>
                                          <p:spTgt spid="2"/>
                                        </p:tgtEl>
                                      </p:cBhvr>
                                    </p:animEffect>
                                    <p:anim calcmode="lin" valueType="num">
                                      <p:cBhvr>
                                        <p:cTn id="33" dur="1000" fill="hold"/>
                                        <p:tgtEl>
                                          <p:spTgt spid="2"/>
                                        </p:tgtEl>
                                        <p:attrNameLst>
                                          <p:attrName>ppt_x</p:attrName>
                                        </p:attrNameLst>
                                      </p:cBhvr>
                                      <p:tavLst>
                                        <p:tav tm="0">
                                          <p:val>
                                            <p:strVal val="#ppt_x"/>
                                          </p:val>
                                        </p:tav>
                                        <p:tav tm="100000">
                                          <p:val>
                                            <p:strVal val="#ppt_x"/>
                                          </p:val>
                                        </p:tav>
                                      </p:tavLst>
                                    </p:anim>
                                    <p:anim calcmode="lin" valueType="num">
                                      <p:cBhvr>
                                        <p:cTn id="34" dur="1000" fill="hold"/>
                                        <p:tgtEl>
                                          <p:spTgt spid="2"/>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fade">
                                      <p:cBhvr>
                                        <p:cTn id="37" dur="1000"/>
                                        <p:tgtEl>
                                          <p:spTgt spid="9"/>
                                        </p:tgtEl>
                                      </p:cBhvr>
                                    </p:animEffect>
                                    <p:anim calcmode="lin" valueType="num">
                                      <p:cBhvr>
                                        <p:cTn id="38" dur="1000" fill="hold"/>
                                        <p:tgtEl>
                                          <p:spTgt spid="9"/>
                                        </p:tgtEl>
                                        <p:attrNameLst>
                                          <p:attrName>ppt_x</p:attrName>
                                        </p:attrNameLst>
                                      </p:cBhvr>
                                      <p:tavLst>
                                        <p:tav tm="0">
                                          <p:val>
                                            <p:strVal val="#ppt_x"/>
                                          </p:val>
                                        </p:tav>
                                        <p:tav tm="100000">
                                          <p:val>
                                            <p:strVal val="#ppt_x"/>
                                          </p:val>
                                        </p:tav>
                                      </p:tavLst>
                                    </p:anim>
                                    <p:anim calcmode="lin" valueType="num">
                                      <p:cBhvr>
                                        <p:cTn id="3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42" presetClass="entr" presetSubtype="0" fill="hold" grpId="0" nodeType="clickEffect">
                                  <p:stCondLst>
                                    <p:cond delay="0"/>
                                  </p:stCondLst>
                                  <p:childTnLst>
                                    <p:set>
                                      <p:cBhvr>
                                        <p:cTn id="43" dur="1" fill="hold">
                                          <p:stCondLst>
                                            <p:cond delay="0"/>
                                          </p:stCondLst>
                                        </p:cTn>
                                        <p:tgtEl>
                                          <p:spTgt spid="12"/>
                                        </p:tgtEl>
                                        <p:attrNameLst>
                                          <p:attrName>style.visibility</p:attrName>
                                        </p:attrNameLst>
                                      </p:cBhvr>
                                      <p:to>
                                        <p:strVal val="visible"/>
                                      </p:to>
                                    </p:set>
                                    <p:animEffect transition="in" filter="fade">
                                      <p:cBhvr>
                                        <p:cTn id="44" dur="1000"/>
                                        <p:tgtEl>
                                          <p:spTgt spid="12"/>
                                        </p:tgtEl>
                                      </p:cBhvr>
                                    </p:animEffect>
                                    <p:anim calcmode="lin" valueType="num">
                                      <p:cBhvr>
                                        <p:cTn id="45" dur="1000" fill="hold"/>
                                        <p:tgtEl>
                                          <p:spTgt spid="12"/>
                                        </p:tgtEl>
                                        <p:attrNameLst>
                                          <p:attrName>ppt_x</p:attrName>
                                        </p:attrNameLst>
                                      </p:cBhvr>
                                      <p:tavLst>
                                        <p:tav tm="0">
                                          <p:val>
                                            <p:strVal val="#ppt_x"/>
                                          </p:val>
                                        </p:tav>
                                        <p:tav tm="100000">
                                          <p:val>
                                            <p:strVal val="#ppt_x"/>
                                          </p:val>
                                        </p:tav>
                                      </p:tavLst>
                                    </p:anim>
                                    <p:anim calcmode="lin" valueType="num">
                                      <p:cBhvr>
                                        <p:cTn id="46" dur="1000" fill="hold"/>
                                        <p:tgtEl>
                                          <p:spTgt spid="12"/>
                                        </p:tgtEl>
                                        <p:attrNameLst>
                                          <p:attrName>ppt_y</p:attrName>
                                        </p:attrNameLst>
                                      </p:cBhvr>
                                      <p:tavLst>
                                        <p:tav tm="0">
                                          <p:val>
                                            <p:strVal val="#ppt_y+.1"/>
                                          </p:val>
                                        </p:tav>
                                        <p:tav tm="100000">
                                          <p:val>
                                            <p:strVal val="#ppt_y"/>
                                          </p:val>
                                        </p:tav>
                                      </p:tavLst>
                                    </p:anim>
                                  </p:childTnLst>
                                </p:cTn>
                              </p:par>
                              <p:par>
                                <p:cTn id="47" presetID="42" presetClass="entr" presetSubtype="0" fill="hold" grpId="0" nodeType="withEffect">
                                  <p:stCondLst>
                                    <p:cond delay="0"/>
                                  </p:stCondLst>
                                  <p:childTnLst>
                                    <p:set>
                                      <p:cBhvr>
                                        <p:cTn id="48" dur="1" fill="hold">
                                          <p:stCondLst>
                                            <p:cond delay="0"/>
                                          </p:stCondLst>
                                        </p:cTn>
                                        <p:tgtEl>
                                          <p:spTgt spid="10"/>
                                        </p:tgtEl>
                                        <p:attrNameLst>
                                          <p:attrName>style.visibility</p:attrName>
                                        </p:attrNameLst>
                                      </p:cBhvr>
                                      <p:to>
                                        <p:strVal val="visible"/>
                                      </p:to>
                                    </p:set>
                                    <p:animEffect transition="in" filter="fade">
                                      <p:cBhvr>
                                        <p:cTn id="49" dur="1000"/>
                                        <p:tgtEl>
                                          <p:spTgt spid="10"/>
                                        </p:tgtEl>
                                      </p:cBhvr>
                                    </p:animEffect>
                                    <p:anim calcmode="lin" valueType="num">
                                      <p:cBhvr>
                                        <p:cTn id="50" dur="1000" fill="hold"/>
                                        <p:tgtEl>
                                          <p:spTgt spid="10"/>
                                        </p:tgtEl>
                                        <p:attrNameLst>
                                          <p:attrName>ppt_x</p:attrName>
                                        </p:attrNameLst>
                                      </p:cBhvr>
                                      <p:tavLst>
                                        <p:tav tm="0">
                                          <p:val>
                                            <p:strVal val="#ppt_x"/>
                                          </p:val>
                                        </p:tav>
                                        <p:tav tm="100000">
                                          <p:val>
                                            <p:strVal val="#ppt_x"/>
                                          </p:val>
                                        </p:tav>
                                      </p:tavLst>
                                    </p:anim>
                                    <p:anim calcmode="lin" valueType="num">
                                      <p:cBhvr>
                                        <p:cTn id="51"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1" grpId="0" animBg="1"/>
      <p:bldP spid="12" grpId="0" animBg="1"/>
      <p:bldP spid="8" grpId="0"/>
      <p:bldP spid="6" grpId="0"/>
      <p:bldP spid="9" grpId="0"/>
      <p:bldP spid="10" grpId="0"/>
      <p:bldP spid="13" grpId="0"/>
      <p:bldP spid="1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F47EDC76-93E4-69B2-B3EB-FFBB9F9285CB}"/>
              </a:ext>
            </a:extLst>
          </p:cNvPr>
          <p:cNvSpPr txBox="1"/>
          <p:nvPr/>
        </p:nvSpPr>
        <p:spPr>
          <a:xfrm>
            <a:off x="2393660" y="1930660"/>
            <a:ext cx="4231758" cy="369332"/>
          </a:xfrm>
          <a:prstGeom prst="rect">
            <a:avLst/>
          </a:prstGeom>
          <a:noFill/>
        </p:spPr>
        <p:txBody>
          <a:bodyPr wrap="square" lIns="0" tIns="0" rIns="0" bIns="0"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a:ln>
                  <a:noFill/>
                </a:ln>
                <a:solidFill>
                  <a:srgbClr val="7030A0"/>
                </a:solidFill>
                <a:effectLst/>
                <a:uLnTx/>
                <a:uFillTx/>
                <a:latin typeface="Roboto" panose="02000000000000000000" pitchFamily="2" charset="0"/>
                <a:ea typeface="Roboto" panose="02000000000000000000" pitchFamily="2" charset="0"/>
                <a:cs typeface="+mn-cs"/>
              </a:rPr>
              <a:t>Lựa chọn dụng cụ và vật liệu</a:t>
            </a:r>
          </a:p>
        </p:txBody>
      </p:sp>
      <p:sp>
        <p:nvSpPr>
          <p:cNvPr id="10" name="TextBox 9">
            <a:extLst>
              <a:ext uri="{FF2B5EF4-FFF2-40B4-BE49-F238E27FC236}">
                <a16:creationId xmlns:a16="http://schemas.microsoft.com/office/drawing/2014/main" id="{C50EEADF-F242-4F8F-96FE-76601BA8159E}"/>
              </a:ext>
            </a:extLst>
          </p:cNvPr>
          <p:cNvSpPr txBox="1"/>
          <p:nvPr/>
        </p:nvSpPr>
        <p:spPr>
          <a:xfrm>
            <a:off x="2737974" y="2480012"/>
            <a:ext cx="6285446" cy="369332"/>
          </a:xfrm>
          <a:prstGeom prst="rect">
            <a:avLst/>
          </a:prstGeom>
          <a:noFill/>
        </p:spPr>
        <p:txBody>
          <a:bodyPr wrap="square" lIns="0" tIns="0" rIns="0" bIns="0"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a:ln>
                  <a:noFill/>
                </a:ln>
                <a:solidFill>
                  <a:srgbClr val="7030A0"/>
                </a:solidFill>
                <a:effectLst/>
                <a:uLnTx/>
                <a:uFillTx/>
                <a:latin typeface="Roboto" panose="02000000000000000000" pitchFamily="2" charset="0"/>
                <a:ea typeface="Roboto" panose="02000000000000000000" pitchFamily="2" charset="0"/>
                <a:cs typeface="+mn-cs"/>
              </a:rPr>
              <a:t>Giấy </a:t>
            </a:r>
            <a:r>
              <a:rPr kumimoji="0" lang="en-US" sz="2400" b="0" i="0" u="none" strike="noStrike" kern="1200" cap="none" spc="0" normalizeH="0" baseline="0" noProof="0">
                <a:ln>
                  <a:noFill/>
                </a:ln>
                <a:solidFill>
                  <a:srgbClr val="7030A0"/>
                </a:solidFill>
                <a:effectLst/>
                <a:uLnTx/>
                <a:uFillTx/>
                <a:latin typeface="Roboto" panose="02000000000000000000" pitchFamily="2" charset="0"/>
                <a:ea typeface="Roboto" panose="02000000000000000000" pitchFamily="2" charset="0"/>
                <a:cs typeface="+mn-cs"/>
              </a:rPr>
              <a:t>A4</a:t>
            </a:r>
            <a:r>
              <a:rPr kumimoji="0" lang="vi-VN" sz="2400" b="0" i="0" u="none" strike="noStrike" kern="1200" cap="none" spc="0" normalizeH="0" baseline="0" noProof="0">
                <a:ln>
                  <a:noFill/>
                </a:ln>
                <a:solidFill>
                  <a:srgbClr val="7030A0"/>
                </a:solidFill>
                <a:effectLst/>
                <a:uLnTx/>
                <a:uFillTx/>
                <a:latin typeface="Roboto" panose="02000000000000000000" pitchFamily="2" charset="0"/>
                <a:ea typeface="Roboto" panose="02000000000000000000" pitchFamily="2" charset="0"/>
                <a:cs typeface="+mn-cs"/>
              </a:rPr>
              <a:t>,</a:t>
            </a:r>
            <a:r>
              <a:rPr kumimoji="0" lang="en-US" sz="2400" b="0" i="0" u="none" strike="noStrike" kern="1200" cap="none" spc="0" normalizeH="0" baseline="0" noProof="0">
                <a:ln>
                  <a:noFill/>
                </a:ln>
                <a:solidFill>
                  <a:srgbClr val="7030A0"/>
                </a:solidFill>
                <a:effectLst/>
                <a:uLnTx/>
                <a:uFillTx/>
                <a:latin typeface="Roboto" panose="02000000000000000000" pitchFamily="2" charset="0"/>
                <a:ea typeface="Roboto" panose="02000000000000000000" pitchFamily="2" charset="0"/>
                <a:cs typeface="+mn-cs"/>
              </a:rPr>
              <a:t> </a:t>
            </a:r>
            <a:r>
              <a:rPr kumimoji="0" lang="vi-VN" sz="2400" b="0" i="0" u="none" strike="noStrike" kern="1200" cap="none" spc="0" normalizeH="0" baseline="0" noProof="0">
                <a:ln>
                  <a:noFill/>
                </a:ln>
                <a:solidFill>
                  <a:srgbClr val="7030A0"/>
                </a:solidFill>
                <a:effectLst/>
                <a:uLnTx/>
                <a:uFillTx/>
                <a:latin typeface="Roboto" panose="02000000000000000000" pitchFamily="2" charset="0"/>
                <a:ea typeface="Roboto" panose="02000000000000000000" pitchFamily="2" charset="0"/>
                <a:cs typeface="+mn-cs"/>
              </a:rPr>
              <a:t>bút chì</a:t>
            </a:r>
            <a:r>
              <a:rPr kumimoji="0" lang="en-US" sz="2400" b="0" i="0" u="none" strike="noStrike" kern="1200" cap="none" spc="0" normalizeH="0" baseline="0" noProof="0">
                <a:ln>
                  <a:noFill/>
                </a:ln>
                <a:solidFill>
                  <a:srgbClr val="7030A0"/>
                </a:solidFill>
                <a:effectLst/>
                <a:uLnTx/>
                <a:uFillTx/>
                <a:latin typeface="Roboto" panose="02000000000000000000" pitchFamily="2" charset="0"/>
                <a:ea typeface="Roboto" panose="02000000000000000000" pitchFamily="2" charset="0"/>
                <a:cs typeface="+mn-cs"/>
              </a:rPr>
              <a:t>, bút màu, </a:t>
            </a:r>
            <a:r>
              <a:rPr kumimoji="0" lang="vi-VN" sz="2400" b="0" i="0" u="none" strike="noStrike" kern="1200" cap="none" spc="0" normalizeH="0" baseline="0" noProof="0">
                <a:ln>
                  <a:noFill/>
                </a:ln>
                <a:solidFill>
                  <a:srgbClr val="7030A0"/>
                </a:solidFill>
                <a:effectLst/>
                <a:uLnTx/>
                <a:uFillTx/>
                <a:latin typeface="Roboto" panose="02000000000000000000" pitchFamily="2" charset="0"/>
                <a:ea typeface="Roboto" panose="02000000000000000000" pitchFamily="2" charset="0"/>
                <a:cs typeface="+mn-cs"/>
              </a:rPr>
              <a:t>kéo, thước kẻ</a:t>
            </a:r>
            <a:r>
              <a:rPr kumimoji="0" lang="en-US" sz="2400" b="0" i="0" u="none" strike="noStrike" kern="1200" cap="none" spc="0" normalizeH="0" baseline="0" noProof="0">
                <a:ln>
                  <a:noFill/>
                </a:ln>
                <a:solidFill>
                  <a:srgbClr val="7030A0"/>
                </a:solidFill>
                <a:effectLst/>
                <a:uLnTx/>
                <a:uFillTx/>
                <a:latin typeface="Roboto" panose="02000000000000000000" pitchFamily="2" charset="0"/>
                <a:ea typeface="Roboto" panose="02000000000000000000" pitchFamily="2" charset="0"/>
                <a:cs typeface="+mn-cs"/>
              </a:rPr>
              <a:t>, keo</a:t>
            </a:r>
          </a:p>
        </p:txBody>
      </p:sp>
      <p:pic>
        <p:nvPicPr>
          <p:cNvPr id="11" name="Picture 10">
            <a:extLst>
              <a:ext uri="{FF2B5EF4-FFF2-40B4-BE49-F238E27FC236}">
                <a16:creationId xmlns:a16="http://schemas.microsoft.com/office/drawing/2014/main" id="{2F0B38A0-9C2A-CC9E-621D-1963F69D092A}"/>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0" b="97170" l="0" r="100000">
                        <a14:foregroundMark x1="32948" y1="37736" x2="18497" y2="30189"/>
                        <a14:foregroundMark x1="43931" y1="59434" x2="32948" y2="71698"/>
                        <a14:foregroundMark x1="45087" y1="46226" x2="34104" y2="37736"/>
                      </a14:backgroundRemoval>
                    </a14:imgEffect>
                  </a14:imgLayer>
                </a14:imgProps>
              </a:ext>
            </a:extLst>
          </a:blip>
          <a:stretch>
            <a:fillRect/>
          </a:stretch>
        </p:blipFill>
        <p:spPr>
          <a:xfrm rot="15758025">
            <a:off x="4892493" y="3567324"/>
            <a:ext cx="1054699" cy="646232"/>
          </a:xfrm>
          <a:prstGeom prst="rect">
            <a:avLst/>
          </a:prstGeom>
          <a:effectLst>
            <a:outerShdw blurRad="63500" sx="102000" sy="102000" algn="ctr" rotWithShape="0">
              <a:prstClr val="black">
                <a:alpha val="40000"/>
              </a:prstClr>
            </a:outerShdw>
          </a:effectLst>
        </p:spPr>
      </p:pic>
      <p:pic>
        <p:nvPicPr>
          <p:cNvPr id="12" name="Picture 11">
            <a:extLst>
              <a:ext uri="{FF2B5EF4-FFF2-40B4-BE49-F238E27FC236}">
                <a16:creationId xmlns:a16="http://schemas.microsoft.com/office/drawing/2014/main" id="{D13FA7AD-DE74-FA1D-AB8E-2F9C196B8DDD}"/>
              </a:ext>
            </a:extLst>
          </p:cNvPr>
          <p:cNvPicPr>
            <a:picLocks noChangeAspect="1"/>
          </p:cNvPicPr>
          <p:nvPr/>
        </p:nvPicPr>
        <p:blipFill>
          <a:blip r:embed="rId5"/>
          <a:stretch>
            <a:fillRect/>
          </a:stretch>
        </p:blipFill>
        <p:spPr>
          <a:xfrm>
            <a:off x="3888398" y="4637924"/>
            <a:ext cx="1827964" cy="301520"/>
          </a:xfrm>
          <a:prstGeom prst="rect">
            <a:avLst/>
          </a:prstGeom>
          <a:effectLst>
            <a:outerShdw blurRad="63500" sx="102000" sy="102000" algn="ctr" rotWithShape="0">
              <a:prstClr val="black">
                <a:alpha val="40000"/>
              </a:prstClr>
            </a:outerShdw>
          </a:effectLst>
        </p:spPr>
      </p:pic>
      <p:pic>
        <p:nvPicPr>
          <p:cNvPr id="13" name="Picture 12">
            <a:extLst>
              <a:ext uri="{FF2B5EF4-FFF2-40B4-BE49-F238E27FC236}">
                <a16:creationId xmlns:a16="http://schemas.microsoft.com/office/drawing/2014/main" id="{7AAC4A3A-4601-67D9-6062-241328F08330}"/>
              </a:ext>
            </a:extLst>
          </p:cNvPr>
          <p:cNvPicPr>
            <a:picLocks noChangeAspect="1"/>
          </p:cNvPicPr>
          <p:nvPr/>
        </p:nvPicPr>
        <p:blipFill>
          <a:blip r:embed="rId6">
            <a:extLst>
              <a:ext uri="{BEBA8EAE-BF5A-486C-A8C5-ECC9F3942E4B}">
                <a14:imgProps xmlns:a14="http://schemas.microsoft.com/office/drawing/2010/main">
                  <a14:imgLayer r:embed="rId7">
                    <a14:imgEffect>
                      <a14:backgroundRemoval t="0" b="100000" l="1220" r="98171">
                        <a14:foregroundMark x1="66463" y1="60947" x2="73780" y2="71006"/>
                        <a14:foregroundMark x1="60976" y1="74556" x2="68902" y2="79290"/>
                        <a14:foregroundMark x1="81098" y1="71006" x2="84756" y2="56213"/>
                        <a14:foregroundMark x1="59756" y1="79290" x2="72561" y2="79290"/>
                        <a14:foregroundMark x1="57317" y1="74556" x2="56098" y2="82840"/>
                        <a14:foregroundMark x1="76220" y1="81657" x2="71341" y2="81657"/>
                      </a14:backgroundRemoval>
                    </a14:imgEffect>
                  </a14:imgLayer>
                </a14:imgProps>
              </a:ext>
            </a:extLst>
          </a:blip>
          <a:stretch>
            <a:fillRect/>
          </a:stretch>
        </p:blipFill>
        <p:spPr>
          <a:xfrm>
            <a:off x="3888398" y="3515221"/>
            <a:ext cx="866070" cy="892474"/>
          </a:xfrm>
          <a:prstGeom prst="rect">
            <a:avLst/>
          </a:prstGeom>
          <a:effectLst>
            <a:outerShdw blurRad="63500" sx="102000" sy="102000" algn="ctr" rotWithShape="0">
              <a:prstClr val="black">
                <a:alpha val="40000"/>
              </a:prstClr>
            </a:outerShdw>
          </a:effectLst>
        </p:spPr>
      </p:pic>
      <p:pic>
        <p:nvPicPr>
          <p:cNvPr id="15" name="Picture 14"/>
          <p:cNvPicPr>
            <a:picLocks noChangeAspect="1"/>
          </p:cNvPicPr>
          <p:nvPr/>
        </p:nvPicPr>
        <p:blipFill>
          <a:blip r:embed="rId8"/>
          <a:stretch>
            <a:fillRect/>
          </a:stretch>
        </p:blipFill>
        <p:spPr>
          <a:xfrm>
            <a:off x="8501726" y="3264046"/>
            <a:ext cx="1643786" cy="1394827"/>
          </a:xfrm>
          <a:prstGeom prst="rect">
            <a:avLst/>
          </a:prstGeom>
          <a:effectLst>
            <a:outerShdw blurRad="63500" sx="102000" sy="102000" algn="ctr" rotWithShape="0">
              <a:prstClr val="black">
                <a:alpha val="40000"/>
              </a:prstClr>
            </a:outerShdw>
          </a:effectLst>
        </p:spPr>
      </p:pic>
      <p:sp>
        <p:nvSpPr>
          <p:cNvPr id="16" name="Rectangle 15"/>
          <p:cNvSpPr/>
          <p:nvPr/>
        </p:nvSpPr>
        <p:spPr>
          <a:xfrm>
            <a:off x="2291024" y="3515221"/>
            <a:ext cx="1155561" cy="1529052"/>
          </a:xfrm>
          <a:prstGeom prst="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8" name="Rectangle 17"/>
          <p:cNvSpPr/>
          <p:nvPr/>
        </p:nvSpPr>
        <p:spPr>
          <a:xfrm rot="20424316">
            <a:off x="1847407" y="3515220"/>
            <a:ext cx="1155561" cy="1529052"/>
          </a:xfrm>
          <a:prstGeom prst="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8" name="Picture 7"/>
          <p:cNvPicPr>
            <a:picLocks noChangeAspect="1"/>
          </p:cNvPicPr>
          <p:nvPr/>
        </p:nvPicPr>
        <p:blipFill rotWithShape="1">
          <a:blip r:embed="rId9" cstate="hqprint">
            <a:extLst>
              <a:ext uri="{28A0092B-C50C-407E-A947-70E740481C1C}">
                <a14:useLocalDpi xmlns:a14="http://schemas.microsoft.com/office/drawing/2010/main" val="0"/>
              </a:ext>
            </a:extLst>
          </a:blip>
          <a:srcRect l="10407" t="19781" r="5002" b="7692"/>
          <a:stretch/>
        </p:blipFill>
        <p:spPr>
          <a:xfrm>
            <a:off x="6339663" y="3072178"/>
            <a:ext cx="1555790" cy="1778559"/>
          </a:xfrm>
          <a:prstGeom prst="rect">
            <a:avLst/>
          </a:prstGeom>
        </p:spPr>
      </p:pic>
      <p:pic>
        <p:nvPicPr>
          <p:cNvPr id="9" name="Picture 8"/>
          <p:cNvPicPr>
            <a:picLocks noChangeAspect="1"/>
          </p:cNvPicPr>
          <p:nvPr/>
        </p:nvPicPr>
        <p:blipFill rotWithShape="1">
          <a:blip r:embed="rId10">
            <a:extLst>
              <a:ext uri="{BEBA8EAE-BF5A-486C-A8C5-ECC9F3942E4B}">
                <a14:imgProps xmlns:a14="http://schemas.microsoft.com/office/drawing/2010/main">
                  <a14:imgLayer r:embed="rId11">
                    <a14:imgEffect>
                      <a14:backgroundRemoval t="37713" b="68613" l="5517" r="92690"/>
                    </a14:imgEffect>
                  </a14:imgLayer>
                </a14:imgProps>
              </a:ext>
            </a:extLst>
          </a:blip>
          <a:srcRect l="4213" t="34279" r="4552" b="27220"/>
          <a:stretch/>
        </p:blipFill>
        <p:spPr>
          <a:xfrm>
            <a:off x="3871022" y="5120742"/>
            <a:ext cx="2321515" cy="555386"/>
          </a:xfrm>
          <a:prstGeom prst="rect">
            <a:avLst/>
          </a:prstGeom>
        </p:spPr>
      </p:pic>
      <p:sp>
        <p:nvSpPr>
          <p:cNvPr id="19" name="TextBox 18"/>
          <p:cNvSpPr txBox="1"/>
          <p:nvPr/>
        </p:nvSpPr>
        <p:spPr>
          <a:xfrm>
            <a:off x="1825151" y="577002"/>
            <a:ext cx="8253346"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altLang="zh-CN" sz="3200" b="1" i="0" u="none" strike="noStrike" kern="1200" cap="none" spc="0" normalizeH="0" baseline="0" noProof="0">
                <a:ln>
                  <a:noFill/>
                </a:ln>
                <a:solidFill>
                  <a:srgbClr val="7030A0"/>
                </a:solidFill>
                <a:effectLst/>
                <a:uLnTx/>
                <a:uFillTx/>
                <a:latin typeface="Roboto Black" panose="02000000000000000000" pitchFamily="2" charset="0"/>
                <a:ea typeface="Roboto Black" panose="02000000000000000000" pitchFamily="2" charset="0"/>
                <a:cs typeface="+mn-cs"/>
              </a:rPr>
              <a:t>LÀM </a:t>
            </a:r>
            <a:r>
              <a:rPr kumimoji="0" lang="pt-BR" sz="3200" b="1" i="0" u="none" strike="noStrike" kern="1200" cap="none" spc="0" normalizeH="0" baseline="0" noProof="0">
                <a:ln>
                  <a:noFill/>
                </a:ln>
                <a:solidFill>
                  <a:srgbClr val="7030A0"/>
                </a:solidFill>
                <a:effectLst/>
                <a:uLnTx/>
                <a:uFillTx/>
                <a:latin typeface="Roboto Black" panose="02000000000000000000" pitchFamily="2" charset="0"/>
                <a:ea typeface="Roboto Black" panose="02000000000000000000" pitchFamily="2" charset="0"/>
                <a:cs typeface="+mn-cs"/>
              </a:rPr>
              <a:t>DỤNG CỤ </a:t>
            </a:r>
            <a:r>
              <a:rPr kumimoji="0" lang="vi-VN" altLang="zh-CN" sz="3200" b="1" i="0" u="none" strike="noStrike" kern="1200" cap="none" spc="0" normalizeH="0" baseline="0" noProof="0">
                <a:ln>
                  <a:noFill/>
                </a:ln>
                <a:solidFill>
                  <a:srgbClr val="7030A0"/>
                </a:solidFill>
                <a:effectLst/>
                <a:uLnTx/>
                <a:uFillTx/>
                <a:latin typeface="Roboto Black" panose="02000000000000000000" pitchFamily="2" charset="0"/>
                <a:ea typeface="Roboto Black" panose="02000000000000000000" pitchFamily="2" charset="0"/>
                <a:cs typeface="+mn-cs"/>
              </a:rPr>
              <a:t>THỰC </a:t>
            </a:r>
            <a:r>
              <a:rPr kumimoji="0" lang="vi-VN" altLang="zh-CN" sz="3200" b="1" i="0" u="none" strike="noStrike" kern="1200" cap="none" spc="0" normalizeH="0" baseline="0" noProof="0">
                <a:ln>
                  <a:noFill/>
                </a:ln>
                <a:solidFill>
                  <a:srgbClr val="7030A0"/>
                </a:solidFill>
                <a:effectLst/>
                <a:uLnTx/>
                <a:uFillTx/>
                <a:latin typeface="Roboto" panose="02000000000000000000" pitchFamily="2" charset="0"/>
                <a:ea typeface="Roboto" panose="02000000000000000000" pitchFamily="2" charset="0"/>
                <a:cs typeface="+mn-cs"/>
              </a:rPr>
              <a:t>HÀNH TÍNH NHẨM</a:t>
            </a:r>
            <a:endParaRPr kumimoji="0" lang="en-US" altLang="zh-CN" sz="3200" b="1" i="0" u="none" strike="noStrike" kern="1200" cap="none" spc="0" normalizeH="0" baseline="0" noProof="0">
              <a:ln>
                <a:noFill/>
              </a:ln>
              <a:solidFill>
                <a:srgbClr val="7030A0"/>
              </a:solidFill>
              <a:effectLst/>
              <a:uLnTx/>
              <a:uFillTx/>
              <a:latin typeface="Roboto" panose="02000000000000000000" pitchFamily="2" charset="0"/>
              <a:ea typeface="Roboto" panose="02000000000000000000" pitchFamily="2" charset="0"/>
              <a:cs typeface="+mn-cs"/>
            </a:endParaRPr>
          </a:p>
        </p:txBody>
      </p:sp>
      <p:pic>
        <p:nvPicPr>
          <p:cNvPr id="14" name="Picture 13"/>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90435" y="0"/>
            <a:ext cx="1417791" cy="979395"/>
          </a:xfrm>
          <a:prstGeom prst="rect">
            <a:avLst/>
          </a:prstGeo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Tree>
    <p:extLst>
      <p:ext uri="{BB962C8B-B14F-4D97-AF65-F5344CB8AC3E}">
        <p14:creationId xmlns:p14="http://schemas.microsoft.com/office/powerpoint/2010/main" val="25400435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childTnLst>
                                </p:cTn>
                              </p:par>
                              <p:par>
                                <p:cTn id="9" presetID="23" presetClass="entr" presetSubtype="16"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500" fill="hold"/>
                                        <p:tgtEl>
                                          <p:spTgt spid="10"/>
                                        </p:tgtEl>
                                        <p:attrNameLst>
                                          <p:attrName>ppt_w</p:attrName>
                                        </p:attrNameLst>
                                      </p:cBhvr>
                                      <p:tavLst>
                                        <p:tav tm="0">
                                          <p:val>
                                            <p:fltVal val="0"/>
                                          </p:val>
                                        </p:tav>
                                        <p:tav tm="100000">
                                          <p:val>
                                            <p:strVal val="#ppt_w"/>
                                          </p:val>
                                        </p:tav>
                                      </p:tavLst>
                                    </p:anim>
                                    <p:anim calcmode="lin" valueType="num">
                                      <p:cBhvr>
                                        <p:cTn id="12" dur="500" fill="hold"/>
                                        <p:tgtEl>
                                          <p:spTgt spid="10"/>
                                        </p:tgtEl>
                                        <p:attrNameLst>
                                          <p:attrName>ppt_h</p:attrName>
                                        </p:attrNameLst>
                                      </p:cBhvr>
                                      <p:tavLst>
                                        <p:tav tm="0">
                                          <p:val>
                                            <p:fltVal val="0"/>
                                          </p:val>
                                        </p:tav>
                                        <p:tav tm="100000">
                                          <p:val>
                                            <p:strVal val="#ppt_h"/>
                                          </p:val>
                                        </p:tav>
                                      </p:tavLst>
                                    </p:anim>
                                  </p:childTnLst>
                                </p:cTn>
                              </p:par>
                              <p:par>
                                <p:cTn id="13" presetID="10" presetClass="entr" presetSubtype="0" fill="hold" grpId="0" nodeType="with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fade">
                                      <p:cBhvr>
                                        <p:cTn id="15"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 grpId="0"/>
      <p:bldP spid="1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F47EDC76-93E4-69B2-B3EB-FFBB9F9285CB}"/>
              </a:ext>
            </a:extLst>
          </p:cNvPr>
          <p:cNvSpPr txBox="1"/>
          <p:nvPr/>
        </p:nvSpPr>
        <p:spPr>
          <a:xfrm>
            <a:off x="1195560" y="1480256"/>
            <a:ext cx="9485838" cy="369332"/>
          </a:xfrm>
          <a:prstGeom prst="rect">
            <a:avLst/>
          </a:prstGeom>
          <a:noFill/>
        </p:spPr>
        <p:txBody>
          <a:bodyPr wrap="square" lIns="0" tIns="0" rIns="0" bIns="0"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pt-BR" sz="2400" b="0" i="0" u="none" strike="noStrike" kern="1200" cap="none" spc="0" normalizeH="0" baseline="0" noProof="0">
                <a:ln>
                  <a:noFill/>
                </a:ln>
                <a:solidFill>
                  <a:srgbClr val="7030A0"/>
                </a:solidFill>
                <a:effectLst/>
                <a:uLnTx/>
                <a:uFillTx/>
                <a:latin typeface="Roboto" panose="02000000000000000000" pitchFamily="2" charset="0"/>
                <a:ea typeface="Roboto" panose="02000000000000000000" pitchFamily="2" charset="0"/>
                <a:cs typeface="+mn-cs"/>
              </a:rPr>
              <a:t>Làm dụng cụ thực hành tính nhẩm theo cách của em hoặc nhóm em</a:t>
            </a:r>
            <a:endParaRPr kumimoji="0" lang="en-US" sz="2400" b="0" i="0" u="none" strike="noStrike" kern="1200" cap="none" spc="0" normalizeH="0" baseline="0" noProof="0">
              <a:ln>
                <a:noFill/>
              </a:ln>
              <a:solidFill>
                <a:srgbClr val="7030A0"/>
              </a:solidFill>
              <a:effectLst/>
              <a:uLnTx/>
              <a:uFillTx/>
              <a:latin typeface="Roboto" panose="02000000000000000000" pitchFamily="2" charset="0"/>
              <a:ea typeface="Roboto" panose="02000000000000000000" pitchFamily="2" charset="0"/>
              <a:cs typeface="+mn-cs"/>
            </a:endParaRPr>
          </a:p>
        </p:txBody>
      </p:sp>
      <p:sp>
        <p:nvSpPr>
          <p:cNvPr id="9" name="TextBox 8"/>
          <p:cNvSpPr txBox="1"/>
          <p:nvPr/>
        </p:nvSpPr>
        <p:spPr>
          <a:xfrm>
            <a:off x="1825151" y="577002"/>
            <a:ext cx="8253346"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altLang="zh-CN" sz="3200" b="1" i="0" u="none" strike="noStrike" kern="1200" cap="none" spc="0" normalizeH="0" baseline="0" noProof="0">
                <a:ln>
                  <a:noFill/>
                </a:ln>
                <a:solidFill>
                  <a:srgbClr val="7030A0"/>
                </a:solidFill>
                <a:effectLst/>
                <a:uLnTx/>
                <a:uFillTx/>
                <a:latin typeface="Roboto Black" panose="02000000000000000000" pitchFamily="2" charset="0"/>
                <a:ea typeface="Roboto Black" panose="02000000000000000000" pitchFamily="2" charset="0"/>
                <a:cs typeface="+mn-cs"/>
              </a:rPr>
              <a:t>LÀM </a:t>
            </a:r>
            <a:r>
              <a:rPr kumimoji="0" lang="pt-BR" sz="3200" b="1" i="0" u="none" strike="noStrike" kern="1200" cap="none" spc="0" normalizeH="0" baseline="0" noProof="0">
                <a:ln>
                  <a:noFill/>
                </a:ln>
                <a:solidFill>
                  <a:srgbClr val="7030A0"/>
                </a:solidFill>
                <a:effectLst/>
                <a:uLnTx/>
                <a:uFillTx/>
                <a:latin typeface="Roboto Black" panose="02000000000000000000" pitchFamily="2" charset="0"/>
                <a:ea typeface="Roboto Black" panose="02000000000000000000" pitchFamily="2" charset="0"/>
                <a:cs typeface="+mn-cs"/>
              </a:rPr>
              <a:t>DỤNG CỤ </a:t>
            </a:r>
            <a:r>
              <a:rPr kumimoji="0" lang="vi-VN" altLang="zh-CN" sz="3200" b="1" i="0" u="none" strike="noStrike" kern="1200" cap="none" spc="0" normalizeH="0" baseline="0" noProof="0">
                <a:ln>
                  <a:noFill/>
                </a:ln>
                <a:solidFill>
                  <a:srgbClr val="7030A0"/>
                </a:solidFill>
                <a:effectLst/>
                <a:uLnTx/>
                <a:uFillTx/>
                <a:latin typeface="Roboto Black" panose="02000000000000000000" pitchFamily="2" charset="0"/>
                <a:ea typeface="Roboto Black" panose="02000000000000000000" pitchFamily="2" charset="0"/>
                <a:cs typeface="+mn-cs"/>
              </a:rPr>
              <a:t>THỰC </a:t>
            </a:r>
            <a:r>
              <a:rPr kumimoji="0" lang="vi-VN" altLang="zh-CN" sz="3200" b="1" i="0" u="none" strike="noStrike" kern="1200" cap="none" spc="0" normalizeH="0" baseline="0" noProof="0">
                <a:ln>
                  <a:noFill/>
                </a:ln>
                <a:solidFill>
                  <a:srgbClr val="7030A0"/>
                </a:solidFill>
                <a:effectLst/>
                <a:uLnTx/>
                <a:uFillTx/>
                <a:latin typeface="Roboto" panose="02000000000000000000" pitchFamily="2" charset="0"/>
                <a:ea typeface="Roboto" panose="02000000000000000000" pitchFamily="2" charset="0"/>
                <a:cs typeface="+mn-cs"/>
              </a:rPr>
              <a:t>HÀNH TÍNH NHẨM</a:t>
            </a:r>
            <a:endParaRPr kumimoji="0" lang="en-US" altLang="zh-CN" sz="3200" b="1" i="0" u="none" strike="noStrike" kern="1200" cap="none" spc="0" normalizeH="0" baseline="0" noProof="0">
              <a:ln>
                <a:noFill/>
              </a:ln>
              <a:solidFill>
                <a:srgbClr val="7030A0"/>
              </a:solidFill>
              <a:effectLst/>
              <a:uLnTx/>
              <a:uFillTx/>
              <a:latin typeface="Roboto" panose="02000000000000000000" pitchFamily="2" charset="0"/>
              <a:ea typeface="Roboto" panose="02000000000000000000" pitchFamily="2" charset="0"/>
              <a:cs typeface="+mn-cs"/>
            </a:endParaRPr>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1291562">
            <a:off x="1089030" y="2429895"/>
            <a:ext cx="3269351" cy="3610993"/>
          </a:xfrm>
          <a:prstGeom prst="roundRect">
            <a:avLst>
              <a:gd name="adj" fmla="val 19841"/>
            </a:avLst>
          </a:prstGeom>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pic>
      <p:grpSp>
        <p:nvGrpSpPr>
          <p:cNvPr id="10" name="Group 9"/>
          <p:cNvGrpSpPr/>
          <p:nvPr/>
        </p:nvGrpSpPr>
        <p:grpSpPr>
          <a:xfrm rot="21393389">
            <a:off x="6043949" y="2372011"/>
            <a:ext cx="4983954" cy="3661709"/>
            <a:chOff x="576131" y="2660633"/>
            <a:chExt cx="5288356" cy="3932673"/>
          </a:xfrm>
          <a:effectLst>
            <a:outerShdw blurRad="63500" sx="102000" sy="102000" algn="ctr" rotWithShape="0">
              <a:prstClr val="black">
                <a:alpha val="40000"/>
              </a:prstClr>
            </a:outerShdw>
          </a:effectLst>
          <a:scene3d>
            <a:camera prst="orthographicFront">
              <a:rot lat="0" lon="0" rev="0"/>
            </a:camera>
            <a:lightRig rig="soft" dir="t">
              <a:rot lat="0" lon="0" rev="0"/>
            </a:lightRig>
          </a:scene3d>
        </p:grpSpPr>
        <p:pic>
          <p:nvPicPr>
            <p:cNvPr id="11" name="Picture 10"/>
            <p:cNvPicPr>
              <a:picLocks noChangeAspect="1"/>
            </p:cNvPicPr>
            <p:nvPr/>
          </p:nvPicPr>
          <p:blipFill>
            <a:blip r:embed="rId4"/>
            <a:stretch>
              <a:fillRect/>
            </a:stretch>
          </p:blipFill>
          <p:spPr>
            <a:xfrm>
              <a:off x="576131" y="2660633"/>
              <a:ext cx="5288356" cy="3932673"/>
            </a:xfrm>
            <a:prstGeom prst="roundRect">
              <a:avLst/>
            </a:prstGeom>
            <a:ln>
              <a:noFill/>
            </a:ln>
            <a:effectLst>
              <a:outerShdw blurRad="107950" dist="12700" dir="5400000" algn="ctr">
                <a:srgbClr val="000000"/>
              </a:outerShdw>
            </a:effectLst>
            <a:sp3d contourW="44450" prstMaterial="matte">
              <a:bevelT w="63500" h="63500" prst="artDeco"/>
              <a:contourClr>
                <a:srgbClr val="FFFFFF"/>
              </a:contourClr>
            </a:sp3d>
          </p:spPr>
        </p:pic>
        <p:sp>
          <p:nvSpPr>
            <p:cNvPr id="12" name="Rectangle 5"/>
            <p:cNvSpPr/>
            <p:nvPr/>
          </p:nvSpPr>
          <p:spPr>
            <a:xfrm>
              <a:off x="2672610" y="4862094"/>
              <a:ext cx="311223" cy="275814"/>
            </a:xfrm>
            <a:prstGeom prst="roundRect">
              <a:avLst/>
            </a:prstGeom>
            <a:solidFill>
              <a:schemeClr val="bg1"/>
            </a:solidFill>
            <a:ln>
              <a:noFill/>
            </a:ln>
            <a:effectLst>
              <a:outerShdw blurRad="107950" dist="12700" dir="5400000" algn="ctr">
                <a:srgbClr val="000000"/>
              </a:outerShdw>
            </a:effectLst>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Rectangle 5"/>
            <p:cNvSpPr/>
            <p:nvPr/>
          </p:nvSpPr>
          <p:spPr>
            <a:xfrm>
              <a:off x="2672609" y="5190925"/>
              <a:ext cx="311223" cy="275814"/>
            </a:xfrm>
            <a:prstGeom prst="roundRect">
              <a:avLst/>
            </a:prstGeom>
            <a:solidFill>
              <a:schemeClr val="bg1"/>
            </a:solidFill>
            <a:ln>
              <a:noFill/>
            </a:ln>
            <a:effectLst>
              <a:outerShdw blurRad="107950" dist="12700" dir="5400000" algn="ctr">
                <a:srgbClr val="000000"/>
              </a:outerShdw>
            </a:effectLst>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Rectangle 5"/>
            <p:cNvSpPr/>
            <p:nvPr/>
          </p:nvSpPr>
          <p:spPr>
            <a:xfrm>
              <a:off x="2672609" y="5510056"/>
              <a:ext cx="311223" cy="275814"/>
            </a:xfrm>
            <a:prstGeom prst="roundRect">
              <a:avLst/>
            </a:prstGeom>
            <a:solidFill>
              <a:schemeClr val="bg1"/>
            </a:solidFill>
            <a:ln>
              <a:noFill/>
            </a:ln>
            <a:effectLst>
              <a:outerShdw blurRad="107950" dist="12700" dir="5400000" algn="ctr">
                <a:srgbClr val="000000"/>
              </a:outerShdw>
            </a:effectLst>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Rectangle 5"/>
            <p:cNvSpPr/>
            <p:nvPr/>
          </p:nvSpPr>
          <p:spPr>
            <a:xfrm>
              <a:off x="2728084" y="5808615"/>
              <a:ext cx="311223" cy="275814"/>
            </a:xfrm>
            <a:prstGeom prst="roundRect">
              <a:avLst/>
            </a:prstGeom>
            <a:solidFill>
              <a:schemeClr val="bg1"/>
            </a:solidFill>
            <a:ln>
              <a:noFill/>
            </a:ln>
            <a:effectLst>
              <a:outerShdw blurRad="107950" dist="12700" dir="5400000" algn="ctr">
                <a:srgbClr val="000000"/>
              </a:outerShdw>
            </a:effectLst>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Rectangle 5"/>
            <p:cNvSpPr/>
            <p:nvPr/>
          </p:nvSpPr>
          <p:spPr>
            <a:xfrm>
              <a:off x="3232171" y="4862095"/>
              <a:ext cx="311223" cy="275814"/>
            </a:xfrm>
            <a:prstGeom prst="roundRect">
              <a:avLst/>
            </a:prstGeom>
            <a:solidFill>
              <a:schemeClr val="bg1"/>
            </a:solidFill>
            <a:ln>
              <a:noFill/>
            </a:ln>
            <a:effectLst>
              <a:outerShdw blurRad="107950" dist="12700" dir="5400000" algn="ctr">
                <a:srgbClr val="000000"/>
              </a:outerShdw>
            </a:effectLst>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 name="Rectangle 5"/>
            <p:cNvSpPr/>
            <p:nvPr/>
          </p:nvSpPr>
          <p:spPr>
            <a:xfrm>
              <a:off x="3232170" y="5190925"/>
              <a:ext cx="311223" cy="275814"/>
            </a:xfrm>
            <a:prstGeom prst="roundRect">
              <a:avLst/>
            </a:prstGeom>
            <a:solidFill>
              <a:schemeClr val="bg1"/>
            </a:solidFill>
            <a:ln>
              <a:noFill/>
            </a:ln>
            <a:effectLst>
              <a:outerShdw blurRad="107950" dist="12700" dir="5400000" algn="ctr">
                <a:srgbClr val="000000"/>
              </a:outerShdw>
            </a:effectLst>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8" name="Rectangle 5"/>
            <p:cNvSpPr/>
            <p:nvPr/>
          </p:nvSpPr>
          <p:spPr>
            <a:xfrm>
              <a:off x="3232170" y="5510056"/>
              <a:ext cx="311223" cy="275814"/>
            </a:xfrm>
            <a:prstGeom prst="roundRect">
              <a:avLst/>
            </a:prstGeom>
            <a:solidFill>
              <a:schemeClr val="bg1"/>
            </a:solidFill>
            <a:ln>
              <a:noFill/>
            </a:ln>
            <a:effectLst>
              <a:outerShdw blurRad="107950" dist="12700" dir="5400000" algn="ctr">
                <a:srgbClr val="000000"/>
              </a:outerShdw>
            </a:effectLst>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9" name="Rectangle 5"/>
            <p:cNvSpPr/>
            <p:nvPr/>
          </p:nvSpPr>
          <p:spPr>
            <a:xfrm>
              <a:off x="3287645" y="5808614"/>
              <a:ext cx="311223" cy="275814"/>
            </a:xfrm>
            <a:prstGeom prst="roundRect">
              <a:avLst/>
            </a:prstGeom>
            <a:solidFill>
              <a:schemeClr val="bg1"/>
            </a:solidFill>
            <a:ln>
              <a:noFill/>
            </a:ln>
            <a:effectLst>
              <a:outerShdw blurRad="107950" dist="12700" dir="5400000" algn="ctr">
                <a:srgbClr val="000000"/>
              </a:outerShdw>
            </a:effectLst>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0" name="Rectangle 5"/>
            <p:cNvSpPr/>
            <p:nvPr/>
          </p:nvSpPr>
          <p:spPr>
            <a:xfrm>
              <a:off x="3749943" y="4839349"/>
              <a:ext cx="311223" cy="275814"/>
            </a:xfrm>
            <a:prstGeom prst="roundRect">
              <a:avLst/>
            </a:prstGeom>
            <a:solidFill>
              <a:schemeClr val="bg1"/>
            </a:solidFill>
            <a:ln>
              <a:noFill/>
            </a:ln>
            <a:effectLst>
              <a:outerShdw blurRad="107950" dist="12700" dir="5400000" algn="ctr">
                <a:srgbClr val="000000"/>
              </a:outerShdw>
            </a:effectLst>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1" name="Rectangle 5"/>
            <p:cNvSpPr/>
            <p:nvPr/>
          </p:nvSpPr>
          <p:spPr>
            <a:xfrm>
              <a:off x="3749943" y="5168180"/>
              <a:ext cx="311223" cy="275814"/>
            </a:xfrm>
            <a:prstGeom prst="roundRect">
              <a:avLst/>
            </a:prstGeom>
            <a:solidFill>
              <a:schemeClr val="bg1"/>
            </a:solidFill>
            <a:ln>
              <a:noFill/>
            </a:ln>
            <a:effectLst>
              <a:outerShdw blurRad="107950" dist="12700" dir="5400000" algn="ctr">
                <a:srgbClr val="000000"/>
              </a:outerShdw>
            </a:effectLst>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2" name="Rectangle 5"/>
            <p:cNvSpPr/>
            <p:nvPr/>
          </p:nvSpPr>
          <p:spPr>
            <a:xfrm>
              <a:off x="3749943" y="5487310"/>
              <a:ext cx="311223" cy="275814"/>
            </a:xfrm>
            <a:prstGeom prst="roundRect">
              <a:avLst/>
            </a:prstGeom>
            <a:solidFill>
              <a:schemeClr val="bg1"/>
            </a:solidFill>
            <a:ln>
              <a:noFill/>
            </a:ln>
            <a:effectLst>
              <a:outerShdw blurRad="107950" dist="12700" dir="5400000" algn="ctr">
                <a:srgbClr val="000000"/>
              </a:outerShdw>
            </a:effectLst>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3" name="Rectangle 5"/>
            <p:cNvSpPr/>
            <p:nvPr/>
          </p:nvSpPr>
          <p:spPr>
            <a:xfrm>
              <a:off x="3805419" y="5785869"/>
              <a:ext cx="311223" cy="275814"/>
            </a:xfrm>
            <a:prstGeom prst="roundRect">
              <a:avLst/>
            </a:prstGeom>
            <a:solidFill>
              <a:schemeClr val="bg1"/>
            </a:solidFill>
            <a:ln>
              <a:noFill/>
            </a:ln>
            <a:effectLst>
              <a:outerShdw blurRad="107950" dist="12700" dir="5400000" algn="ctr">
                <a:srgbClr val="000000"/>
              </a:outerShdw>
            </a:effectLst>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pic>
        <p:nvPicPr>
          <p:cNvPr id="24" name="Picture 2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0435" y="0"/>
            <a:ext cx="1417791" cy="979395"/>
          </a:xfrm>
          <a:prstGeom prst="rect">
            <a:avLst/>
          </a:prstGeo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Tree>
    <p:extLst>
      <p:ext uri="{BB962C8B-B14F-4D97-AF65-F5344CB8AC3E}">
        <p14:creationId xmlns:p14="http://schemas.microsoft.com/office/powerpoint/2010/main" val="38232666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childTnLst>
                                </p:cTn>
                              </p:par>
                              <p:par>
                                <p:cTn id="9" presetID="10" presetClass="entr" presetSubtype="0"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par>
                                <p:cTn id="12" presetID="6" presetClass="entr" presetSubtype="16" fill="hold" nodeType="with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circle(in)">
                                      <p:cBhvr>
                                        <p:cTn id="14" dur="2000"/>
                                        <p:tgtEl>
                                          <p:spTgt spid="7"/>
                                        </p:tgtEl>
                                      </p:cBhvr>
                                    </p:animEffect>
                                  </p:childTnLst>
                                </p:cTn>
                              </p:par>
                              <p:par>
                                <p:cTn id="15" presetID="6" presetClass="entr" presetSubtype="16" fill="hold"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circle(in)">
                                      <p:cBhvr>
                                        <p:cTn id="17"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F47EDC76-93E4-69B2-B3EB-FFBB9F9285CB}"/>
              </a:ext>
            </a:extLst>
          </p:cNvPr>
          <p:cNvSpPr txBox="1"/>
          <p:nvPr/>
        </p:nvSpPr>
        <p:spPr>
          <a:xfrm>
            <a:off x="1452966" y="1506299"/>
            <a:ext cx="1011101" cy="369332"/>
          </a:xfrm>
          <a:prstGeom prst="rect">
            <a:avLst/>
          </a:prstGeom>
          <a:noFill/>
        </p:spPr>
        <p:txBody>
          <a:bodyPr wrap="square" lIns="0" tIns="0" rIns="0" bIns="0"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pt-BR" sz="2400" b="1" i="0" u="none" strike="noStrike" kern="1200" cap="none" spc="0" normalizeH="0" baseline="0" noProof="0">
                <a:ln>
                  <a:noFill/>
                </a:ln>
                <a:solidFill>
                  <a:srgbClr val="7030A0"/>
                </a:solidFill>
                <a:effectLst/>
                <a:uLnTx/>
                <a:uFillTx/>
                <a:latin typeface="Roboto" panose="02000000000000000000" pitchFamily="2" charset="0"/>
                <a:ea typeface="Roboto" panose="02000000000000000000" pitchFamily="2" charset="0"/>
                <a:cs typeface="+mn-cs"/>
              </a:rPr>
              <a:t> Gợi ý</a:t>
            </a:r>
            <a:endParaRPr kumimoji="0" lang="en-US" sz="2400" b="1" i="0" u="none" strike="noStrike" kern="1200" cap="none" spc="0" normalizeH="0" baseline="0" noProof="0">
              <a:ln>
                <a:noFill/>
              </a:ln>
              <a:solidFill>
                <a:srgbClr val="7030A0"/>
              </a:solidFill>
              <a:effectLst/>
              <a:uLnTx/>
              <a:uFillTx/>
              <a:latin typeface="Roboto" panose="02000000000000000000" pitchFamily="2" charset="0"/>
              <a:ea typeface="Roboto" panose="02000000000000000000" pitchFamily="2" charset="0"/>
              <a:cs typeface="+mn-cs"/>
            </a:endParaRPr>
          </a:p>
        </p:txBody>
      </p:sp>
      <p:sp>
        <p:nvSpPr>
          <p:cNvPr id="7" name="Hexagon 6"/>
          <p:cNvSpPr/>
          <p:nvPr/>
        </p:nvSpPr>
        <p:spPr>
          <a:xfrm>
            <a:off x="2464067" y="1412875"/>
            <a:ext cx="1035148" cy="925512"/>
          </a:xfrm>
          <a:custGeom>
            <a:avLst/>
            <a:gdLst>
              <a:gd name="connsiteX0" fmla="*/ 0 w 1341954"/>
              <a:gd name="connsiteY0" fmla="*/ 530201 h 1060402"/>
              <a:gd name="connsiteX1" fmla="*/ 265101 w 1341954"/>
              <a:gd name="connsiteY1" fmla="*/ 0 h 1060402"/>
              <a:gd name="connsiteX2" fmla="*/ 1076854 w 1341954"/>
              <a:gd name="connsiteY2" fmla="*/ 0 h 1060402"/>
              <a:gd name="connsiteX3" fmla="*/ 1341954 w 1341954"/>
              <a:gd name="connsiteY3" fmla="*/ 530201 h 1060402"/>
              <a:gd name="connsiteX4" fmla="*/ 1076854 w 1341954"/>
              <a:gd name="connsiteY4" fmla="*/ 1060402 h 1060402"/>
              <a:gd name="connsiteX5" fmla="*/ 265101 w 1341954"/>
              <a:gd name="connsiteY5" fmla="*/ 1060402 h 1060402"/>
              <a:gd name="connsiteX6" fmla="*/ 0 w 1341954"/>
              <a:gd name="connsiteY6" fmla="*/ 530201 h 1060402"/>
              <a:gd name="connsiteX0" fmla="*/ 0 w 1341954"/>
              <a:gd name="connsiteY0" fmla="*/ 530201 h 1060402"/>
              <a:gd name="connsiteX1" fmla="*/ 265101 w 1341954"/>
              <a:gd name="connsiteY1" fmla="*/ 0 h 1060402"/>
              <a:gd name="connsiteX2" fmla="*/ 1076854 w 1341954"/>
              <a:gd name="connsiteY2" fmla="*/ 0 h 1060402"/>
              <a:gd name="connsiteX3" fmla="*/ 1341954 w 1341954"/>
              <a:gd name="connsiteY3" fmla="*/ 530201 h 1060402"/>
              <a:gd name="connsiteX4" fmla="*/ 1076854 w 1341954"/>
              <a:gd name="connsiteY4" fmla="*/ 1060402 h 1060402"/>
              <a:gd name="connsiteX5" fmla="*/ 265101 w 1341954"/>
              <a:gd name="connsiteY5" fmla="*/ 1060402 h 1060402"/>
              <a:gd name="connsiteX6" fmla="*/ 0 w 1341954"/>
              <a:gd name="connsiteY6" fmla="*/ 530201 h 1060402"/>
              <a:gd name="connsiteX0" fmla="*/ 0 w 1341954"/>
              <a:gd name="connsiteY0" fmla="*/ 530201 h 1126677"/>
              <a:gd name="connsiteX1" fmla="*/ 265101 w 1341954"/>
              <a:gd name="connsiteY1" fmla="*/ 0 h 1126677"/>
              <a:gd name="connsiteX2" fmla="*/ 1076854 w 1341954"/>
              <a:gd name="connsiteY2" fmla="*/ 0 h 1126677"/>
              <a:gd name="connsiteX3" fmla="*/ 1341954 w 1341954"/>
              <a:gd name="connsiteY3" fmla="*/ 530201 h 1126677"/>
              <a:gd name="connsiteX4" fmla="*/ 1076854 w 1341954"/>
              <a:gd name="connsiteY4" fmla="*/ 1060402 h 1126677"/>
              <a:gd name="connsiteX5" fmla="*/ 265101 w 1341954"/>
              <a:gd name="connsiteY5" fmla="*/ 1060402 h 1126677"/>
              <a:gd name="connsiteX6" fmla="*/ 0 w 1341954"/>
              <a:gd name="connsiteY6" fmla="*/ 530201 h 1126677"/>
              <a:gd name="connsiteX0" fmla="*/ 0 w 1341954"/>
              <a:gd name="connsiteY0" fmla="*/ 530201 h 1126677"/>
              <a:gd name="connsiteX1" fmla="*/ 265101 w 1341954"/>
              <a:gd name="connsiteY1" fmla="*/ 0 h 1126677"/>
              <a:gd name="connsiteX2" fmla="*/ 1076854 w 1341954"/>
              <a:gd name="connsiteY2" fmla="*/ 0 h 1126677"/>
              <a:gd name="connsiteX3" fmla="*/ 1341954 w 1341954"/>
              <a:gd name="connsiteY3" fmla="*/ 530201 h 1126677"/>
              <a:gd name="connsiteX4" fmla="*/ 1076854 w 1341954"/>
              <a:gd name="connsiteY4" fmla="*/ 1060402 h 1126677"/>
              <a:gd name="connsiteX5" fmla="*/ 265101 w 1341954"/>
              <a:gd name="connsiteY5" fmla="*/ 1060402 h 1126677"/>
              <a:gd name="connsiteX6" fmla="*/ 0 w 1341954"/>
              <a:gd name="connsiteY6" fmla="*/ 530201 h 1126677"/>
              <a:gd name="connsiteX0" fmla="*/ 0 w 1341954"/>
              <a:gd name="connsiteY0" fmla="*/ 596476 h 1192952"/>
              <a:gd name="connsiteX1" fmla="*/ 265101 w 1341954"/>
              <a:gd name="connsiteY1" fmla="*/ 66275 h 1192952"/>
              <a:gd name="connsiteX2" fmla="*/ 1076854 w 1341954"/>
              <a:gd name="connsiteY2" fmla="*/ 66275 h 1192952"/>
              <a:gd name="connsiteX3" fmla="*/ 1341954 w 1341954"/>
              <a:gd name="connsiteY3" fmla="*/ 596476 h 1192952"/>
              <a:gd name="connsiteX4" fmla="*/ 1076854 w 1341954"/>
              <a:gd name="connsiteY4" fmla="*/ 1126677 h 1192952"/>
              <a:gd name="connsiteX5" fmla="*/ 265101 w 1341954"/>
              <a:gd name="connsiteY5" fmla="*/ 1126677 h 1192952"/>
              <a:gd name="connsiteX6" fmla="*/ 0 w 1341954"/>
              <a:gd name="connsiteY6" fmla="*/ 596476 h 1192952"/>
              <a:gd name="connsiteX0" fmla="*/ 0 w 1341954"/>
              <a:gd name="connsiteY0" fmla="*/ 596476 h 1192952"/>
              <a:gd name="connsiteX1" fmla="*/ 265101 w 1341954"/>
              <a:gd name="connsiteY1" fmla="*/ 66275 h 1192952"/>
              <a:gd name="connsiteX2" fmla="*/ 1076854 w 1341954"/>
              <a:gd name="connsiteY2" fmla="*/ 66275 h 1192952"/>
              <a:gd name="connsiteX3" fmla="*/ 1341954 w 1341954"/>
              <a:gd name="connsiteY3" fmla="*/ 596476 h 1192952"/>
              <a:gd name="connsiteX4" fmla="*/ 1076854 w 1341954"/>
              <a:gd name="connsiteY4" fmla="*/ 1126677 h 1192952"/>
              <a:gd name="connsiteX5" fmla="*/ 265101 w 1341954"/>
              <a:gd name="connsiteY5" fmla="*/ 1126677 h 1192952"/>
              <a:gd name="connsiteX6" fmla="*/ 0 w 1341954"/>
              <a:gd name="connsiteY6" fmla="*/ 596476 h 1192952"/>
              <a:gd name="connsiteX0" fmla="*/ 0 w 1341954"/>
              <a:gd name="connsiteY0" fmla="*/ 596476 h 1192952"/>
              <a:gd name="connsiteX1" fmla="*/ 265101 w 1341954"/>
              <a:gd name="connsiteY1" fmla="*/ 66275 h 1192952"/>
              <a:gd name="connsiteX2" fmla="*/ 1076854 w 1341954"/>
              <a:gd name="connsiteY2" fmla="*/ 66275 h 1192952"/>
              <a:gd name="connsiteX3" fmla="*/ 1341954 w 1341954"/>
              <a:gd name="connsiteY3" fmla="*/ 596476 h 1192952"/>
              <a:gd name="connsiteX4" fmla="*/ 1076854 w 1341954"/>
              <a:gd name="connsiteY4" fmla="*/ 1126677 h 1192952"/>
              <a:gd name="connsiteX5" fmla="*/ 265101 w 1341954"/>
              <a:gd name="connsiteY5" fmla="*/ 1126677 h 1192952"/>
              <a:gd name="connsiteX6" fmla="*/ 0 w 1341954"/>
              <a:gd name="connsiteY6" fmla="*/ 596476 h 11929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41954" h="1192952">
                <a:moveTo>
                  <a:pt x="0" y="596476"/>
                </a:moveTo>
                <a:cubicBezTo>
                  <a:pt x="88367" y="419742"/>
                  <a:pt x="241867" y="424336"/>
                  <a:pt x="265101" y="66275"/>
                </a:cubicBezTo>
                <a:cubicBezTo>
                  <a:pt x="444577" y="-22092"/>
                  <a:pt x="897379" y="-22092"/>
                  <a:pt x="1076854" y="66275"/>
                </a:cubicBezTo>
                <a:cubicBezTo>
                  <a:pt x="1256329" y="154642"/>
                  <a:pt x="1341954" y="419742"/>
                  <a:pt x="1341954" y="596476"/>
                </a:cubicBezTo>
                <a:cubicBezTo>
                  <a:pt x="1058189" y="773210"/>
                  <a:pt x="1165221" y="949943"/>
                  <a:pt x="1076854" y="1126677"/>
                </a:cubicBezTo>
                <a:cubicBezTo>
                  <a:pt x="897379" y="1215044"/>
                  <a:pt x="444577" y="1215044"/>
                  <a:pt x="265101" y="1126677"/>
                </a:cubicBezTo>
                <a:cubicBezTo>
                  <a:pt x="85625" y="1038310"/>
                  <a:pt x="0" y="773210"/>
                  <a:pt x="0" y="596476"/>
                </a:cubicBezTo>
                <a:close/>
              </a:path>
            </a:pathLst>
          </a:custGeom>
          <a:solidFill>
            <a:srgbClr val="F7959D"/>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a:ln>
                  <a:noFill/>
                </a:ln>
                <a:solidFill>
                  <a:srgbClr val="7030A0"/>
                </a:solidFill>
                <a:effectLst/>
                <a:uLnTx/>
                <a:uFillTx/>
                <a:latin typeface="Roboto Black" panose="02000000000000000000" pitchFamily="2" charset="0"/>
                <a:ea typeface="Roboto Black" panose="02000000000000000000" pitchFamily="2" charset="0"/>
                <a:cs typeface="+mn-cs"/>
              </a:rPr>
              <a:t>1</a:t>
            </a:r>
          </a:p>
        </p:txBody>
      </p:sp>
      <p:sp>
        <p:nvSpPr>
          <p:cNvPr id="11" name="TextBox 10">
            <a:extLst>
              <a:ext uri="{FF2B5EF4-FFF2-40B4-BE49-F238E27FC236}">
                <a16:creationId xmlns:a16="http://schemas.microsoft.com/office/drawing/2014/main" id="{F47EDC76-93E4-69B2-B3EB-FFBB9F9285CB}"/>
              </a:ext>
            </a:extLst>
          </p:cNvPr>
          <p:cNvSpPr txBox="1"/>
          <p:nvPr/>
        </p:nvSpPr>
        <p:spPr>
          <a:xfrm>
            <a:off x="3911684" y="1506299"/>
            <a:ext cx="4392057" cy="738664"/>
          </a:xfrm>
          <a:prstGeom prst="rect">
            <a:avLst/>
          </a:prstGeom>
          <a:noFill/>
        </p:spPr>
        <p:txBody>
          <a:bodyPr wrap="square" lIns="0" tIns="0" rIns="0" bIns="0"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pt-BR" sz="2400" b="0" i="0" u="none" strike="noStrike" kern="1200" cap="none" spc="0" normalizeH="0" baseline="0" noProof="0">
                <a:ln>
                  <a:noFill/>
                </a:ln>
                <a:solidFill>
                  <a:srgbClr val="7030A0"/>
                </a:solidFill>
                <a:effectLst/>
                <a:uLnTx/>
                <a:uFillTx/>
                <a:latin typeface="Roboto" panose="02000000000000000000" pitchFamily="2" charset="0"/>
                <a:ea typeface="Roboto" panose="02000000000000000000" pitchFamily="2" charset="0"/>
                <a:cs typeface="+mn-cs"/>
              </a:rPr>
              <a:t> </a:t>
            </a:r>
            <a:r>
              <a:rPr kumimoji="0" lang="en-US" sz="2400" b="0" i="0" u="none" strike="noStrike" kern="1200" cap="none" spc="0" normalizeH="0" baseline="0" noProof="0">
                <a:ln>
                  <a:noFill/>
                </a:ln>
                <a:solidFill>
                  <a:srgbClr val="7030A0"/>
                </a:solidFill>
                <a:effectLst/>
                <a:uLnTx/>
                <a:uFillTx/>
                <a:latin typeface="Roboto" panose="02000000000000000000" pitchFamily="2" charset="0"/>
                <a:ea typeface="Roboto" panose="02000000000000000000" pitchFamily="2" charset="0"/>
                <a:cs typeface="+mn-cs"/>
              </a:rPr>
              <a:t>Vẽ hình ngôi nhà và các ô,</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a:ln>
                  <a:noFill/>
                </a:ln>
                <a:solidFill>
                  <a:srgbClr val="7030A0"/>
                </a:solidFill>
                <a:effectLst/>
                <a:uLnTx/>
                <a:uFillTx/>
                <a:latin typeface="Roboto" panose="02000000000000000000" pitchFamily="2" charset="0"/>
                <a:ea typeface="Roboto" panose="02000000000000000000" pitchFamily="2" charset="0"/>
                <a:cs typeface="+mn-cs"/>
              </a:rPr>
              <a:t>các dấu +, –, = lên tờ giấy</a:t>
            </a:r>
          </a:p>
        </p:txBody>
      </p:sp>
      <p:pic>
        <p:nvPicPr>
          <p:cNvPr id="2" name="Picture 1"/>
          <p:cNvPicPr>
            <a:picLocks noChangeAspect="1"/>
          </p:cNvPicPr>
          <p:nvPr/>
        </p:nvPicPr>
        <p:blipFill rotWithShape="1">
          <a:blip r:embed="rId3" cstate="hqprint">
            <a:extLst>
              <a:ext uri="{28A0092B-C50C-407E-A947-70E740481C1C}">
                <a14:useLocalDpi xmlns:a14="http://schemas.microsoft.com/office/drawing/2010/main" val="0"/>
              </a:ext>
            </a:extLst>
          </a:blip>
          <a:srcRect l="8394" t="6773" r="7618" b="3266"/>
          <a:stretch/>
        </p:blipFill>
        <p:spPr>
          <a:xfrm>
            <a:off x="4401177" y="2589485"/>
            <a:ext cx="2662813" cy="3637013"/>
          </a:xfrm>
          <a:prstGeom prst="roundRect">
            <a:avLst/>
          </a:prstGeom>
          <a:effectLst>
            <a:outerShdw blurRad="63500" sx="102000" sy="102000" algn="ctr" rotWithShape="0">
              <a:prstClr val="black">
                <a:alpha val="40000"/>
              </a:prstClr>
            </a:outerShdw>
          </a:effectLst>
        </p:spPr>
      </p:pic>
      <p:sp>
        <p:nvSpPr>
          <p:cNvPr id="9" name="TextBox 8"/>
          <p:cNvSpPr txBox="1"/>
          <p:nvPr/>
        </p:nvSpPr>
        <p:spPr>
          <a:xfrm>
            <a:off x="1825151" y="577002"/>
            <a:ext cx="8253346"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altLang="zh-CN" sz="3200" b="1" i="0" u="none" strike="noStrike" kern="1200" cap="none" spc="0" normalizeH="0" baseline="0" noProof="0">
                <a:ln>
                  <a:noFill/>
                </a:ln>
                <a:solidFill>
                  <a:srgbClr val="7030A0"/>
                </a:solidFill>
                <a:effectLst/>
                <a:uLnTx/>
                <a:uFillTx/>
                <a:latin typeface="Roboto Black" panose="02000000000000000000" pitchFamily="2" charset="0"/>
                <a:ea typeface="Roboto Black" panose="02000000000000000000" pitchFamily="2" charset="0"/>
                <a:cs typeface="+mn-cs"/>
              </a:rPr>
              <a:t>LÀM </a:t>
            </a:r>
            <a:r>
              <a:rPr kumimoji="0" lang="pt-BR" sz="3200" b="1" i="0" u="none" strike="noStrike" kern="1200" cap="none" spc="0" normalizeH="0" baseline="0" noProof="0">
                <a:ln>
                  <a:noFill/>
                </a:ln>
                <a:solidFill>
                  <a:srgbClr val="7030A0"/>
                </a:solidFill>
                <a:effectLst/>
                <a:uLnTx/>
                <a:uFillTx/>
                <a:latin typeface="Roboto Black" panose="02000000000000000000" pitchFamily="2" charset="0"/>
                <a:ea typeface="Roboto Black" panose="02000000000000000000" pitchFamily="2" charset="0"/>
                <a:cs typeface="+mn-cs"/>
              </a:rPr>
              <a:t>DỤNG CỤ </a:t>
            </a:r>
            <a:r>
              <a:rPr kumimoji="0" lang="vi-VN" altLang="zh-CN" sz="3200" b="1" i="0" u="none" strike="noStrike" kern="1200" cap="none" spc="0" normalizeH="0" baseline="0" noProof="0">
                <a:ln>
                  <a:noFill/>
                </a:ln>
                <a:solidFill>
                  <a:srgbClr val="7030A0"/>
                </a:solidFill>
                <a:effectLst/>
                <a:uLnTx/>
                <a:uFillTx/>
                <a:latin typeface="Roboto Black" panose="02000000000000000000" pitchFamily="2" charset="0"/>
                <a:ea typeface="Roboto Black" panose="02000000000000000000" pitchFamily="2" charset="0"/>
                <a:cs typeface="+mn-cs"/>
              </a:rPr>
              <a:t>THỰC </a:t>
            </a:r>
            <a:r>
              <a:rPr kumimoji="0" lang="vi-VN" altLang="zh-CN" sz="3200" b="1" i="0" u="none" strike="noStrike" kern="1200" cap="none" spc="0" normalizeH="0" baseline="0" noProof="0">
                <a:ln>
                  <a:noFill/>
                </a:ln>
                <a:solidFill>
                  <a:srgbClr val="7030A0"/>
                </a:solidFill>
                <a:effectLst/>
                <a:uLnTx/>
                <a:uFillTx/>
                <a:latin typeface="Roboto" panose="02000000000000000000" pitchFamily="2" charset="0"/>
                <a:ea typeface="Roboto" panose="02000000000000000000" pitchFamily="2" charset="0"/>
                <a:cs typeface="+mn-cs"/>
              </a:rPr>
              <a:t>HÀNH TÍNH NHẨM</a:t>
            </a:r>
            <a:endParaRPr kumimoji="0" lang="en-US" altLang="zh-CN" sz="3200" b="1" i="0" u="none" strike="noStrike" kern="1200" cap="none" spc="0" normalizeH="0" baseline="0" noProof="0">
              <a:ln>
                <a:noFill/>
              </a:ln>
              <a:solidFill>
                <a:srgbClr val="7030A0"/>
              </a:solidFill>
              <a:effectLst/>
              <a:uLnTx/>
              <a:uFillTx/>
              <a:latin typeface="Roboto" panose="02000000000000000000" pitchFamily="2" charset="0"/>
              <a:ea typeface="Roboto" panose="02000000000000000000" pitchFamily="2" charset="0"/>
              <a:cs typeface="+mn-cs"/>
            </a:endParaRPr>
          </a:p>
        </p:txBody>
      </p:sp>
      <p:pic>
        <p:nvPicPr>
          <p:cNvPr id="8" name="Picture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0435" y="0"/>
            <a:ext cx="1417791" cy="979395"/>
          </a:xfrm>
          <a:prstGeom prst="rect">
            <a:avLst/>
          </a:prstGeo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Tree>
    <p:extLst>
      <p:ext uri="{BB962C8B-B14F-4D97-AF65-F5344CB8AC3E}">
        <p14:creationId xmlns:p14="http://schemas.microsoft.com/office/powerpoint/2010/main" val="8086365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childTnLst>
                                </p:cTn>
                              </p:par>
                              <p:par>
                                <p:cTn id="9" presetID="10" presetClass="entr" presetSubtype="0"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par>
                                <p:cTn id="12" presetID="23" presetClass="entr" presetSubtype="16" fill="hold" grpId="0" nodeType="withEffect">
                                  <p:stCondLst>
                                    <p:cond delay="0"/>
                                  </p:stCondLst>
                                  <p:childTnLst>
                                    <p:set>
                                      <p:cBhvr>
                                        <p:cTn id="13" dur="1" fill="hold">
                                          <p:stCondLst>
                                            <p:cond delay="0"/>
                                          </p:stCondLst>
                                        </p:cTn>
                                        <p:tgtEl>
                                          <p:spTgt spid="11"/>
                                        </p:tgtEl>
                                        <p:attrNameLst>
                                          <p:attrName>style.visibility</p:attrName>
                                        </p:attrNameLst>
                                      </p:cBhvr>
                                      <p:to>
                                        <p:strVal val="visible"/>
                                      </p:to>
                                    </p:set>
                                    <p:anim calcmode="lin" valueType="num">
                                      <p:cBhvr>
                                        <p:cTn id="14" dur="500" fill="hold"/>
                                        <p:tgtEl>
                                          <p:spTgt spid="11"/>
                                        </p:tgtEl>
                                        <p:attrNameLst>
                                          <p:attrName>ppt_w</p:attrName>
                                        </p:attrNameLst>
                                      </p:cBhvr>
                                      <p:tavLst>
                                        <p:tav tm="0">
                                          <p:val>
                                            <p:fltVal val="0"/>
                                          </p:val>
                                        </p:tav>
                                        <p:tav tm="100000">
                                          <p:val>
                                            <p:strVal val="#ppt_w"/>
                                          </p:val>
                                        </p:tav>
                                      </p:tavLst>
                                    </p:anim>
                                    <p:anim calcmode="lin" valueType="num">
                                      <p:cBhvr>
                                        <p:cTn id="15" dur="500" fill="hold"/>
                                        <p:tgtEl>
                                          <p:spTgt spid="11"/>
                                        </p:tgtEl>
                                        <p:attrNameLst>
                                          <p:attrName>ppt_h</p:attrName>
                                        </p:attrNameLst>
                                      </p:cBhvr>
                                      <p:tavLst>
                                        <p:tav tm="0">
                                          <p:val>
                                            <p:fltVal val="0"/>
                                          </p:val>
                                        </p:tav>
                                        <p:tav tm="100000">
                                          <p:val>
                                            <p:strVal val="#ppt_h"/>
                                          </p:val>
                                        </p:tav>
                                      </p:tavLst>
                                    </p:anim>
                                  </p:childTnLst>
                                </p:cTn>
                              </p:par>
                              <p:par>
                                <p:cTn id="16" presetID="6" presetClass="entr" presetSubtype="16" fill="hold" nodeType="with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circle(in)">
                                      <p:cBhvr>
                                        <p:cTn id="18" dur="2000"/>
                                        <p:tgtEl>
                                          <p:spTgt spid="2"/>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P spid="11" grpId="0"/>
      <p:bldP spid="9"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a:extLst>
              <a:ext uri="{FF2B5EF4-FFF2-40B4-BE49-F238E27FC236}">
                <a16:creationId xmlns:a16="http://schemas.microsoft.com/office/drawing/2014/main" id="{F47EDC76-93E4-69B2-B3EB-FFBB9F9285CB}"/>
              </a:ext>
            </a:extLst>
          </p:cNvPr>
          <p:cNvSpPr txBox="1"/>
          <p:nvPr/>
        </p:nvSpPr>
        <p:spPr>
          <a:xfrm>
            <a:off x="4582176" y="1690965"/>
            <a:ext cx="1617658" cy="369332"/>
          </a:xfrm>
          <a:prstGeom prst="rect">
            <a:avLst/>
          </a:prstGeom>
          <a:noFill/>
        </p:spPr>
        <p:txBody>
          <a:bodyPr wrap="square" lIns="0" tIns="0" rIns="0" bIns="0"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pt-BR"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rPr>
              <a:t> </a:t>
            </a:r>
            <a:r>
              <a:rPr kumimoji="0" lang="en-US"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rPr>
              <a:t>Trang trí</a:t>
            </a:r>
          </a:p>
        </p:txBody>
      </p:sp>
      <p:pic>
        <p:nvPicPr>
          <p:cNvPr id="2" name="Picture 1"/>
          <p:cNvPicPr>
            <a:picLocks noChangeAspect="1"/>
          </p:cNvPicPr>
          <p:nvPr/>
        </p:nvPicPr>
        <p:blipFill rotWithShape="1">
          <a:blip r:embed="rId3" cstate="hqprint">
            <a:extLst>
              <a:ext uri="{28A0092B-C50C-407E-A947-70E740481C1C}">
                <a14:useLocalDpi xmlns:a14="http://schemas.microsoft.com/office/drawing/2010/main" val="0"/>
              </a:ext>
            </a:extLst>
          </a:blip>
          <a:srcRect l="8230" t="5018" r="7250" b="6931"/>
          <a:stretch/>
        </p:blipFill>
        <p:spPr>
          <a:xfrm rot="10800000" flipV="1">
            <a:off x="4180112" y="2522136"/>
            <a:ext cx="2803491" cy="3871990"/>
          </a:xfrm>
          <a:prstGeom prst="roundRect">
            <a:avLst/>
          </a:prstGeom>
          <a:effectLst>
            <a:outerShdw blurRad="63500" sx="102000" sy="102000" algn="ctr" rotWithShape="0">
              <a:prstClr val="black">
                <a:alpha val="40000"/>
              </a:prstClr>
            </a:outerShdw>
          </a:effectLst>
        </p:spPr>
      </p:pic>
      <p:sp>
        <p:nvSpPr>
          <p:cNvPr id="8" name="TextBox 7"/>
          <p:cNvSpPr txBox="1"/>
          <p:nvPr/>
        </p:nvSpPr>
        <p:spPr>
          <a:xfrm>
            <a:off x="1825151" y="414173"/>
            <a:ext cx="8253346"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altLang="zh-CN" sz="3200" b="1" i="0" u="none" strike="noStrike" kern="1200" cap="none" spc="0" normalizeH="0" baseline="0" noProof="0">
                <a:ln>
                  <a:noFill/>
                </a:ln>
                <a:solidFill>
                  <a:srgbClr val="002060"/>
                </a:solidFill>
                <a:effectLst/>
                <a:uLnTx/>
                <a:uFillTx/>
                <a:latin typeface="Roboto Black" panose="02000000000000000000" pitchFamily="2" charset="0"/>
                <a:ea typeface="Roboto Black" panose="02000000000000000000" pitchFamily="2" charset="0"/>
                <a:cs typeface="+mn-cs"/>
              </a:rPr>
              <a:t>LÀM </a:t>
            </a:r>
            <a:r>
              <a:rPr kumimoji="0" lang="pt-BR" sz="3200" b="1" i="0" u="none" strike="noStrike" kern="1200" cap="none" spc="0" normalizeH="0" baseline="0" noProof="0">
                <a:ln>
                  <a:noFill/>
                </a:ln>
                <a:solidFill>
                  <a:srgbClr val="002060"/>
                </a:solidFill>
                <a:effectLst/>
                <a:uLnTx/>
                <a:uFillTx/>
                <a:latin typeface="Roboto Black" panose="02000000000000000000" pitchFamily="2" charset="0"/>
                <a:ea typeface="Roboto Black" panose="02000000000000000000" pitchFamily="2" charset="0"/>
                <a:cs typeface="+mn-cs"/>
              </a:rPr>
              <a:t>DỤNG CỤ </a:t>
            </a:r>
            <a:r>
              <a:rPr kumimoji="0" lang="vi-VN" altLang="zh-CN" sz="3200" b="1" i="0" u="none" strike="noStrike" kern="1200" cap="none" spc="0" normalizeH="0" baseline="0" noProof="0">
                <a:ln>
                  <a:noFill/>
                </a:ln>
                <a:solidFill>
                  <a:srgbClr val="002060"/>
                </a:solidFill>
                <a:effectLst/>
                <a:uLnTx/>
                <a:uFillTx/>
                <a:latin typeface="Roboto Black" panose="02000000000000000000" pitchFamily="2" charset="0"/>
                <a:ea typeface="Roboto Black" panose="02000000000000000000" pitchFamily="2" charset="0"/>
                <a:cs typeface="+mn-cs"/>
              </a:rPr>
              <a:t>THỰC </a:t>
            </a:r>
            <a:r>
              <a:rPr kumimoji="0" lang="vi-VN" altLang="zh-CN" sz="3200" b="1"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rPr>
              <a:t>HÀNH TÍNH NHẨM</a:t>
            </a:r>
            <a:endParaRPr kumimoji="0" lang="en-US" altLang="zh-CN" sz="3200" b="1"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endParaRPr>
          </a:p>
        </p:txBody>
      </p:sp>
      <p:sp>
        <p:nvSpPr>
          <p:cNvPr id="9" name="Hexagon 6"/>
          <p:cNvSpPr/>
          <p:nvPr/>
        </p:nvSpPr>
        <p:spPr>
          <a:xfrm>
            <a:off x="3117210" y="1337685"/>
            <a:ext cx="1035148" cy="925512"/>
          </a:xfrm>
          <a:custGeom>
            <a:avLst/>
            <a:gdLst>
              <a:gd name="connsiteX0" fmla="*/ 0 w 1341954"/>
              <a:gd name="connsiteY0" fmla="*/ 530201 h 1060402"/>
              <a:gd name="connsiteX1" fmla="*/ 265101 w 1341954"/>
              <a:gd name="connsiteY1" fmla="*/ 0 h 1060402"/>
              <a:gd name="connsiteX2" fmla="*/ 1076854 w 1341954"/>
              <a:gd name="connsiteY2" fmla="*/ 0 h 1060402"/>
              <a:gd name="connsiteX3" fmla="*/ 1341954 w 1341954"/>
              <a:gd name="connsiteY3" fmla="*/ 530201 h 1060402"/>
              <a:gd name="connsiteX4" fmla="*/ 1076854 w 1341954"/>
              <a:gd name="connsiteY4" fmla="*/ 1060402 h 1060402"/>
              <a:gd name="connsiteX5" fmla="*/ 265101 w 1341954"/>
              <a:gd name="connsiteY5" fmla="*/ 1060402 h 1060402"/>
              <a:gd name="connsiteX6" fmla="*/ 0 w 1341954"/>
              <a:gd name="connsiteY6" fmla="*/ 530201 h 1060402"/>
              <a:gd name="connsiteX0" fmla="*/ 0 w 1341954"/>
              <a:gd name="connsiteY0" fmla="*/ 530201 h 1060402"/>
              <a:gd name="connsiteX1" fmla="*/ 265101 w 1341954"/>
              <a:gd name="connsiteY1" fmla="*/ 0 h 1060402"/>
              <a:gd name="connsiteX2" fmla="*/ 1076854 w 1341954"/>
              <a:gd name="connsiteY2" fmla="*/ 0 h 1060402"/>
              <a:gd name="connsiteX3" fmla="*/ 1341954 w 1341954"/>
              <a:gd name="connsiteY3" fmla="*/ 530201 h 1060402"/>
              <a:gd name="connsiteX4" fmla="*/ 1076854 w 1341954"/>
              <a:gd name="connsiteY4" fmla="*/ 1060402 h 1060402"/>
              <a:gd name="connsiteX5" fmla="*/ 265101 w 1341954"/>
              <a:gd name="connsiteY5" fmla="*/ 1060402 h 1060402"/>
              <a:gd name="connsiteX6" fmla="*/ 0 w 1341954"/>
              <a:gd name="connsiteY6" fmla="*/ 530201 h 1060402"/>
              <a:gd name="connsiteX0" fmla="*/ 0 w 1341954"/>
              <a:gd name="connsiteY0" fmla="*/ 530201 h 1126677"/>
              <a:gd name="connsiteX1" fmla="*/ 265101 w 1341954"/>
              <a:gd name="connsiteY1" fmla="*/ 0 h 1126677"/>
              <a:gd name="connsiteX2" fmla="*/ 1076854 w 1341954"/>
              <a:gd name="connsiteY2" fmla="*/ 0 h 1126677"/>
              <a:gd name="connsiteX3" fmla="*/ 1341954 w 1341954"/>
              <a:gd name="connsiteY3" fmla="*/ 530201 h 1126677"/>
              <a:gd name="connsiteX4" fmla="*/ 1076854 w 1341954"/>
              <a:gd name="connsiteY4" fmla="*/ 1060402 h 1126677"/>
              <a:gd name="connsiteX5" fmla="*/ 265101 w 1341954"/>
              <a:gd name="connsiteY5" fmla="*/ 1060402 h 1126677"/>
              <a:gd name="connsiteX6" fmla="*/ 0 w 1341954"/>
              <a:gd name="connsiteY6" fmla="*/ 530201 h 1126677"/>
              <a:gd name="connsiteX0" fmla="*/ 0 w 1341954"/>
              <a:gd name="connsiteY0" fmla="*/ 530201 h 1126677"/>
              <a:gd name="connsiteX1" fmla="*/ 265101 w 1341954"/>
              <a:gd name="connsiteY1" fmla="*/ 0 h 1126677"/>
              <a:gd name="connsiteX2" fmla="*/ 1076854 w 1341954"/>
              <a:gd name="connsiteY2" fmla="*/ 0 h 1126677"/>
              <a:gd name="connsiteX3" fmla="*/ 1341954 w 1341954"/>
              <a:gd name="connsiteY3" fmla="*/ 530201 h 1126677"/>
              <a:gd name="connsiteX4" fmla="*/ 1076854 w 1341954"/>
              <a:gd name="connsiteY4" fmla="*/ 1060402 h 1126677"/>
              <a:gd name="connsiteX5" fmla="*/ 265101 w 1341954"/>
              <a:gd name="connsiteY5" fmla="*/ 1060402 h 1126677"/>
              <a:gd name="connsiteX6" fmla="*/ 0 w 1341954"/>
              <a:gd name="connsiteY6" fmla="*/ 530201 h 1126677"/>
              <a:gd name="connsiteX0" fmla="*/ 0 w 1341954"/>
              <a:gd name="connsiteY0" fmla="*/ 596476 h 1192952"/>
              <a:gd name="connsiteX1" fmla="*/ 265101 w 1341954"/>
              <a:gd name="connsiteY1" fmla="*/ 66275 h 1192952"/>
              <a:gd name="connsiteX2" fmla="*/ 1076854 w 1341954"/>
              <a:gd name="connsiteY2" fmla="*/ 66275 h 1192952"/>
              <a:gd name="connsiteX3" fmla="*/ 1341954 w 1341954"/>
              <a:gd name="connsiteY3" fmla="*/ 596476 h 1192952"/>
              <a:gd name="connsiteX4" fmla="*/ 1076854 w 1341954"/>
              <a:gd name="connsiteY4" fmla="*/ 1126677 h 1192952"/>
              <a:gd name="connsiteX5" fmla="*/ 265101 w 1341954"/>
              <a:gd name="connsiteY5" fmla="*/ 1126677 h 1192952"/>
              <a:gd name="connsiteX6" fmla="*/ 0 w 1341954"/>
              <a:gd name="connsiteY6" fmla="*/ 596476 h 1192952"/>
              <a:gd name="connsiteX0" fmla="*/ 0 w 1341954"/>
              <a:gd name="connsiteY0" fmla="*/ 596476 h 1192952"/>
              <a:gd name="connsiteX1" fmla="*/ 265101 w 1341954"/>
              <a:gd name="connsiteY1" fmla="*/ 66275 h 1192952"/>
              <a:gd name="connsiteX2" fmla="*/ 1076854 w 1341954"/>
              <a:gd name="connsiteY2" fmla="*/ 66275 h 1192952"/>
              <a:gd name="connsiteX3" fmla="*/ 1341954 w 1341954"/>
              <a:gd name="connsiteY3" fmla="*/ 596476 h 1192952"/>
              <a:gd name="connsiteX4" fmla="*/ 1076854 w 1341954"/>
              <a:gd name="connsiteY4" fmla="*/ 1126677 h 1192952"/>
              <a:gd name="connsiteX5" fmla="*/ 265101 w 1341954"/>
              <a:gd name="connsiteY5" fmla="*/ 1126677 h 1192952"/>
              <a:gd name="connsiteX6" fmla="*/ 0 w 1341954"/>
              <a:gd name="connsiteY6" fmla="*/ 596476 h 1192952"/>
              <a:gd name="connsiteX0" fmla="*/ 0 w 1341954"/>
              <a:gd name="connsiteY0" fmla="*/ 596476 h 1192952"/>
              <a:gd name="connsiteX1" fmla="*/ 265101 w 1341954"/>
              <a:gd name="connsiteY1" fmla="*/ 66275 h 1192952"/>
              <a:gd name="connsiteX2" fmla="*/ 1076854 w 1341954"/>
              <a:gd name="connsiteY2" fmla="*/ 66275 h 1192952"/>
              <a:gd name="connsiteX3" fmla="*/ 1341954 w 1341954"/>
              <a:gd name="connsiteY3" fmla="*/ 596476 h 1192952"/>
              <a:gd name="connsiteX4" fmla="*/ 1076854 w 1341954"/>
              <a:gd name="connsiteY4" fmla="*/ 1126677 h 1192952"/>
              <a:gd name="connsiteX5" fmla="*/ 265101 w 1341954"/>
              <a:gd name="connsiteY5" fmla="*/ 1126677 h 1192952"/>
              <a:gd name="connsiteX6" fmla="*/ 0 w 1341954"/>
              <a:gd name="connsiteY6" fmla="*/ 596476 h 11929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41954" h="1192952">
                <a:moveTo>
                  <a:pt x="0" y="596476"/>
                </a:moveTo>
                <a:cubicBezTo>
                  <a:pt x="88367" y="419742"/>
                  <a:pt x="241867" y="424336"/>
                  <a:pt x="265101" y="66275"/>
                </a:cubicBezTo>
                <a:cubicBezTo>
                  <a:pt x="444577" y="-22092"/>
                  <a:pt x="897379" y="-22092"/>
                  <a:pt x="1076854" y="66275"/>
                </a:cubicBezTo>
                <a:cubicBezTo>
                  <a:pt x="1256329" y="154642"/>
                  <a:pt x="1341954" y="419742"/>
                  <a:pt x="1341954" y="596476"/>
                </a:cubicBezTo>
                <a:cubicBezTo>
                  <a:pt x="1058189" y="773210"/>
                  <a:pt x="1165221" y="949943"/>
                  <a:pt x="1076854" y="1126677"/>
                </a:cubicBezTo>
                <a:cubicBezTo>
                  <a:pt x="897379" y="1215044"/>
                  <a:pt x="444577" y="1215044"/>
                  <a:pt x="265101" y="1126677"/>
                </a:cubicBezTo>
                <a:cubicBezTo>
                  <a:pt x="85625" y="1038310"/>
                  <a:pt x="0" y="773210"/>
                  <a:pt x="0" y="596476"/>
                </a:cubicBezTo>
                <a:close/>
              </a:path>
            </a:pathLst>
          </a:custGeom>
          <a:solidFill>
            <a:srgbClr val="F7959D"/>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a:ln>
                  <a:noFill/>
                </a:ln>
                <a:solidFill>
                  <a:srgbClr val="7030A0"/>
                </a:solidFill>
                <a:effectLst/>
                <a:uLnTx/>
                <a:uFillTx/>
                <a:latin typeface="Roboto Black" panose="02000000000000000000" pitchFamily="2" charset="0"/>
                <a:ea typeface="Roboto Black" panose="02000000000000000000" pitchFamily="2" charset="0"/>
                <a:cs typeface="+mn-cs"/>
              </a:rPr>
              <a:t>2</a:t>
            </a:r>
          </a:p>
        </p:txBody>
      </p:sp>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0435" y="0"/>
            <a:ext cx="1417791" cy="979395"/>
          </a:xfrm>
          <a:prstGeom prst="rect">
            <a:avLst/>
          </a:prstGeo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Tree>
    <p:extLst>
      <p:ext uri="{BB962C8B-B14F-4D97-AF65-F5344CB8AC3E}">
        <p14:creationId xmlns:p14="http://schemas.microsoft.com/office/powerpoint/2010/main" val="14822251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childTnLst>
                                </p:cTn>
                              </p:par>
                              <p:par>
                                <p:cTn id="9" presetID="21" presetClass="entr" presetSubtype="1"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heel(1)">
                                      <p:cBhvr>
                                        <p:cTn id="11" dur="2000"/>
                                        <p:tgtEl>
                                          <p:spTgt spid="2"/>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500"/>
                                        <p:tgtEl>
                                          <p:spTgt spid="8"/>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8" grpId="0"/>
      <p:bldP spid="9"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a:extLst>
              <a:ext uri="{FF2B5EF4-FFF2-40B4-BE49-F238E27FC236}">
                <a16:creationId xmlns:a16="http://schemas.microsoft.com/office/drawing/2014/main" id="{F47EDC76-93E4-69B2-B3EB-FFBB9F9285CB}"/>
              </a:ext>
            </a:extLst>
          </p:cNvPr>
          <p:cNvSpPr txBox="1"/>
          <p:nvPr/>
        </p:nvSpPr>
        <p:spPr>
          <a:xfrm>
            <a:off x="2828918" y="1469094"/>
            <a:ext cx="3662318" cy="369332"/>
          </a:xfrm>
          <a:prstGeom prst="rect">
            <a:avLst/>
          </a:prstGeom>
          <a:noFill/>
        </p:spPr>
        <p:txBody>
          <a:bodyPr wrap="square" lIns="0" tIns="0" rIns="0" bIns="0"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pt-BR"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rPr>
              <a:t> </a:t>
            </a:r>
            <a:r>
              <a:rPr kumimoji="0" lang="vi-V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rPr>
              <a:t>Hoàn thiện</a:t>
            </a:r>
            <a:r>
              <a:rPr kumimoji="0" lang="en-US"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rPr>
              <a:t> </a:t>
            </a:r>
            <a:r>
              <a:rPr kumimoji="0" lang="vi-V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rPr>
              <a:t>sản phẩm</a:t>
            </a:r>
            <a:endParaRPr kumimoji="0" lang="en-US"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endParaRPr>
          </a:p>
        </p:txBody>
      </p:sp>
      <p:pic>
        <p:nvPicPr>
          <p:cNvPr id="2" name="Picture 1"/>
          <p:cNvPicPr>
            <a:picLocks noChangeAspect="1"/>
          </p:cNvPicPr>
          <p:nvPr/>
        </p:nvPicPr>
        <p:blipFill rotWithShape="1">
          <a:blip r:embed="rId3" cstate="hqprint">
            <a:extLst>
              <a:ext uri="{28A0092B-C50C-407E-A947-70E740481C1C}">
                <a14:useLocalDpi xmlns:a14="http://schemas.microsoft.com/office/drawing/2010/main" val="0"/>
              </a:ext>
            </a:extLst>
          </a:blip>
          <a:srcRect l="13571" t="12198" r="18571" b="4019"/>
          <a:stretch/>
        </p:blipFill>
        <p:spPr>
          <a:xfrm>
            <a:off x="2484331" y="2121705"/>
            <a:ext cx="3315956" cy="4435928"/>
          </a:xfrm>
          <a:prstGeom prst="roundRect">
            <a:avLst/>
          </a:prstGeom>
          <a:effectLst>
            <a:outerShdw blurRad="63500" sx="102000" sy="102000" algn="ctr" rotWithShape="0">
              <a:prstClr val="black">
                <a:alpha val="40000"/>
              </a:prstClr>
            </a:outerShdw>
          </a:effectLst>
        </p:spPr>
      </p:pic>
      <p:sp>
        <p:nvSpPr>
          <p:cNvPr id="6" name="TextBox 5"/>
          <p:cNvSpPr txBox="1"/>
          <p:nvPr/>
        </p:nvSpPr>
        <p:spPr>
          <a:xfrm>
            <a:off x="1825151" y="577002"/>
            <a:ext cx="8253346"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altLang="zh-CN" sz="3200" b="1" i="0" u="none" strike="noStrike" kern="1200" cap="none" spc="0" normalizeH="0" baseline="0" noProof="0">
                <a:ln>
                  <a:noFill/>
                </a:ln>
                <a:solidFill>
                  <a:srgbClr val="002060"/>
                </a:solidFill>
                <a:effectLst/>
                <a:uLnTx/>
                <a:uFillTx/>
                <a:latin typeface="Roboto Black" panose="02000000000000000000" pitchFamily="2" charset="0"/>
                <a:ea typeface="Roboto Black" panose="02000000000000000000" pitchFamily="2" charset="0"/>
                <a:cs typeface="+mn-cs"/>
              </a:rPr>
              <a:t>LÀM </a:t>
            </a:r>
            <a:r>
              <a:rPr kumimoji="0" lang="pt-BR" sz="3200" b="1" i="0" u="none" strike="noStrike" kern="1200" cap="none" spc="0" normalizeH="0" baseline="0" noProof="0">
                <a:ln>
                  <a:noFill/>
                </a:ln>
                <a:solidFill>
                  <a:srgbClr val="002060"/>
                </a:solidFill>
                <a:effectLst/>
                <a:uLnTx/>
                <a:uFillTx/>
                <a:latin typeface="Roboto Black" panose="02000000000000000000" pitchFamily="2" charset="0"/>
                <a:ea typeface="Roboto Black" panose="02000000000000000000" pitchFamily="2" charset="0"/>
                <a:cs typeface="+mn-cs"/>
              </a:rPr>
              <a:t>DỤNG CỤ </a:t>
            </a:r>
            <a:r>
              <a:rPr kumimoji="0" lang="vi-VN" altLang="zh-CN" sz="3200" b="1" i="0" u="none" strike="noStrike" kern="1200" cap="none" spc="0" normalizeH="0" baseline="0" noProof="0">
                <a:ln>
                  <a:noFill/>
                </a:ln>
                <a:solidFill>
                  <a:srgbClr val="002060"/>
                </a:solidFill>
                <a:effectLst/>
                <a:uLnTx/>
                <a:uFillTx/>
                <a:latin typeface="Roboto Black" panose="02000000000000000000" pitchFamily="2" charset="0"/>
                <a:ea typeface="Roboto Black" panose="02000000000000000000" pitchFamily="2" charset="0"/>
                <a:cs typeface="+mn-cs"/>
              </a:rPr>
              <a:t>THỰC </a:t>
            </a:r>
            <a:r>
              <a:rPr kumimoji="0" lang="vi-VN" altLang="zh-CN" sz="3200" b="1"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rPr>
              <a:t>HÀNH TÍNH NHẨM</a:t>
            </a:r>
            <a:endParaRPr kumimoji="0" lang="en-US" altLang="zh-CN" sz="3200" b="1"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endParaRPr>
          </a:p>
        </p:txBody>
      </p:sp>
      <p:sp>
        <p:nvSpPr>
          <p:cNvPr id="8" name="Hexagon 6"/>
          <p:cNvSpPr/>
          <p:nvPr/>
        </p:nvSpPr>
        <p:spPr>
          <a:xfrm>
            <a:off x="1630054" y="1300618"/>
            <a:ext cx="1035148" cy="925512"/>
          </a:xfrm>
          <a:custGeom>
            <a:avLst/>
            <a:gdLst>
              <a:gd name="connsiteX0" fmla="*/ 0 w 1341954"/>
              <a:gd name="connsiteY0" fmla="*/ 530201 h 1060402"/>
              <a:gd name="connsiteX1" fmla="*/ 265101 w 1341954"/>
              <a:gd name="connsiteY1" fmla="*/ 0 h 1060402"/>
              <a:gd name="connsiteX2" fmla="*/ 1076854 w 1341954"/>
              <a:gd name="connsiteY2" fmla="*/ 0 h 1060402"/>
              <a:gd name="connsiteX3" fmla="*/ 1341954 w 1341954"/>
              <a:gd name="connsiteY3" fmla="*/ 530201 h 1060402"/>
              <a:gd name="connsiteX4" fmla="*/ 1076854 w 1341954"/>
              <a:gd name="connsiteY4" fmla="*/ 1060402 h 1060402"/>
              <a:gd name="connsiteX5" fmla="*/ 265101 w 1341954"/>
              <a:gd name="connsiteY5" fmla="*/ 1060402 h 1060402"/>
              <a:gd name="connsiteX6" fmla="*/ 0 w 1341954"/>
              <a:gd name="connsiteY6" fmla="*/ 530201 h 1060402"/>
              <a:gd name="connsiteX0" fmla="*/ 0 w 1341954"/>
              <a:gd name="connsiteY0" fmla="*/ 530201 h 1060402"/>
              <a:gd name="connsiteX1" fmla="*/ 265101 w 1341954"/>
              <a:gd name="connsiteY1" fmla="*/ 0 h 1060402"/>
              <a:gd name="connsiteX2" fmla="*/ 1076854 w 1341954"/>
              <a:gd name="connsiteY2" fmla="*/ 0 h 1060402"/>
              <a:gd name="connsiteX3" fmla="*/ 1341954 w 1341954"/>
              <a:gd name="connsiteY3" fmla="*/ 530201 h 1060402"/>
              <a:gd name="connsiteX4" fmla="*/ 1076854 w 1341954"/>
              <a:gd name="connsiteY4" fmla="*/ 1060402 h 1060402"/>
              <a:gd name="connsiteX5" fmla="*/ 265101 w 1341954"/>
              <a:gd name="connsiteY5" fmla="*/ 1060402 h 1060402"/>
              <a:gd name="connsiteX6" fmla="*/ 0 w 1341954"/>
              <a:gd name="connsiteY6" fmla="*/ 530201 h 1060402"/>
              <a:gd name="connsiteX0" fmla="*/ 0 w 1341954"/>
              <a:gd name="connsiteY0" fmla="*/ 530201 h 1126677"/>
              <a:gd name="connsiteX1" fmla="*/ 265101 w 1341954"/>
              <a:gd name="connsiteY1" fmla="*/ 0 h 1126677"/>
              <a:gd name="connsiteX2" fmla="*/ 1076854 w 1341954"/>
              <a:gd name="connsiteY2" fmla="*/ 0 h 1126677"/>
              <a:gd name="connsiteX3" fmla="*/ 1341954 w 1341954"/>
              <a:gd name="connsiteY3" fmla="*/ 530201 h 1126677"/>
              <a:gd name="connsiteX4" fmla="*/ 1076854 w 1341954"/>
              <a:gd name="connsiteY4" fmla="*/ 1060402 h 1126677"/>
              <a:gd name="connsiteX5" fmla="*/ 265101 w 1341954"/>
              <a:gd name="connsiteY5" fmla="*/ 1060402 h 1126677"/>
              <a:gd name="connsiteX6" fmla="*/ 0 w 1341954"/>
              <a:gd name="connsiteY6" fmla="*/ 530201 h 1126677"/>
              <a:gd name="connsiteX0" fmla="*/ 0 w 1341954"/>
              <a:gd name="connsiteY0" fmla="*/ 530201 h 1126677"/>
              <a:gd name="connsiteX1" fmla="*/ 265101 w 1341954"/>
              <a:gd name="connsiteY1" fmla="*/ 0 h 1126677"/>
              <a:gd name="connsiteX2" fmla="*/ 1076854 w 1341954"/>
              <a:gd name="connsiteY2" fmla="*/ 0 h 1126677"/>
              <a:gd name="connsiteX3" fmla="*/ 1341954 w 1341954"/>
              <a:gd name="connsiteY3" fmla="*/ 530201 h 1126677"/>
              <a:gd name="connsiteX4" fmla="*/ 1076854 w 1341954"/>
              <a:gd name="connsiteY4" fmla="*/ 1060402 h 1126677"/>
              <a:gd name="connsiteX5" fmla="*/ 265101 w 1341954"/>
              <a:gd name="connsiteY5" fmla="*/ 1060402 h 1126677"/>
              <a:gd name="connsiteX6" fmla="*/ 0 w 1341954"/>
              <a:gd name="connsiteY6" fmla="*/ 530201 h 1126677"/>
              <a:gd name="connsiteX0" fmla="*/ 0 w 1341954"/>
              <a:gd name="connsiteY0" fmla="*/ 596476 h 1192952"/>
              <a:gd name="connsiteX1" fmla="*/ 265101 w 1341954"/>
              <a:gd name="connsiteY1" fmla="*/ 66275 h 1192952"/>
              <a:gd name="connsiteX2" fmla="*/ 1076854 w 1341954"/>
              <a:gd name="connsiteY2" fmla="*/ 66275 h 1192952"/>
              <a:gd name="connsiteX3" fmla="*/ 1341954 w 1341954"/>
              <a:gd name="connsiteY3" fmla="*/ 596476 h 1192952"/>
              <a:gd name="connsiteX4" fmla="*/ 1076854 w 1341954"/>
              <a:gd name="connsiteY4" fmla="*/ 1126677 h 1192952"/>
              <a:gd name="connsiteX5" fmla="*/ 265101 w 1341954"/>
              <a:gd name="connsiteY5" fmla="*/ 1126677 h 1192952"/>
              <a:gd name="connsiteX6" fmla="*/ 0 w 1341954"/>
              <a:gd name="connsiteY6" fmla="*/ 596476 h 1192952"/>
              <a:gd name="connsiteX0" fmla="*/ 0 w 1341954"/>
              <a:gd name="connsiteY0" fmla="*/ 596476 h 1192952"/>
              <a:gd name="connsiteX1" fmla="*/ 265101 w 1341954"/>
              <a:gd name="connsiteY1" fmla="*/ 66275 h 1192952"/>
              <a:gd name="connsiteX2" fmla="*/ 1076854 w 1341954"/>
              <a:gd name="connsiteY2" fmla="*/ 66275 h 1192952"/>
              <a:gd name="connsiteX3" fmla="*/ 1341954 w 1341954"/>
              <a:gd name="connsiteY3" fmla="*/ 596476 h 1192952"/>
              <a:gd name="connsiteX4" fmla="*/ 1076854 w 1341954"/>
              <a:gd name="connsiteY4" fmla="*/ 1126677 h 1192952"/>
              <a:gd name="connsiteX5" fmla="*/ 265101 w 1341954"/>
              <a:gd name="connsiteY5" fmla="*/ 1126677 h 1192952"/>
              <a:gd name="connsiteX6" fmla="*/ 0 w 1341954"/>
              <a:gd name="connsiteY6" fmla="*/ 596476 h 1192952"/>
              <a:gd name="connsiteX0" fmla="*/ 0 w 1341954"/>
              <a:gd name="connsiteY0" fmla="*/ 596476 h 1192952"/>
              <a:gd name="connsiteX1" fmla="*/ 265101 w 1341954"/>
              <a:gd name="connsiteY1" fmla="*/ 66275 h 1192952"/>
              <a:gd name="connsiteX2" fmla="*/ 1076854 w 1341954"/>
              <a:gd name="connsiteY2" fmla="*/ 66275 h 1192952"/>
              <a:gd name="connsiteX3" fmla="*/ 1341954 w 1341954"/>
              <a:gd name="connsiteY3" fmla="*/ 596476 h 1192952"/>
              <a:gd name="connsiteX4" fmla="*/ 1076854 w 1341954"/>
              <a:gd name="connsiteY4" fmla="*/ 1126677 h 1192952"/>
              <a:gd name="connsiteX5" fmla="*/ 265101 w 1341954"/>
              <a:gd name="connsiteY5" fmla="*/ 1126677 h 1192952"/>
              <a:gd name="connsiteX6" fmla="*/ 0 w 1341954"/>
              <a:gd name="connsiteY6" fmla="*/ 596476 h 11929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41954" h="1192952">
                <a:moveTo>
                  <a:pt x="0" y="596476"/>
                </a:moveTo>
                <a:cubicBezTo>
                  <a:pt x="88367" y="419742"/>
                  <a:pt x="241867" y="424336"/>
                  <a:pt x="265101" y="66275"/>
                </a:cubicBezTo>
                <a:cubicBezTo>
                  <a:pt x="444577" y="-22092"/>
                  <a:pt x="897379" y="-22092"/>
                  <a:pt x="1076854" y="66275"/>
                </a:cubicBezTo>
                <a:cubicBezTo>
                  <a:pt x="1256329" y="154642"/>
                  <a:pt x="1341954" y="419742"/>
                  <a:pt x="1341954" y="596476"/>
                </a:cubicBezTo>
                <a:cubicBezTo>
                  <a:pt x="1058189" y="773210"/>
                  <a:pt x="1165221" y="949943"/>
                  <a:pt x="1076854" y="1126677"/>
                </a:cubicBezTo>
                <a:cubicBezTo>
                  <a:pt x="897379" y="1215044"/>
                  <a:pt x="444577" y="1215044"/>
                  <a:pt x="265101" y="1126677"/>
                </a:cubicBezTo>
                <a:cubicBezTo>
                  <a:pt x="85625" y="1038310"/>
                  <a:pt x="0" y="773210"/>
                  <a:pt x="0" y="596476"/>
                </a:cubicBezTo>
                <a:close/>
              </a:path>
            </a:pathLst>
          </a:custGeom>
          <a:solidFill>
            <a:srgbClr val="F7959D"/>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a:ln>
                  <a:noFill/>
                </a:ln>
                <a:solidFill>
                  <a:srgbClr val="7030A0"/>
                </a:solidFill>
                <a:effectLst/>
                <a:uLnTx/>
                <a:uFillTx/>
                <a:latin typeface="Roboto Black" panose="02000000000000000000" pitchFamily="2" charset="0"/>
                <a:ea typeface="Roboto Black" panose="02000000000000000000" pitchFamily="2" charset="0"/>
                <a:cs typeface="+mn-cs"/>
              </a:rPr>
              <a:t>3</a:t>
            </a:r>
          </a:p>
        </p:txBody>
      </p:sp>
      <p:pic>
        <p:nvPicPr>
          <p:cNvPr id="10" name="Picture 9"/>
          <p:cNvPicPr>
            <a:picLocks noChangeAspect="1"/>
          </p:cNvPicPr>
          <p:nvPr/>
        </p:nvPicPr>
        <p:blipFill rotWithShape="1">
          <a:blip r:embed="rId4" cstate="hqprint">
            <a:extLst>
              <a:ext uri="{28A0092B-C50C-407E-A947-70E740481C1C}">
                <a14:useLocalDpi xmlns:a14="http://schemas.microsoft.com/office/drawing/2010/main" val="0"/>
              </a:ext>
            </a:extLst>
          </a:blip>
          <a:srcRect l="11515" t="17937" r="14242" b="15244"/>
          <a:stretch/>
        </p:blipFill>
        <p:spPr>
          <a:xfrm>
            <a:off x="6654564" y="2121705"/>
            <a:ext cx="3253111" cy="4435928"/>
          </a:xfrm>
          <a:prstGeom prst="roundRect">
            <a:avLst/>
          </a:prstGeom>
          <a:effectLst>
            <a:outerShdw blurRad="63500" sx="102000" sy="102000" algn="ctr" rotWithShape="0">
              <a:prstClr val="black">
                <a:alpha val="40000"/>
              </a:prstClr>
            </a:outerShdw>
          </a:effectLst>
        </p:spPr>
      </p:pic>
      <p:pic>
        <p:nvPicPr>
          <p:cNvPr id="7" name="Picture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0435" y="0"/>
            <a:ext cx="1417791" cy="979395"/>
          </a:xfrm>
          <a:prstGeom prst="rect">
            <a:avLst/>
          </a:prstGeo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Tree>
    <p:extLst>
      <p:ext uri="{BB962C8B-B14F-4D97-AF65-F5344CB8AC3E}">
        <p14:creationId xmlns:p14="http://schemas.microsoft.com/office/powerpoint/2010/main" val="6245941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childTnLst>
                                </p:cTn>
                              </p:par>
                              <p:par>
                                <p:cTn id="9" presetID="6" presetClass="entr" presetSubtype="16"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circle(in)">
                                      <p:cBhvr>
                                        <p:cTn id="11" dur="2000"/>
                                        <p:tgtEl>
                                          <p:spTgt spid="2"/>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500"/>
                                        <p:tgtEl>
                                          <p:spTgt spid="6"/>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par>
                                <p:cTn id="18" presetID="6" presetClass="entr" presetSubtype="16" fill="hold" nodeType="with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circle(in)">
                                      <p:cBhvr>
                                        <p:cTn id="20"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6" grpId="0"/>
      <p:bldP spid="8"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ounded Rectangle 13"/>
          <p:cNvSpPr/>
          <p:nvPr/>
        </p:nvSpPr>
        <p:spPr>
          <a:xfrm>
            <a:off x="1375760" y="1574433"/>
            <a:ext cx="4104471" cy="4674741"/>
          </a:xfrm>
          <a:prstGeom prst="roundRect">
            <a:avLst/>
          </a:prstGeom>
          <a:solidFill>
            <a:srgbClr val="AFE3D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Rounded Rectangle 12"/>
          <p:cNvSpPr/>
          <p:nvPr/>
        </p:nvSpPr>
        <p:spPr>
          <a:xfrm>
            <a:off x="6551404" y="1574434"/>
            <a:ext cx="4104471" cy="4674741"/>
          </a:xfrm>
          <a:prstGeom prst="roundRect">
            <a:avLst/>
          </a:prstGeom>
          <a:solidFill>
            <a:srgbClr val="AFE3D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7" name="TextBox 116"/>
          <p:cNvSpPr txBox="1"/>
          <p:nvPr/>
        </p:nvSpPr>
        <p:spPr>
          <a:xfrm>
            <a:off x="2345074" y="363999"/>
            <a:ext cx="6748302"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altLang="zh-CN" sz="3200" b="1" i="0" u="none" strike="noStrike" kern="1200" cap="none" spc="0" normalizeH="0" baseline="0" noProof="0">
                <a:ln>
                  <a:noFill/>
                </a:ln>
                <a:solidFill>
                  <a:srgbClr val="7030A0"/>
                </a:solidFill>
                <a:effectLst/>
                <a:uLnTx/>
                <a:uFillTx/>
                <a:latin typeface="Roboto" panose="02000000000000000000" pitchFamily="2" charset="0"/>
                <a:ea typeface="Roboto" panose="02000000000000000000" pitchFamily="2" charset="0"/>
                <a:cs typeface="+mn-cs"/>
              </a:rPr>
              <a:t>KIỂM TRA VÀ ĐIỀU CHỈNH </a:t>
            </a:r>
          </a:p>
        </p:txBody>
      </p:sp>
      <p:sp>
        <p:nvSpPr>
          <p:cNvPr id="4" name="TextBox 3">
            <a:extLst>
              <a:ext uri="{FF2B5EF4-FFF2-40B4-BE49-F238E27FC236}">
                <a16:creationId xmlns:a16="http://schemas.microsoft.com/office/drawing/2014/main" id="{3050298F-436E-3C34-55F8-7C8982CABA69}"/>
              </a:ext>
            </a:extLst>
          </p:cNvPr>
          <p:cNvSpPr txBox="1"/>
          <p:nvPr/>
        </p:nvSpPr>
        <p:spPr>
          <a:xfrm>
            <a:off x="6897035" y="1770669"/>
            <a:ext cx="3635250"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400" b="1" i="0" u="none" strike="noStrike" kern="1200" cap="none" spc="0" normalizeH="0" baseline="0" noProof="0">
                <a:ln>
                  <a:noFill/>
                </a:ln>
                <a:solidFill>
                  <a:srgbClr val="7030A0"/>
                </a:solidFill>
                <a:effectLst/>
                <a:uLnTx/>
                <a:uFillTx/>
                <a:latin typeface="Roboto" panose="02000000000000000000" pitchFamily="2" charset="0"/>
                <a:ea typeface="Roboto" panose="02000000000000000000" pitchFamily="2" charset="0"/>
                <a:cs typeface="+mn-cs"/>
              </a:rPr>
              <a:t>TIÊU CHÍ SẢN PHẨM</a:t>
            </a:r>
            <a:endParaRPr kumimoji="0" lang="en-US" altLang="zh-CN" sz="2400" b="1" i="0" u="none" strike="noStrike" kern="1200" cap="none" spc="0" normalizeH="0" baseline="0" noProof="0" dirty="0">
              <a:ln>
                <a:noFill/>
              </a:ln>
              <a:solidFill>
                <a:srgbClr val="7030A0"/>
              </a:solidFill>
              <a:effectLst/>
              <a:uLnTx/>
              <a:uFillTx/>
              <a:latin typeface="Roboto" panose="02000000000000000000" pitchFamily="2" charset="0"/>
              <a:ea typeface="Roboto" panose="02000000000000000000" pitchFamily="2" charset="0"/>
              <a:cs typeface="+mn-cs"/>
            </a:endParaRPr>
          </a:p>
        </p:txBody>
      </p:sp>
      <p:sp>
        <p:nvSpPr>
          <p:cNvPr id="11" name="TextBox 10"/>
          <p:cNvSpPr txBox="1"/>
          <p:nvPr/>
        </p:nvSpPr>
        <p:spPr>
          <a:xfrm>
            <a:off x="6576085" y="2705793"/>
            <a:ext cx="3767072" cy="830997"/>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vi-VN" altLang="zh-CN" sz="2400" b="0" i="0" u="none" strike="noStrike" kern="1200" cap="none" spc="0" normalizeH="0" baseline="0" noProof="0">
                <a:ln>
                  <a:noFill/>
                </a:ln>
                <a:solidFill>
                  <a:srgbClr val="00B050"/>
                </a:solidFill>
                <a:effectLst/>
                <a:uLnTx/>
                <a:uFillTx/>
                <a:latin typeface="Roboto" panose="02000000000000000000" pitchFamily="2" charset="0"/>
                <a:ea typeface="Roboto" panose="02000000000000000000" pitchFamily="2" charset="0"/>
                <a:cs typeface="+mn-cs"/>
                <a:sym typeface="Wingdings" panose="05000000000000000000" pitchFamily="2" charset="2"/>
              </a:rPr>
              <a:t> </a:t>
            </a:r>
            <a:r>
              <a:rPr kumimoji="0" lang="vi-VN" altLang="zh-CN" sz="2400" b="0" i="0" u="none" strike="noStrike" kern="1200" cap="none" spc="0" normalizeH="0" baseline="0" noProof="0">
                <a:ln>
                  <a:noFill/>
                </a:ln>
                <a:solidFill>
                  <a:srgbClr val="7030A0"/>
                </a:solidFill>
                <a:effectLst/>
                <a:uLnTx/>
                <a:uFillTx/>
                <a:latin typeface="Roboto" panose="02000000000000000000" pitchFamily="2" charset="0"/>
                <a:ea typeface="Roboto" panose="02000000000000000000" pitchFamily="2" charset="0"/>
                <a:cs typeface="+mn-cs"/>
              </a:rPr>
              <a:t>Có 4 hàng, mỗi hàng có 3 ô,</a:t>
            </a:r>
            <a:r>
              <a:rPr kumimoji="0" lang="en-US" altLang="zh-CN" sz="2400" b="0" i="0" u="none" strike="noStrike" kern="1200" cap="none" spc="0" normalizeH="0" baseline="0" noProof="0">
                <a:ln>
                  <a:noFill/>
                </a:ln>
                <a:solidFill>
                  <a:srgbClr val="7030A0"/>
                </a:solidFill>
                <a:effectLst/>
                <a:uLnTx/>
                <a:uFillTx/>
                <a:latin typeface="Roboto" panose="02000000000000000000" pitchFamily="2" charset="0"/>
                <a:ea typeface="Roboto" panose="02000000000000000000" pitchFamily="2" charset="0"/>
                <a:cs typeface="+mn-cs"/>
              </a:rPr>
              <a:t> </a:t>
            </a:r>
            <a:r>
              <a:rPr kumimoji="0" lang="vi-VN" altLang="zh-CN" sz="2400" b="0" i="0" u="none" strike="noStrike" kern="1200" cap="none" spc="0" normalizeH="0" baseline="0" noProof="0">
                <a:ln>
                  <a:noFill/>
                </a:ln>
                <a:solidFill>
                  <a:srgbClr val="7030A0"/>
                </a:solidFill>
                <a:effectLst/>
                <a:uLnTx/>
                <a:uFillTx/>
                <a:latin typeface="Roboto" panose="02000000000000000000" pitchFamily="2" charset="0"/>
                <a:ea typeface="Roboto" panose="02000000000000000000" pitchFamily="2" charset="0"/>
                <a:cs typeface="+mn-cs"/>
              </a:rPr>
              <a:t>các ô cách đều nhau</a:t>
            </a:r>
            <a:endParaRPr kumimoji="0" lang="en-US" altLang="zh-CN" sz="2400" b="0" i="0" u="none" strike="noStrike" kern="1200" cap="none" spc="0" normalizeH="0" baseline="0" noProof="0">
              <a:ln>
                <a:noFill/>
              </a:ln>
              <a:solidFill>
                <a:srgbClr val="7030A0"/>
              </a:solidFill>
              <a:effectLst/>
              <a:uLnTx/>
              <a:uFillTx/>
              <a:latin typeface="Roboto" panose="02000000000000000000" pitchFamily="2" charset="0"/>
              <a:ea typeface="Roboto" panose="02000000000000000000" pitchFamily="2" charset="0"/>
              <a:cs typeface="+mn-cs"/>
            </a:endParaRPr>
          </a:p>
        </p:txBody>
      </p:sp>
      <p:sp>
        <p:nvSpPr>
          <p:cNvPr id="15" name="TextBox 14"/>
          <p:cNvSpPr txBox="1"/>
          <p:nvPr/>
        </p:nvSpPr>
        <p:spPr>
          <a:xfrm rot="21581292">
            <a:off x="6785658" y="3828963"/>
            <a:ext cx="3187553" cy="830997"/>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vi-VN" altLang="zh-CN" sz="2400" b="0" i="0" u="none" strike="noStrike" kern="1200" cap="none" spc="0" normalizeH="0" baseline="0" noProof="0">
                <a:ln>
                  <a:noFill/>
                </a:ln>
                <a:solidFill>
                  <a:srgbClr val="00B050"/>
                </a:solidFill>
                <a:effectLst/>
                <a:uLnTx/>
                <a:uFillTx/>
                <a:latin typeface="Roboto" panose="02000000000000000000" pitchFamily="2" charset="0"/>
                <a:ea typeface="Roboto" panose="02000000000000000000" pitchFamily="2" charset="0"/>
                <a:cs typeface="+mn-cs"/>
                <a:sym typeface="Wingdings" panose="05000000000000000000" pitchFamily="2" charset="2"/>
              </a:rPr>
              <a:t> </a:t>
            </a:r>
            <a:r>
              <a:rPr kumimoji="0" lang="vi-VN" altLang="zh-CN" sz="2400" b="0" i="0" u="none" strike="noStrike" kern="1200" cap="none" spc="0" normalizeH="0" baseline="0" noProof="0">
                <a:ln>
                  <a:noFill/>
                </a:ln>
                <a:solidFill>
                  <a:srgbClr val="7030A0"/>
                </a:solidFill>
                <a:effectLst/>
                <a:uLnTx/>
                <a:uFillTx/>
                <a:latin typeface="Roboto" panose="02000000000000000000" pitchFamily="2" charset="0"/>
                <a:ea typeface="Roboto" panose="02000000000000000000" pitchFamily="2" charset="0"/>
                <a:cs typeface="+mn-cs"/>
              </a:rPr>
              <a:t>Có 2 dấu cộng, 2 dấu trừ và</a:t>
            </a:r>
            <a:r>
              <a:rPr kumimoji="0" lang="en-US" altLang="zh-CN" sz="2400" b="0" i="0" u="none" strike="noStrike" kern="1200" cap="none" spc="0" normalizeH="0" baseline="0" noProof="0">
                <a:ln>
                  <a:noFill/>
                </a:ln>
                <a:solidFill>
                  <a:srgbClr val="7030A0"/>
                </a:solidFill>
                <a:effectLst/>
                <a:uLnTx/>
                <a:uFillTx/>
                <a:latin typeface="Roboto" panose="02000000000000000000" pitchFamily="2" charset="0"/>
                <a:ea typeface="Roboto" panose="02000000000000000000" pitchFamily="2" charset="0"/>
                <a:cs typeface="+mn-cs"/>
              </a:rPr>
              <a:t> </a:t>
            </a:r>
            <a:r>
              <a:rPr kumimoji="0" lang="vi-VN" altLang="zh-CN" sz="2400" b="0" i="0" u="none" strike="noStrike" kern="1200" cap="none" spc="0" normalizeH="0" baseline="0" noProof="0">
                <a:ln>
                  <a:noFill/>
                </a:ln>
                <a:solidFill>
                  <a:srgbClr val="7030A0"/>
                </a:solidFill>
                <a:effectLst/>
                <a:uLnTx/>
                <a:uFillTx/>
                <a:latin typeface="Roboto" panose="02000000000000000000" pitchFamily="2" charset="0"/>
                <a:ea typeface="Roboto" panose="02000000000000000000" pitchFamily="2" charset="0"/>
                <a:cs typeface="+mn-cs"/>
              </a:rPr>
              <a:t>4 dấu bằng</a:t>
            </a:r>
          </a:p>
        </p:txBody>
      </p:sp>
      <p:sp>
        <p:nvSpPr>
          <p:cNvPr id="16" name="TextBox 15"/>
          <p:cNvSpPr txBox="1"/>
          <p:nvPr/>
        </p:nvSpPr>
        <p:spPr>
          <a:xfrm rot="21576533">
            <a:off x="6864804" y="4948428"/>
            <a:ext cx="3346336" cy="830997"/>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vi-VN" altLang="zh-CN" sz="2400" b="0" i="0" u="none" strike="noStrike" kern="1200" cap="none" spc="0" normalizeH="0" baseline="0" noProof="0">
                <a:ln>
                  <a:noFill/>
                </a:ln>
                <a:solidFill>
                  <a:srgbClr val="00B050"/>
                </a:solidFill>
                <a:effectLst/>
                <a:uLnTx/>
                <a:uFillTx/>
                <a:latin typeface="Roboto" panose="02000000000000000000" pitchFamily="2" charset="0"/>
                <a:ea typeface="Roboto" panose="02000000000000000000" pitchFamily="2" charset="0"/>
                <a:cs typeface="+mn-cs"/>
                <a:sym typeface="Wingdings" panose="05000000000000000000" pitchFamily="2" charset="2"/>
              </a:rPr>
              <a:t> </a:t>
            </a:r>
            <a:r>
              <a:rPr kumimoji="0" lang="vi-VN" altLang="zh-CN" sz="2400" b="0" i="0" u="none" strike="noStrike" kern="1200" cap="none" spc="0" normalizeH="0" baseline="0" noProof="0">
                <a:ln>
                  <a:noFill/>
                </a:ln>
                <a:solidFill>
                  <a:srgbClr val="7030A0"/>
                </a:solidFill>
                <a:effectLst/>
                <a:uLnTx/>
                <a:uFillTx/>
                <a:latin typeface="Roboto" panose="02000000000000000000" pitchFamily="2" charset="0"/>
                <a:ea typeface="Roboto" panose="02000000000000000000" pitchFamily="2" charset="0"/>
                <a:cs typeface="+mn-cs"/>
              </a:rPr>
              <a:t>Trang trí đẹp, sử dụng được</a:t>
            </a:r>
            <a:r>
              <a:rPr kumimoji="0" lang="en-US" altLang="zh-CN" sz="2400" b="0" i="0" u="none" strike="noStrike" kern="1200" cap="none" spc="0" normalizeH="0" baseline="0" noProof="0">
                <a:ln>
                  <a:noFill/>
                </a:ln>
                <a:solidFill>
                  <a:srgbClr val="7030A0"/>
                </a:solidFill>
                <a:effectLst/>
                <a:uLnTx/>
                <a:uFillTx/>
                <a:latin typeface="Roboto" panose="02000000000000000000" pitchFamily="2" charset="0"/>
                <a:ea typeface="Roboto" panose="02000000000000000000" pitchFamily="2" charset="0"/>
                <a:cs typeface="+mn-cs"/>
              </a:rPr>
              <a:t> </a:t>
            </a:r>
            <a:r>
              <a:rPr kumimoji="0" lang="vi-VN" altLang="zh-CN" sz="2400" b="0" i="0" u="none" strike="noStrike" kern="1200" cap="none" spc="0" normalizeH="0" baseline="0" noProof="0">
                <a:ln>
                  <a:noFill/>
                </a:ln>
                <a:solidFill>
                  <a:srgbClr val="7030A0"/>
                </a:solidFill>
                <a:effectLst/>
                <a:uLnTx/>
                <a:uFillTx/>
                <a:latin typeface="Roboto" panose="02000000000000000000" pitchFamily="2" charset="0"/>
                <a:ea typeface="Roboto" panose="02000000000000000000" pitchFamily="2" charset="0"/>
                <a:cs typeface="+mn-cs"/>
              </a:rPr>
              <a:t>nhiều lần</a:t>
            </a:r>
          </a:p>
        </p:txBody>
      </p:sp>
      <p:pic>
        <p:nvPicPr>
          <p:cNvPr id="17" name="Picture 1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02679" y="2001501"/>
            <a:ext cx="3269351" cy="3610993"/>
          </a:xfrm>
          <a:prstGeom prst="roundRect">
            <a:avLst>
              <a:gd name="adj" fmla="val 19841"/>
            </a:avLst>
          </a:prstGeom>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pic>
      <p:pic>
        <p:nvPicPr>
          <p:cNvPr id="10" name="Picture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0435" y="0"/>
            <a:ext cx="1417791" cy="979395"/>
          </a:xfrm>
          <a:prstGeom prst="rect">
            <a:avLst/>
          </a:prstGeo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Tree>
    <p:extLst>
      <p:ext uri="{BB962C8B-B14F-4D97-AF65-F5344CB8AC3E}">
        <p14:creationId xmlns:p14="http://schemas.microsoft.com/office/powerpoint/2010/main" val="34763673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7"/>
                                        </p:tgtEl>
                                        <p:attrNameLst>
                                          <p:attrName>style.visibility</p:attrName>
                                        </p:attrNameLst>
                                      </p:cBhvr>
                                      <p:to>
                                        <p:strVal val="visible"/>
                                      </p:to>
                                    </p:set>
                                    <p:animEffect transition="in" filter="fade">
                                      <p:cBhvr>
                                        <p:cTn id="7" dur="500"/>
                                        <p:tgtEl>
                                          <p:spTgt spid="117"/>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down)">
                                      <p:cBhvr>
                                        <p:cTn id="11" dur="500"/>
                                        <p:tgtEl>
                                          <p:spTgt spid="4"/>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wipe(down)">
                                      <p:cBhvr>
                                        <p:cTn id="14" dur="500"/>
                                        <p:tgtEl>
                                          <p:spTgt spid="11"/>
                                        </p:tgtEl>
                                      </p:cBhvr>
                                    </p:animEffect>
                                  </p:childTnLst>
                                </p:cTn>
                              </p:par>
                              <p:par>
                                <p:cTn id="15" presetID="22" presetClass="entr" presetSubtype="4" fill="hold" grpId="0" nodeType="with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wipe(down)">
                                      <p:cBhvr>
                                        <p:cTn id="17" dur="500"/>
                                        <p:tgtEl>
                                          <p:spTgt spid="15"/>
                                        </p:tgtEl>
                                      </p:cBhvr>
                                    </p:animEffect>
                                  </p:childTnLst>
                                </p:cTn>
                              </p:par>
                              <p:par>
                                <p:cTn id="18" presetID="22" presetClass="entr" presetSubtype="4" fill="hold" grpId="0" nodeType="withEffect">
                                  <p:stCondLst>
                                    <p:cond delay="0"/>
                                  </p:stCondLst>
                                  <p:childTnLst>
                                    <p:set>
                                      <p:cBhvr>
                                        <p:cTn id="19" dur="1" fill="hold">
                                          <p:stCondLst>
                                            <p:cond delay="0"/>
                                          </p:stCondLst>
                                        </p:cTn>
                                        <p:tgtEl>
                                          <p:spTgt spid="16"/>
                                        </p:tgtEl>
                                        <p:attrNameLst>
                                          <p:attrName>style.visibility</p:attrName>
                                        </p:attrNameLst>
                                      </p:cBhvr>
                                      <p:to>
                                        <p:strVal val="visible"/>
                                      </p:to>
                                    </p:set>
                                    <p:animEffect transition="in" filter="wipe(down)">
                                      <p:cBhvr>
                                        <p:cTn id="20" dur="500"/>
                                        <p:tgtEl>
                                          <p:spTgt spid="16"/>
                                        </p:tgtEl>
                                      </p:cBhvr>
                                    </p:animEffect>
                                  </p:childTnLst>
                                </p:cTn>
                              </p:par>
                              <p:par>
                                <p:cTn id="21" presetID="6" presetClass="entr" presetSubtype="16" fill="hold" nodeType="with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circle(in)">
                                      <p:cBhvr>
                                        <p:cTn id="23" dur="2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7" grpId="0"/>
      <p:bldP spid="4" grpId="0"/>
      <p:bldP spid="11" grpId="0"/>
      <p:bldP spid="15" grpId="0"/>
      <p:bldP spid="16"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 name="TextBox 116"/>
          <p:cNvSpPr txBox="1"/>
          <p:nvPr/>
        </p:nvSpPr>
        <p:spPr>
          <a:xfrm>
            <a:off x="1085222" y="420523"/>
            <a:ext cx="9204289"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altLang="zh-CN" sz="3200" b="1" i="0" u="none" strike="noStrike" kern="1200" cap="none" spc="0" normalizeH="0" baseline="0" noProof="0">
                <a:ln>
                  <a:noFill/>
                </a:ln>
                <a:solidFill>
                  <a:srgbClr val="7030A0"/>
                </a:solidFill>
                <a:effectLst/>
                <a:uLnTx/>
                <a:uFillTx/>
                <a:latin typeface="Roboto" panose="02000000000000000000" pitchFamily="2" charset="0"/>
                <a:ea typeface="Roboto" panose="02000000000000000000" pitchFamily="2" charset="0"/>
                <a:cs typeface="+mn-cs"/>
              </a:rPr>
              <a:t>SỬ DỤNG DỤNG CỤ THỰC HÀNH TÍNH NHẨM</a:t>
            </a:r>
          </a:p>
        </p:txBody>
      </p:sp>
      <p:grpSp>
        <p:nvGrpSpPr>
          <p:cNvPr id="8" name="Group 7"/>
          <p:cNvGrpSpPr/>
          <p:nvPr/>
        </p:nvGrpSpPr>
        <p:grpSpPr>
          <a:xfrm>
            <a:off x="3572188" y="1240585"/>
            <a:ext cx="4230355" cy="1010476"/>
            <a:chOff x="406852" y="1451370"/>
            <a:chExt cx="4230355" cy="819557"/>
          </a:xfrm>
        </p:grpSpPr>
        <p:sp>
          <p:nvSpPr>
            <p:cNvPr id="7" name="Flowchart: Terminator 6"/>
            <p:cNvSpPr/>
            <p:nvPr/>
          </p:nvSpPr>
          <p:spPr>
            <a:xfrm>
              <a:off x="406852" y="1451370"/>
              <a:ext cx="4230355" cy="819557"/>
            </a:xfrm>
            <a:prstGeom prst="flowChartTerminator">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9" name="TextBox 18">
              <a:extLst>
                <a:ext uri="{FF2B5EF4-FFF2-40B4-BE49-F238E27FC236}">
                  <a16:creationId xmlns:a16="http://schemas.microsoft.com/office/drawing/2014/main" id="{F47EDC76-93E4-69B2-B3EB-FFBB9F9285CB}"/>
                </a:ext>
              </a:extLst>
            </p:cNvPr>
            <p:cNvSpPr txBox="1"/>
            <p:nvPr/>
          </p:nvSpPr>
          <p:spPr>
            <a:xfrm>
              <a:off x="482108" y="1676482"/>
              <a:ext cx="4079839" cy="369332"/>
            </a:xfrm>
            <a:prstGeom prst="rect">
              <a:avLst/>
            </a:prstGeom>
            <a:noFill/>
          </p:spPr>
          <p:txBody>
            <a:bodyPr wrap="square" lIns="0" tIns="0" rIns="0" bIns="0"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pt-BR" sz="2400" b="0" i="0" u="none" strike="noStrike" kern="1200" cap="none" spc="0" normalizeH="0" baseline="0" noProof="0">
                  <a:ln>
                    <a:noFill/>
                  </a:ln>
                  <a:solidFill>
                    <a:srgbClr val="7030A0"/>
                  </a:solidFill>
                  <a:effectLst/>
                  <a:uLnTx/>
                  <a:uFillTx/>
                  <a:latin typeface="Roboto" panose="02000000000000000000" pitchFamily="2" charset="0"/>
                  <a:ea typeface="Roboto" panose="02000000000000000000" pitchFamily="2" charset="0"/>
                  <a:cs typeface="+mn-cs"/>
                </a:rPr>
                <a:t> </a:t>
              </a:r>
              <a:r>
                <a:rPr kumimoji="0" lang="vi-VN" sz="2400" b="0" i="0" u="none" strike="noStrike" kern="1200" cap="none" spc="0" normalizeH="0" baseline="0" noProof="0">
                  <a:ln>
                    <a:noFill/>
                  </a:ln>
                  <a:solidFill>
                    <a:srgbClr val="7030A0"/>
                  </a:solidFill>
                  <a:effectLst/>
                  <a:uLnTx/>
                  <a:uFillTx/>
                  <a:latin typeface="Roboto" panose="02000000000000000000" pitchFamily="2" charset="0"/>
                  <a:ea typeface="Roboto" panose="02000000000000000000" pitchFamily="2" charset="0"/>
                  <a:cs typeface="+mn-cs"/>
                </a:rPr>
                <a:t>Chọn ba số trong phạm vi 10</a:t>
              </a:r>
              <a:endParaRPr kumimoji="0" lang="en-US" sz="2800" b="1" i="0" u="none" strike="noStrike" kern="1200" cap="none" spc="0" normalizeH="0" baseline="0" noProof="0" dirty="0">
                <a:ln>
                  <a:noFill/>
                </a:ln>
                <a:solidFill>
                  <a:srgbClr val="7030A0"/>
                </a:solidFill>
                <a:effectLst/>
                <a:uLnTx/>
                <a:uFillTx/>
                <a:latin typeface="Roboto" panose="02000000000000000000" pitchFamily="2" charset="0"/>
                <a:ea typeface="Roboto" panose="02000000000000000000" pitchFamily="2" charset="0"/>
                <a:cs typeface="+mn-cs"/>
              </a:endParaRPr>
            </a:p>
          </p:txBody>
        </p:sp>
      </p:grpSp>
      <p:grpSp>
        <p:nvGrpSpPr>
          <p:cNvPr id="11" name="Group 10"/>
          <p:cNvGrpSpPr/>
          <p:nvPr/>
        </p:nvGrpSpPr>
        <p:grpSpPr>
          <a:xfrm>
            <a:off x="416900" y="2486348"/>
            <a:ext cx="4230355" cy="976892"/>
            <a:chOff x="406851" y="2540031"/>
            <a:chExt cx="4230355" cy="819557"/>
          </a:xfrm>
        </p:grpSpPr>
        <p:sp>
          <p:nvSpPr>
            <p:cNvPr id="21" name="Flowchart: Terminator 20"/>
            <p:cNvSpPr/>
            <p:nvPr/>
          </p:nvSpPr>
          <p:spPr>
            <a:xfrm>
              <a:off x="406851" y="2540031"/>
              <a:ext cx="4230355" cy="819557"/>
            </a:xfrm>
            <a:prstGeom prst="flowChartTerminator">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0" name="TextBox 19">
              <a:extLst>
                <a:ext uri="{FF2B5EF4-FFF2-40B4-BE49-F238E27FC236}">
                  <a16:creationId xmlns:a16="http://schemas.microsoft.com/office/drawing/2014/main" id="{F47EDC76-93E4-69B2-B3EB-FFBB9F9285CB}"/>
                </a:ext>
              </a:extLst>
            </p:cNvPr>
            <p:cNvSpPr txBox="1"/>
            <p:nvPr/>
          </p:nvSpPr>
          <p:spPr>
            <a:xfrm>
              <a:off x="647909" y="2620924"/>
              <a:ext cx="3748243" cy="738664"/>
            </a:xfrm>
            <a:prstGeom prst="rect">
              <a:avLst/>
            </a:prstGeom>
            <a:noFill/>
          </p:spPr>
          <p:txBody>
            <a:bodyPr wrap="square" lIns="0" tIns="0" rIns="0" bIns="0"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a:ln>
                    <a:noFill/>
                  </a:ln>
                  <a:solidFill>
                    <a:srgbClr val="7030A0"/>
                  </a:solidFill>
                  <a:effectLst/>
                  <a:uLnTx/>
                  <a:uFillTx/>
                  <a:latin typeface="Roboto" panose="02000000000000000000" pitchFamily="2" charset="0"/>
                  <a:ea typeface="Roboto" panose="02000000000000000000" pitchFamily="2" charset="0"/>
                  <a:cs typeface="+mn-cs"/>
                </a:rPr>
                <a:t>Đ</a:t>
              </a:r>
              <a:r>
                <a:rPr kumimoji="0" lang="vi-VN" sz="2400" b="0" i="0" u="none" strike="noStrike" kern="1200" cap="none" spc="0" normalizeH="0" baseline="0" noProof="0">
                  <a:ln>
                    <a:noFill/>
                  </a:ln>
                  <a:solidFill>
                    <a:srgbClr val="7030A0"/>
                  </a:solidFill>
                  <a:effectLst/>
                  <a:uLnTx/>
                  <a:uFillTx/>
                  <a:latin typeface="Roboto" panose="02000000000000000000" pitchFamily="2" charset="0"/>
                  <a:ea typeface="Roboto" panose="02000000000000000000" pitchFamily="2" charset="0"/>
                  <a:cs typeface="+mn-cs"/>
                </a:rPr>
                <a:t>ặt vào dụng cụ của em để viết được phép</a:t>
              </a:r>
              <a:r>
                <a:rPr kumimoji="0" lang="en-US" sz="2400" b="0" i="0" u="none" strike="noStrike" kern="1200" cap="none" spc="0" normalizeH="0" baseline="0" noProof="0">
                  <a:ln>
                    <a:noFill/>
                  </a:ln>
                  <a:solidFill>
                    <a:srgbClr val="7030A0"/>
                  </a:solidFill>
                  <a:effectLst/>
                  <a:uLnTx/>
                  <a:uFillTx/>
                  <a:latin typeface="Roboto" panose="02000000000000000000" pitchFamily="2" charset="0"/>
                  <a:ea typeface="Roboto" panose="02000000000000000000" pitchFamily="2" charset="0"/>
                  <a:cs typeface="+mn-cs"/>
                </a:rPr>
                <a:t> </a:t>
              </a:r>
              <a:r>
                <a:rPr kumimoji="0" lang="vi-VN" sz="2400" b="0" i="0" u="none" strike="noStrike" kern="1200" cap="none" spc="0" normalizeH="0" baseline="0" noProof="0">
                  <a:ln>
                    <a:noFill/>
                  </a:ln>
                  <a:solidFill>
                    <a:srgbClr val="7030A0"/>
                  </a:solidFill>
                  <a:effectLst/>
                  <a:uLnTx/>
                  <a:uFillTx/>
                  <a:latin typeface="Roboto" panose="02000000000000000000" pitchFamily="2" charset="0"/>
                  <a:ea typeface="Roboto" panose="02000000000000000000" pitchFamily="2" charset="0"/>
                  <a:cs typeface="+mn-cs"/>
                </a:rPr>
                <a:t>tính đúng</a:t>
              </a:r>
              <a:endParaRPr kumimoji="0" lang="en-US" sz="2800" b="1" i="0" u="none" strike="noStrike" kern="1200" cap="none" spc="0" normalizeH="0" baseline="0" noProof="0" dirty="0">
                <a:ln>
                  <a:noFill/>
                </a:ln>
                <a:solidFill>
                  <a:srgbClr val="7030A0"/>
                </a:solidFill>
                <a:effectLst/>
                <a:uLnTx/>
                <a:uFillTx/>
                <a:latin typeface="Roboto" panose="02000000000000000000" pitchFamily="2" charset="0"/>
                <a:ea typeface="Roboto" panose="02000000000000000000" pitchFamily="2" charset="0"/>
                <a:cs typeface="+mn-cs"/>
              </a:endParaRPr>
            </a:p>
          </p:txBody>
        </p:sp>
      </p:grpSp>
      <p:pic>
        <p:nvPicPr>
          <p:cNvPr id="13" name="Picture 12"/>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rot="16200000">
            <a:off x="4568659" y="3498565"/>
            <a:ext cx="2943184" cy="2956608"/>
          </a:xfrm>
          <a:prstGeom prst="round2DiagRect">
            <a:avLst/>
          </a:prstGeom>
          <a:ln>
            <a:noFill/>
          </a:ln>
          <a:effectLst>
            <a:outerShdw blurRad="63500" sx="102000" sy="102000" algn="ctr" rotWithShape="0">
              <a:prstClr val="black">
                <a:alpha val="40000"/>
              </a:prstClr>
            </a:outerShdw>
          </a:effectLst>
          <a:scene3d>
            <a:camera prst="orthographicFront">
              <a:rot lat="0" lon="0" rev="0"/>
            </a:camera>
            <a:lightRig rig="brightRoom" dir="t">
              <a:rot lat="0" lon="0" rev="600000"/>
            </a:lightRig>
          </a:scene3d>
          <a:sp3d prstMaterial="metal">
            <a:bevelT w="38100" h="57150" prst="angle"/>
          </a:sp3d>
        </p:spPr>
      </p:pic>
      <p:pic>
        <p:nvPicPr>
          <p:cNvPr id="15" name="Picture 14"/>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8292179" y="2184292"/>
            <a:ext cx="2961975" cy="2943185"/>
          </a:xfrm>
          <a:prstGeom prst="round2DiagRect">
            <a:avLst/>
          </a:prstGeom>
          <a:ln>
            <a:noFill/>
          </a:ln>
          <a:effectLst>
            <a:outerShdw blurRad="63500" sx="102000" sy="102000" algn="ctr" rotWithShape="0">
              <a:prstClr val="black">
                <a:alpha val="40000"/>
              </a:prstClr>
            </a:outerShdw>
          </a:effectLst>
          <a:scene3d>
            <a:camera prst="orthographicFront">
              <a:rot lat="0" lon="0" rev="0"/>
            </a:camera>
            <a:lightRig rig="brightRoom" dir="t">
              <a:rot lat="0" lon="0" rev="600000"/>
            </a:lightRig>
          </a:scene3d>
          <a:sp3d prstMaterial="metal">
            <a:bevelT w="38100" h="57150" prst="angle"/>
          </a:sp3d>
        </p:spPr>
      </p:pic>
      <p:pic>
        <p:nvPicPr>
          <p:cNvPr id="12" name="Picture 1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0" y="633244"/>
            <a:ext cx="1417791" cy="979395"/>
          </a:xfrm>
          <a:prstGeom prst="rect">
            <a:avLst/>
          </a:prstGeo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Tree>
    <p:extLst>
      <p:ext uri="{BB962C8B-B14F-4D97-AF65-F5344CB8AC3E}">
        <p14:creationId xmlns:p14="http://schemas.microsoft.com/office/powerpoint/2010/main" val="15749598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7"/>
                                        </p:tgtEl>
                                        <p:attrNameLst>
                                          <p:attrName>style.visibility</p:attrName>
                                        </p:attrNameLst>
                                      </p:cBhvr>
                                      <p:to>
                                        <p:strVal val="visible"/>
                                      </p:to>
                                    </p:set>
                                    <p:animEffect transition="in" filter="fade">
                                      <p:cBhvr>
                                        <p:cTn id="7" dur="500"/>
                                        <p:tgtEl>
                                          <p:spTgt spid="117"/>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1000"/>
                                        <p:tgtEl>
                                          <p:spTgt spid="8"/>
                                        </p:tgtEl>
                                      </p:cBhvr>
                                    </p:animEffect>
                                    <p:anim calcmode="lin" valueType="num">
                                      <p:cBhvr>
                                        <p:cTn id="12" dur="1000" fill="hold"/>
                                        <p:tgtEl>
                                          <p:spTgt spid="8"/>
                                        </p:tgtEl>
                                        <p:attrNameLst>
                                          <p:attrName>ppt_x</p:attrName>
                                        </p:attrNameLst>
                                      </p:cBhvr>
                                      <p:tavLst>
                                        <p:tav tm="0">
                                          <p:val>
                                            <p:strVal val="#ppt_x"/>
                                          </p:val>
                                        </p:tav>
                                        <p:tav tm="100000">
                                          <p:val>
                                            <p:strVal val="#ppt_x"/>
                                          </p:val>
                                        </p:tav>
                                      </p:tavLst>
                                    </p:anim>
                                    <p:anim calcmode="lin" valueType="num">
                                      <p:cBhvr>
                                        <p:cTn id="13" dur="1000" fill="hold"/>
                                        <p:tgtEl>
                                          <p:spTgt spid="8"/>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2" presetClass="entr" presetSubtype="0" fill="hold"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1000"/>
                                        <p:tgtEl>
                                          <p:spTgt spid="11"/>
                                        </p:tgtEl>
                                      </p:cBhvr>
                                    </p:animEffect>
                                    <p:anim calcmode="lin" valueType="num">
                                      <p:cBhvr>
                                        <p:cTn id="18" dur="1000" fill="hold"/>
                                        <p:tgtEl>
                                          <p:spTgt spid="11"/>
                                        </p:tgtEl>
                                        <p:attrNameLst>
                                          <p:attrName>ppt_x</p:attrName>
                                        </p:attrNameLst>
                                      </p:cBhvr>
                                      <p:tavLst>
                                        <p:tav tm="0">
                                          <p:val>
                                            <p:strVal val="#ppt_x"/>
                                          </p:val>
                                        </p:tav>
                                        <p:tav tm="100000">
                                          <p:val>
                                            <p:strVal val="#ppt_x"/>
                                          </p:val>
                                        </p:tav>
                                      </p:tavLst>
                                    </p:anim>
                                    <p:anim calcmode="lin" valueType="num">
                                      <p:cBhvr>
                                        <p:cTn id="19" dur="1000" fill="hold"/>
                                        <p:tgtEl>
                                          <p:spTgt spid="11"/>
                                        </p:tgtEl>
                                        <p:attrNameLst>
                                          <p:attrName>ppt_y</p:attrName>
                                        </p:attrNameLst>
                                      </p:cBhvr>
                                      <p:tavLst>
                                        <p:tav tm="0">
                                          <p:val>
                                            <p:strVal val="#ppt_y+.1"/>
                                          </p:val>
                                        </p:tav>
                                        <p:tav tm="100000">
                                          <p:val>
                                            <p:strVal val="#ppt_y"/>
                                          </p:val>
                                        </p:tav>
                                      </p:tavLst>
                                    </p:anim>
                                  </p:childTnLst>
                                </p:cTn>
                              </p:par>
                              <p:par>
                                <p:cTn id="20" presetID="31" presetClass="entr" presetSubtype="0" fill="hold" nodeType="with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p:cTn id="22" dur="1000" fill="hold"/>
                                        <p:tgtEl>
                                          <p:spTgt spid="13"/>
                                        </p:tgtEl>
                                        <p:attrNameLst>
                                          <p:attrName>ppt_w</p:attrName>
                                        </p:attrNameLst>
                                      </p:cBhvr>
                                      <p:tavLst>
                                        <p:tav tm="0">
                                          <p:val>
                                            <p:fltVal val="0"/>
                                          </p:val>
                                        </p:tav>
                                        <p:tav tm="100000">
                                          <p:val>
                                            <p:strVal val="#ppt_w"/>
                                          </p:val>
                                        </p:tav>
                                      </p:tavLst>
                                    </p:anim>
                                    <p:anim calcmode="lin" valueType="num">
                                      <p:cBhvr>
                                        <p:cTn id="23" dur="1000" fill="hold"/>
                                        <p:tgtEl>
                                          <p:spTgt spid="13"/>
                                        </p:tgtEl>
                                        <p:attrNameLst>
                                          <p:attrName>ppt_h</p:attrName>
                                        </p:attrNameLst>
                                      </p:cBhvr>
                                      <p:tavLst>
                                        <p:tav tm="0">
                                          <p:val>
                                            <p:fltVal val="0"/>
                                          </p:val>
                                        </p:tav>
                                        <p:tav tm="100000">
                                          <p:val>
                                            <p:strVal val="#ppt_h"/>
                                          </p:val>
                                        </p:tav>
                                      </p:tavLst>
                                    </p:anim>
                                    <p:anim calcmode="lin" valueType="num">
                                      <p:cBhvr>
                                        <p:cTn id="24" dur="1000" fill="hold"/>
                                        <p:tgtEl>
                                          <p:spTgt spid="13"/>
                                        </p:tgtEl>
                                        <p:attrNameLst>
                                          <p:attrName>style.rotation</p:attrName>
                                        </p:attrNameLst>
                                      </p:cBhvr>
                                      <p:tavLst>
                                        <p:tav tm="0">
                                          <p:val>
                                            <p:fltVal val="90"/>
                                          </p:val>
                                        </p:tav>
                                        <p:tav tm="100000">
                                          <p:val>
                                            <p:fltVal val="0"/>
                                          </p:val>
                                        </p:tav>
                                      </p:tavLst>
                                    </p:anim>
                                    <p:animEffect transition="in" filter="fade">
                                      <p:cBhvr>
                                        <p:cTn id="25" dur="1000"/>
                                        <p:tgtEl>
                                          <p:spTgt spid="13"/>
                                        </p:tgtEl>
                                      </p:cBhvr>
                                    </p:animEffect>
                                  </p:childTnLst>
                                </p:cTn>
                              </p:par>
                              <p:par>
                                <p:cTn id="26" presetID="31" presetClass="entr" presetSubtype="0" fill="hold" nodeType="withEffect">
                                  <p:stCondLst>
                                    <p:cond delay="0"/>
                                  </p:stCondLst>
                                  <p:childTnLst>
                                    <p:set>
                                      <p:cBhvr>
                                        <p:cTn id="27" dur="1" fill="hold">
                                          <p:stCondLst>
                                            <p:cond delay="0"/>
                                          </p:stCondLst>
                                        </p:cTn>
                                        <p:tgtEl>
                                          <p:spTgt spid="15"/>
                                        </p:tgtEl>
                                        <p:attrNameLst>
                                          <p:attrName>style.visibility</p:attrName>
                                        </p:attrNameLst>
                                      </p:cBhvr>
                                      <p:to>
                                        <p:strVal val="visible"/>
                                      </p:to>
                                    </p:set>
                                    <p:anim calcmode="lin" valueType="num">
                                      <p:cBhvr>
                                        <p:cTn id="28" dur="1000" fill="hold"/>
                                        <p:tgtEl>
                                          <p:spTgt spid="15"/>
                                        </p:tgtEl>
                                        <p:attrNameLst>
                                          <p:attrName>ppt_w</p:attrName>
                                        </p:attrNameLst>
                                      </p:cBhvr>
                                      <p:tavLst>
                                        <p:tav tm="0">
                                          <p:val>
                                            <p:fltVal val="0"/>
                                          </p:val>
                                        </p:tav>
                                        <p:tav tm="100000">
                                          <p:val>
                                            <p:strVal val="#ppt_w"/>
                                          </p:val>
                                        </p:tav>
                                      </p:tavLst>
                                    </p:anim>
                                    <p:anim calcmode="lin" valueType="num">
                                      <p:cBhvr>
                                        <p:cTn id="29" dur="1000" fill="hold"/>
                                        <p:tgtEl>
                                          <p:spTgt spid="15"/>
                                        </p:tgtEl>
                                        <p:attrNameLst>
                                          <p:attrName>ppt_h</p:attrName>
                                        </p:attrNameLst>
                                      </p:cBhvr>
                                      <p:tavLst>
                                        <p:tav tm="0">
                                          <p:val>
                                            <p:fltVal val="0"/>
                                          </p:val>
                                        </p:tav>
                                        <p:tav tm="100000">
                                          <p:val>
                                            <p:strVal val="#ppt_h"/>
                                          </p:val>
                                        </p:tav>
                                      </p:tavLst>
                                    </p:anim>
                                    <p:anim calcmode="lin" valueType="num">
                                      <p:cBhvr>
                                        <p:cTn id="30" dur="1000" fill="hold"/>
                                        <p:tgtEl>
                                          <p:spTgt spid="15"/>
                                        </p:tgtEl>
                                        <p:attrNameLst>
                                          <p:attrName>style.rotation</p:attrName>
                                        </p:attrNameLst>
                                      </p:cBhvr>
                                      <p:tavLst>
                                        <p:tav tm="0">
                                          <p:val>
                                            <p:fltVal val="90"/>
                                          </p:val>
                                        </p:tav>
                                        <p:tav tm="100000">
                                          <p:val>
                                            <p:fltVal val="0"/>
                                          </p:val>
                                        </p:tav>
                                      </p:tavLst>
                                    </p:anim>
                                    <p:animEffect transition="in" filter="fade">
                                      <p:cBhvr>
                                        <p:cTn id="31"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7"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586607" y="400708"/>
            <a:ext cx="4656590"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 b="1" i="0" u="none" strike="noStrike" kern="1200" cap="none" spc="0" normalizeH="0" baseline="0" noProof="0">
                <a:ln>
                  <a:noFill/>
                </a:ln>
                <a:solidFill>
                  <a:srgbClr val="7030A0"/>
                </a:solidFill>
                <a:effectLst/>
                <a:uLnTx/>
                <a:uFillTx/>
                <a:latin typeface="Roboto" panose="02000000000000000000" pitchFamily="2" charset="0"/>
                <a:ea typeface="Roboto" panose="02000000000000000000" pitchFamily="2" charset="0"/>
                <a:cs typeface="+mn-cs"/>
              </a:rPr>
              <a:t>ĐÁNH GIÁ SẢN PHẨM</a:t>
            </a:r>
            <a:endParaRPr kumimoji="0" lang="vi-VN" altLang="zh-CN" sz="3200" b="1" i="0" u="none" strike="noStrike" kern="1200" cap="none" spc="0" normalizeH="0" baseline="0" noProof="0">
              <a:ln>
                <a:noFill/>
              </a:ln>
              <a:solidFill>
                <a:srgbClr val="7030A0"/>
              </a:solidFill>
              <a:effectLst/>
              <a:uLnTx/>
              <a:uFillTx/>
              <a:latin typeface="Roboto" panose="02000000000000000000" pitchFamily="2" charset="0"/>
              <a:ea typeface="Roboto" panose="02000000000000000000" pitchFamily="2" charset="0"/>
              <a:cs typeface="+mn-cs"/>
            </a:endParaRPr>
          </a:p>
        </p:txBody>
      </p:sp>
      <p:pic>
        <p:nvPicPr>
          <p:cNvPr id="10" name="Picture 9">
            <a:extLst>
              <a:ext uri="{FF2B5EF4-FFF2-40B4-BE49-F238E27FC236}">
                <a16:creationId xmlns:a16="http://schemas.microsoft.com/office/drawing/2014/main" id="{571028BF-4394-59CC-577D-5A0DC1AF07B2}"/>
              </a:ext>
            </a:extLst>
          </p:cNvPr>
          <p:cNvPicPr>
            <a:picLocks noChangeAspect="1"/>
          </p:cNvPicPr>
          <p:nvPr/>
        </p:nvPicPr>
        <p:blipFill>
          <a:blip r:embed="rId3"/>
          <a:stretch>
            <a:fillRect/>
          </a:stretch>
        </p:blipFill>
        <p:spPr>
          <a:xfrm>
            <a:off x="1640285" y="1348186"/>
            <a:ext cx="8469234" cy="5269785"/>
          </a:xfrm>
          <a:prstGeom prst="rect">
            <a:avLst/>
          </a:prstGeom>
          <a:effectLst>
            <a:outerShdw blurRad="63500" sx="102000" sy="102000" algn="ctr" rotWithShape="0">
              <a:prstClr val="black">
                <a:alpha val="40000"/>
              </a:prstClr>
            </a:outerShdw>
          </a:effectLst>
        </p:spPr>
      </p:pic>
      <p:sp>
        <p:nvSpPr>
          <p:cNvPr id="11" name="TextBox 10">
            <a:extLst>
              <a:ext uri="{FF2B5EF4-FFF2-40B4-BE49-F238E27FC236}">
                <a16:creationId xmlns:a16="http://schemas.microsoft.com/office/drawing/2014/main" id="{F47EDC76-93E4-69B2-B3EB-FFBB9F9285CB}"/>
              </a:ext>
            </a:extLst>
          </p:cNvPr>
          <p:cNvSpPr txBox="1"/>
          <p:nvPr/>
        </p:nvSpPr>
        <p:spPr>
          <a:xfrm>
            <a:off x="6581462" y="1417430"/>
            <a:ext cx="2545723" cy="738664"/>
          </a:xfrm>
          <a:prstGeom prst="rect">
            <a:avLst/>
          </a:prstGeom>
          <a:noFill/>
        </p:spPr>
        <p:txBody>
          <a:bodyPr wrap="square" lIns="0" tIns="0" rIns="0" bIns="0"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pt-BR" sz="2400" b="0" i="0" u="none" strike="noStrike" kern="1200" cap="none" spc="0" normalizeH="0" baseline="0" noProof="0" dirty="0">
                <a:ln>
                  <a:noFill/>
                </a:ln>
                <a:solidFill>
                  <a:srgbClr val="7030A0"/>
                </a:solidFill>
                <a:effectLst/>
                <a:uLnTx/>
                <a:uFillTx/>
                <a:latin typeface="Roboto" panose="02000000000000000000" pitchFamily="2" charset="0"/>
                <a:ea typeface="Roboto" panose="02000000000000000000" pitchFamily="2" charset="0"/>
                <a:cs typeface="+mn-cs"/>
              </a:rPr>
              <a:t> </a:t>
            </a:r>
            <a:r>
              <a:rPr kumimoji="0" lang="de-DE" sz="2400" b="0" i="0" u="none" strike="noStrike" kern="1200" cap="none" spc="0" normalizeH="0" baseline="0" noProof="0" dirty="0">
                <a:ln>
                  <a:noFill/>
                </a:ln>
                <a:solidFill>
                  <a:srgbClr val="7030A0"/>
                </a:solidFill>
                <a:effectLst/>
                <a:uLnTx/>
                <a:uFillTx/>
                <a:latin typeface="Roboto" panose="02000000000000000000" pitchFamily="2" charset="0"/>
                <a:ea typeface="Roboto" panose="02000000000000000000" pitchFamily="2" charset="0"/>
                <a:cs typeface="+mn-cs"/>
              </a:rPr>
              <a:t>Thực hiện đánh giá bằng hình dán</a:t>
            </a:r>
            <a:endParaRPr kumimoji="0" lang="en-US" sz="2800" b="1" i="0" u="none" strike="noStrike" kern="1200" cap="none" spc="0" normalizeH="0" baseline="0" noProof="0" dirty="0">
              <a:ln>
                <a:noFill/>
              </a:ln>
              <a:solidFill>
                <a:srgbClr val="7030A0"/>
              </a:solidFill>
              <a:effectLst/>
              <a:uLnTx/>
              <a:uFillTx/>
              <a:latin typeface="Roboto" panose="02000000000000000000" pitchFamily="2" charset="0"/>
              <a:ea typeface="Roboto" panose="02000000000000000000" pitchFamily="2" charset="0"/>
              <a:cs typeface="+mn-cs"/>
            </a:endParaRPr>
          </a:p>
        </p:txBody>
      </p:sp>
      <p:pic>
        <p:nvPicPr>
          <p:cNvPr id="19" name="Picture 18"/>
          <p:cNvPicPr>
            <a:picLocks noChangeAspect="1"/>
          </p:cNvPicPr>
          <p:nvPr/>
        </p:nvPicPr>
        <p:blipFill rotWithShape="1">
          <a:blip r:embed="rId4"/>
          <a:srcRect l="6827" t="7035" r="5654" b="3542"/>
          <a:stretch/>
        </p:blipFill>
        <p:spPr>
          <a:xfrm>
            <a:off x="6294787" y="3439857"/>
            <a:ext cx="868595" cy="868595"/>
          </a:xfrm>
          <a:prstGeom prst="ellipse">
            <a:avLst/>
          </a:prstGeom>
        </p:spPr>
      </p:pic>
      <p:pic>
        <p:nvPicPr>
          <p:cNvPr id="20" name="Picture 19"/>
          <p:cNvPicPr>
            <a:picLocks noChangeAspect="1"/>
          </p:cNvPicPr>
          <p:nvPr/>
        </p:nvPicPr>
        <p:blipFill rotWithShape="1">
          <a:blip r:embed="rId5"/>
          <a:srcRect l="9571" t="6413" r="10420" b="6660"/>
          <a:stretch/>
        </p:blipFill>
        <p:spPr>
          <a:xfrm>
            <a:off x="7429856" y="4474492"/>
            <a:ext cx="848933" cy="848933"/>
          </a:xfrm>
          <a:prstGeom prst="ellipse">
            <a:avLst/>
          </a:prstGeom>
        </p:spPr>
      </p:pic>
      <p:pic>
        <p:nvPicPr>
          <p:cNvPr id="21" name="Picture 20"/>
          <p:cNvPicPr>
            <a:picLocks noChangeAspect="1"/>
          </p:cNvPicPr>
          <p:nvPr/>
        </p:nvPicPr>
        <p:blipFill rotWithShape="1">
          <a:blip r:embed="rId6"/>
          <a:srcRect l="5642" t="6399" r="6278" b="6897"/>
          <a:stretch/>
        </p:blipFill>
        <p:spPr>
          <a:xfrm>
            <a:off x="8687786" y="5395672"/>
            <a:ext cx="878797" cy="878797"/>
          </a:xfrm>
          <a:prstGeom prst="ellipse">
            <a:avLst/>
          </a:prstGeom>
        </p:spPr>
      </p:pic>
      <p:sp>
        <p:nvSpPr>
          <p:cNvPr id="12" name="TextBox 11"/>
          <p:cNvSpPr txBox="1"/>
          <p:nvPr/>
        </p:nvSpPr>
        <p:spPr>
          <a:xfrm>
            <a:off x="2536702" y="3559006"/>
            <a:ext cx="3378200" cy="646331"/>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vi-VN" altLang="zh-CN" sz="1800" b="0" i="0" u="none" strike="noStrike" kern="1200" cap="none" spc="0" normalizeH="0" baseline="0" noProof="0">
                <a:ln>
                  <a:noFill/>
                </a:ln>
                <a:solidFill>
                  <a:srgbClr val="00B050"/>
                </a:solidFill>
                <a:effectLst/>
                <a:uLnTx/>
                <a:uFillTx/>
                <a:latin typeface="Roboto" panose="02000000000000000000" pitchFamily="2" charset="0"/>
                <a:ea typeface="Roboto" panose="02000000000000000000" pitchFamily="2" charset="0"/>
                <a:cs typeface="+mn-cs"/>
                <a:sym typeface="Wingdings" panose="05000000000000000000" pitchFamily="2" charset="2"/>
              </a:rPr>
              <a:t> </a:t>
            </a:r>
            <a:r>
              <a:rPr kumimoji="0" lang="vi-VN" altLang="zh-CN" sz="1800" b="0" i="0" u="none" strike="noStrike" kern="1200" cap="none" spc="0" normalizeH="0" baseline="0" noProof="0">
                <a:ln>
                  <a:noFill/>
                </a:ln>
                <a:solidFill>
                  <a:srgbClr val="7030A0"/>
                </a:solidFill>
                <a:effectLst/>
                <a:uLnTx/>
                <a:uFillTx/>
                <a:latin typeface="Roboto" panose="02000000000000000000" pitchFamily="2" charset="0"/>
                <a:ea typeface="Roboto" panose="02000000000000000000" pitchFamily="2" charset="0"/>
                <a:cs typeface="+mn-cs"/>
              </a:rPr>
              <a:t>Có 4 hàng, mỗi hàng có 3 ô,</a:t>
            </a:r>
            <a:r>
              <a:rPr kumimoji="0" lang="en-US" altLang="zh-CN" sz="1800" b="0" i="0" u="none" strike="noStrike" kern="1200" cap="none" spc="0" normalizeH="0" baseline="0" noProof="0">
                <a:ln>
                  <a:noFill/>
                </a:ln>
                <a:solidFill>
                  <a:srgbClr val="7030A0"/>
                </a:solidFill>
                <a:effectLst/>
                <a:uLnTx/>
                <a:uFillTx/>
                <a:latin typeface="Roboto" panose="02000000000000000000" pitchFamily="2" charset="0"/>
                <a:ea typeface="Roboto" panose="02000000000000000000" pitchFamily="2" charset="0"/>
                <a:cs typeface="+mn-cs"/>
              </a:rPr>
              <a:t> </a:t>
            </a:r>
            <a:r>
              <a:rPr kumimoji="0" lang="vi-VN" altLang="zh-CN" sz="1800" b="0" i="0" u="none" strike="noStrike" kern="1200" cap="none" spc="0" normalizeH="0" baseline="0" noProof="0">
                <a:ln>
                  <a:noFill/>
                </a:ln>
                <a:solidFill>
                  <a:srgbClr val="7030A0"/>
                </a:solidFill>
                <a:effectLst/>
                <a:uLnTx/>
                <a:uFillTx/>
                <a:latin typeface="Roboto" panose="02000000000000000000" pitchFamily="2" charset="0"/>
                <a:ea typeface="Roboto" panose="02000000000000000000" pitchFamily="2" charset="0"/>
                <a:cs typeface="+mn-cs"/>
              </a:rPr>
              <a:t>các ô cách đều nhau</a:t>
            </a:r>
            <a:endParaRPr kumimoji="0" lang="en-US" altLang="zh-CN" sz="1800" b="0" i="0" u="none" strike="noStrike" kern="1200" cap="none" spc="0" normalizeH="0" baseline="0" noProof="0">
              <a:ln>
                <a:noFill/>
              </a:ln>
              <a:solidFill>
                <a:srgbClr val="7030A0"/>
              </a:solidFill>
              <a:effectLst/>
              <a:uLnTx/>
              <a:uFillTx/>
              <a:latin typeface="Roboto" panose="02000000000000000000" pitchFamily="2" charset="0"/>
              <a:ea typeface="Roboto" panose="02000000000000000000" pitchFamily="2" charset="0"/>
              <a:cs typeface="+mn-cs"/>
            </a:endParaRPr>
          </a:p>
        </p:txBody>
      </p:sp>
      <p:sp>
        <p:nvSpPr>
          <p:cNvPr id="13" name="TextBox 12"/>
          <p:cNvSpPr txBox="1"/>
          <p:nvPr/>
        </p:nvSpPr>
        <p:spPr>
          <a:xfrm rot="21581292">
            <a:off x="2537228" y="4557508"/>
            <a:ext cx="3187553" cy="646331"/>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vi-VN" altLang="zh-CN" sz="1800" b="0" i="0" u="none" strike="noStrike" kern="1200" cap="none" spc="0" normalizeH="0" baseline="0" noProof="0">
                <a:ln>
                  <a:noFill/>
                </a:ln>
                <a:solidFill>
                  <a:srgbClr val="00B050"/>
                </a:solidFill>
                <a:effectLst/>
                <a:uLnTx/>
                <a:uFillTx/>
                <a:latin typeface="Roboto" panose="02000000000000000000" pitchFamily="2" charset="0"/>
                <a:ea typeface="Roboto" panose="02000000000000000000" pitchFamily="2" charset="0"/>
                <a:cs typeface="+mn-cs"/>
                <a:sym typeface="Wingdings" panose="05000000000000000000" pitchFamily="2" charset="2"/>
              </a:rPr>
              <a:t> </a:t>
            </a:r>
            <a:r>
              <a:rPr kumimoji="0" lang="vi-VN" altLang="zh-CN" sz="1800" b="0" i="0" u="none" strike="noStrike" kern="1200" cap="none" spc="0" normalizeH="0" baseline="0" noProof="0">
                <a:ln>
                  <a:noFill/>
                </a:ln>
                <a:solidFill>
                  <a:srgbClr val="7030A0"/>
                </a:solidFill>
                <a:effectLst/>
                <a:uLnTx/>
                <a:uFillTx/>
                <a:latin typeface="Roboto" panose="02000000000000000000" pitchFamily="2" charset="0"/>
                <a:ea typeface="Roboto" panose="02000000000000000000" pitchFamily="2" charset="0"/>
                <a:cs typeface="+mn-cs"/>
              </a:rPr>
              <a:t>Có 2 dấu cộng, 2 dấu trừ và</a:t>
            </a:r>
            <a:r>
              <a:rPr kumimoji="0" lang="en-US" altLang="zh-CN" sz="1800" b="0" i="0" u="none" strike="noStrike" kern="1200" cap="none" spc="0" normalizeH="0" baseline="0" noProof="0">
                <a:ln>
                  <a:noFill/>
                </a:ln>
                <a:solidFill>
                  <a:srgbClr val="7030A0"/>
                </a:solidFill>
                <a:effectLst/>
                <a:uLnTx/>
                <a:uFillTx/>
                <a:latin typeface="Roboto" panose="02000000000000000000" pitchFamily="2" charset="0"/>
                <a:ea typeface="Roboto" panose="02000000000000000000" pitchFamily="2" charset="0"/>
                <a:cs typeface="+mn-cs"/>
              </a:rPr>
              <a:t> </a:t>
            </a:r>
            <a:r>
              <a:rPr kumimoji="0" lang="vi-VN" altLang="zh-CN" sz="1800" b="0" i="0" u="none" strike="noStrike" kern="1200" cap="none" spc="0" normalizeH="0" baseline="0" noProof="0">
                <a:ln>
                  <a:noFill/>
                </a:ln>
                <a:solidFill>
                  <a:srgbClr val="7030A0"/>
                </a:solidFill>
                <a:effectLst/>
                <a:uLnTx/>
                <a:uFillTx/>
                <a:latin typeface="Roboto" panose="02000000000000000000" pitchFamily="2" charset="0"/>
                <a:ea typeface="Roboto" panose="02000000000000000000" pitchFamily="2" charset="0"/>
                <a:cs typeface="+mn-cs"/>
              </a:rPr>
              <a:t>4 dấu bằng</a:t>
            </a:r>
          </a:p>
        </p:txBody>
      </p:sp>
      <p:sp>
        <p:nvSpPr>
          <p:cNvPr id="14" name="TextBox 13"/>
          <p:cNvSpPr txBox="1"/>
          <p:nvPr/>
        </p:nvSpPr>
        <p:spPr>
          <a:xfrm rot="21576533">
            <a:off x="2526399" y="5616725"/>
            <a:ext cx="3346336" cy="646331"/>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vi-VN" altLang="zh-CN" sz="1800" b="0" i="0" u="none" strike="noStrike" kern="1200" cap="none" spc="0" normalizeH="0" baseline="0" noProof="0">
                <a:ln>
                  <a:noFill/>
                </a:ln>
                <a:solidFill>
                  <a:srgbClr val="00B050"/>
                </a:solidFill>
                <a:effectLst/>
                <a:uLnTx/>
                <a:uFillTx/>
                <a:latin typeface="Roboto" panose="02000000000000000000" pitchFamily="2" charset="0"/>
                <a:ea typeface="Roboto" panose="02000000000000000000" pitchFamily="2" charset="0"/>
                <a:cs typeface="+mn-cs"/>
                <a:sym typeface="Wingdings" panose="05000000000000000000" pitchFamily="2" charset="2"/>
              </a:rPr>
              <a:t> </a:t>
            </a:r>
            <a:r>
              <a:rPr kumimoji="0" lang="vi-VN" altLang="zh-CN" sz="1800" b="0" i="0" u="none" strike="noStrike" kern="1200" cap="none" spc="0" normalizeH="0" baseline="0" noProof="0">
                <a:ln>
                  <a:noFill/>
                </a:ln>
                <a:solidFill>
                  <a:srgbClr val="7030A0"/>
                </a:solidFill>
                <a:effectLst/>
                <a:uLnTx/>
                <a:uFillTx/>
                <a:latin typeface="Roboto" panose="02000000000000000000" pitchFamily="2" charset="0"/>
                <a:ea typeface="Roboto" panose="02000000000000000000" pitchFamily="2" charset="0"/>
                <a:cs typeface="+mn-cs"/>
              </a:rPr>
              <a:t>Trang trí đẹp, sử dụng được</a:t>
            </a:r>
            <a:r>
              <a:rPr kumimoji="0" lang="en-US" altLang="zh-CN" sz="1800" b="0" i="0" u="none" strike="noStrike" kern="1200" cap="none" spc="0" normalizeH="0" baseline="0" noProof="0">
                <a:ln>
                  <a:noFill/>
                </a:ln>
                <a:solidFill>
                  <a:srgbClr val="7030A0"/>
                </a:solidFill>
                <a:effectLst/>
                <a:uLnTx/>
                <a:uFillTx/>
                <a:latin typeface="Roboto" panose="02000000000000000000" pitchFamily="2" charset="0"/>
                <a:ea typeface="Roboto" panose="02000000000000000000" pitchFamily="2" charset="0"/>
                <a:cs typeface="+mn-cs"/>
              </a:rPr>
              <a:t> </a:t>
            </a:r>
            <a:r>
              <a:rPr kumimoji="0" lang="vi-VN" altLang="zh-CN" sz="1800" b="0" i="0" u="none" strike="noStrike" kern="1200" cap="none" spc="0" normalizeH="0" baseline="0" noProof="0">
                <a:ln>
                  <a:noFill/>
                </a:ln>
                <a:solidFill>
                  <a:srgbClr val="7030A0"/>
                </a:solidFill>
                <a:effectLst/>
                <a:uLnTx/>
                <a:uFillTx/>
                <a:latin typeface="Roboto" panose="02000000000000000000" pitchFamily="2" charset="0"/>
                <a:ea typeface="Roboto" panose="02000000000000000000" pitchFamily="2" charset="0"/>
                <a:cs typeface="+mn-cs"/>
              </a:rPr>
              <a:t>nhiều lần</a:t>
            </a:r>
          </a:p>
        </p:txBody>
      </p:sp>
      <p:pic>
        <p:nvPicPr>
          <p:cNvPr id="15" name="Picture 14"/>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98302" y="227513"/>
            <a:ext cx="1417791" cy="979395"/>
          </a:xfrm>
          <a:prstGeom prst="rect">
            <a:avLst/>
          </a:prstGeo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Tree>
    <p:extLst>
      <p:ext uri="{BB962C8B-B14F-4D97-AF65-F5344CB8AC3E}">
        <p14:creationId xmlns:p14="http://schemas.microsoft.com/office/powerpoint/2010/main" val="38785158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23" presetClass="entr" presetSubtype="16"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 calcmode="lin" valueType="num">
                                      <p:cBhvr>
                                        <p:cTn id="10" dur="500" fill="hold"/>
                                        <p:tgtEl>
                                          <p:spTgt spid="11"/>
                                        </p:tgtEl>
                                        <p:attrNameLst>
                                          <p:attrName>ppt_w</p:attrName>
                                        </p:attrNameLst>
                                      </p:cBhvr>
                                      <p:tavLst>
                                        <p:tav tm="0">
                                          <p:val>
                                            <p:fltVal val="0"/>
                                          </p:val>
                                        </p:tav>
                                        <p:tav tm="100000">
                                          <p:val>
                                            <p:strVal val="#ppt_w"/>
                                          </p:val>
                                        </p:tav>
                                      </p:tavLst>
                                    </p:anim>
                                    <p:anim calcmode="lin" valueType="num">
                                      <p:cBhvr>
                                        <p:cTn id="11" dur="500" fill="hold"/>
                                        <p:tgtEl>
                                          <p:spTgt spid="11"/>
                                        </p:tgtEl>
                                        <p:attrNameLst>
                                          <p:attrName>ppt_h</p:attrName>
                                        </p:attrNameLst>
                                      </p:cBhvr>
                                      <p:tavLst>
                                        <p:tav tm="0">
                                          <p:val>
                                            <p:fltVal val="0"/>
                                          </p:val>
                                        </p:tav>
                                        <p:tav tm="100000">
                                          <p:val>
                                            <p:strVal val="#ppt_h"/>
                                          </p:val>
                                        </p:tav>
                                      </p:tavLst>
                                    </p:anim>
                                  </p:childTnLst>
                                </p:cTn>
                              </p:par>
                              <p:par>
                                <p:cTn id="12" presetID="14" presetClass="entr" presetSubtype="10" fill="hold" nodeType="with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randombar(horizontal)">
                                      <p:cBhvr>
                                        <p:cTn id="14" dur="500"/>
                                        <p:tgtEl>
                                          <p:spTgt spid="10"/>
                                        </p:tgtEl>
                                      </p:cBhvr>
                                    </p:animEffect>
                                  </p:childTnLst>
                                </p:cTn>
                              </p:par>
                              <p:par>
                                <p:cTn id="15" presetID="6" presetClass="entr" presetSubtype="16" fill="hold" nodeType="with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circle(in)">
                                      <p:cBhvr>
                                        <p:cTn id="17" dur="2000"/>
                                        <p:tgtEl>
                                          <p:spTgt spid="19"/>
                                        </p:tgtEl>
                                      </p:cBhvr>
                                    </p:animEffect>
                                  </p:childTnLst>
                                </p:cTn>
                              </p:par>
                              <p:par>
                                <p:cTn id="18" presetID="6" presetClass="entr" presetSubtype="16" fill="hold" nodeType="withEffect">
                                  <p:stCondLst>
                                    <p:cond delay="0"/>
                                  </p:stCondLst>
                                  <p:childTnLst>
                                    <p:set>
                                      <p:cBhvr>
                                        <p:cTn id="19" dur="1" fill="hold">
                                          <p:stCondLst>
                                            <p:cond delay="0"/>
                                          </p:stCondLst>
                                        </p:cTn>
                                        <p:tgtEl>
                                          <p:spTgt spid="20"/>
                                        </p:tgtEl>
                                        <p:attrNameLst>
                                          <p:attrName>style.visibility</p:attrName>
                                        </p:attrNameLst>
                                      </p:cBhvr>
                                      <p:to>
                                        <p:strVal val="visible"/>
                                      </p:to>
                                    </p:set>
                                    <p:animEffect transition="in" filter="circle(in)">
                                      <p:cBhvr>
                                        <p:cTn id="20" dur="2000"/>
                                        <p:tgtEl>
                                          <p:spTgt spid="20"/>
                                        </p:tgtEl>
                                      </p:cBhvr>
                                    </p:animEffect>
                                  </p:childTnLst>
                                </p:cTn>
                              </p:par>
                              <p:par>
                                <p:cTn id="21" presetID="6" presetClass="entr" presetSubtype="16" fill="hold" nodeType="with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circle(in)">
                                      <p:cBhvr>
                                        <p:cTn id="23" dur="2000"/>
                                        <p:tgtEl>
                                          <p:spTgt spid="21"/>
                                        </p:tgtEl>
                                      </p:cBhvr>
                                    </p:animEffect>
                                  </p:childTnLst>
                                </p:cTn>
                              </p:par>
                              <p:par>
                                <p:cTn id="24" presetID="22" presetClass="entr" presetSubtype="4" fill="hold" grpId="0" nodeType="with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wipe(down)">
                                      <p:cBhvr>
                                        <p:cTn id="26" dur="500"/>
                                        <p:tgtEl>
                                          <p:spTgt spid="12"/>
                                        </p:tgtEl>
                                      </p:cBhvr>
                                    </p:animEffect>
                                  </p:childTnLst>
                                </p:cTn>
                              </p:par>
                              <p:par>
                                <p:cTn id="27" presetID="22" presetClass="entr" presetSubtype="4" fill="hold" grpId="0" nodeType="with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wipe(down)">
                                      <p:cBhvr>
                                        <p:cTn id="29" dur="500"/>
                                        <p:tgtEl>
                                          <p:spTgt spid="13"/>
                                        </p:tgtEl>
                                      </p:cBhvr>
                                    </p:animEffect>
                                  </p:childTnLst>
                                </p:cTn>
                              </p:par>
                              <p:par>
                                <p:cTn id="30" presetID="22" presetClass="entr" presetSubtype="4" fill="hold" grpId="0" nodeType="with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wipe(down)">
                                      <p:cBhvr>
                                        <p:cTn id="3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1" grpId="0"/>
      <p:bldP spid="12" grpId="0"/>
      <p:bldP spid="13" grpId="0"/>
      <p:bldP spid="14"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584602" y="3430402"/>
            <a:ext cx="1315971" cy="2156169"/>
          </a:xfrm>
          <a:prstGeom prst="rect">
            <a:avLst/>
          </a:prstGeom>
        </p:spPr>
      </p:pic>
      <p:sp>
        <p:nvSpPr>
          <p:cNvPr id="5" name="TextBox 4">
            <a:extLst>
              <a:ext uri="{FF2B5EF4-FFF2-40B4-BE49-F238E27FC236}">
                <a16:creationId xmlns:a16="http://schemas.microsoft.com/office/drawing/2014/main" id="{B725248E-A0D6-AD5A-5800-9A78FC7887FD}"/>
              </a:ext>
            </a:extLst>
          </p:cNvPr>
          <p:cNvSpPr txBox="1"/>
          <p:nvPr/>
        </p:nvSpPr>
        <p:spPr>
          <a:xfrm>
            <a:off x="2832516" y="2599405"/>
            <a:ext cx="5856197" cy="830997"/>
          </a:xfrm>
          <a:prstGeom prst="rect">
            <a:avLst/>
          </a:prstGeom>
          <a:noFill/>
        </p:spPr>
        <p:txBody>
          <a:bodyPr wrap="square" rtlCol="0">
            <a:spAutoFit/>
          </a:bodyPr>
          <a:lstStyle>
            <a:defPPr>
              <a:defRPr lang="vi-VN"/>
            </a:defPPr>
            <a:lvl1pPr>
              <a:defRPr sz="2400" b="1">
                <a:solidFill>
                  <a:srgbClr val="00A77D"/>
                </a:solidFill>
                <a:latin typeface="Muli" panose="00000500000000000000" pitchFamily="2" charset="0"/>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800" b="1" i="0" u="none" strike="noStrike" kern="1200" cap="none" spc="0" normalizeH="0" baseline="0" noProof="0">
                <a:ln>
                  <a:noFill/>
                </a:ln>
                <a:solidFill>
                  <a:srgbClr val="00B050"/>
                </a:solidFill>
                <a:effectLst/>
                <a:uLnTx/>
                <a:uFillTx/>
                <a:latin typeface="Roboto Black" panose="02000000000000000000" pitchFamily="2" charset="0"/>
                <a:ea typeface="Roboto Black" panose="02000000000000000000" pitchFamily="2" charset="0"/>
                <a:cs typeface="+mn-cs"/>
              </a:rPr>
              <a:t>TẠM BIỆT CÁC EM</a:t>
            </a:r>
            <a:endParaRPr kumimoji="0" lang="en-US" sz="4800" b="1" i="0" u="none" strike="noStrike" kern="1200" cap="none" spc="0" normalizeH="0" baseline="0" noProof="0" dirty="0">
              <a:ln>
                <a:noFill/>
              </a:ln>
              <a:solidFill>
                <a:srgbClr val="00B050"/>
              </a:solidFill>
              <a:effectLst/>
              <a:uLnTx/>
              <a:uFillTx/>
              <a:latin typeface="Roboto Black" panose="02000000000000000000" pitchFamily="2" charset="0"/>
              <a:ea typeface="Roboto Black" panose="02000000000000000000" pitchFamily="2" charset="0"/>
              <a:cs typeface="+mn-cs"/>
            </a:endParaRPr>
          </a:p>
        </p:txBody>
      </p:sp>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98302" y="227513"/>
            <a:ext cx="1417791" cy="979395"/>
          </a:xfrm>
          <a:prstGeom prst="rect">
            <a:avLst/>
          </a:prstGeo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Tree>
    <p:extLst>
      <p:ext uri="{BB962C8B-B14F-4D97-AF65-F5344CB8AC3E}">
        <p14:creationId xmlns:p14="http://schemas.microsoft.com/office/powerpoint/2010/main" val="28900957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32" presetClass="emph" presetSubtype="0" repeatCount="indefinite" fill="hold" nodeType="withEffect">
                                  <p:stCondLst>
                                    <p:cond delay="0"/>
                                  </p:stCondLst>
                                  <p:childTnLst>
                                    <p:animRot by="120000">
                                      <p:cBhvr>
                                        <p:cTn id="9" dur="100" fill="hold">
                                          <p:stCondLst>
                                            <p:cond delay="0"/>
                                          </p:stCondLst>
                                        </p:cTn>
                                        <p:tgtEl>
                                          <p:spTgt spid="2"/>
                                        </p:tgtEl>
                                        <p:attrNameLst>
                                          <p:attrName>r</p:attrName>
                                        </p:attrNameLst>
                                      </p:cBhvr>
                                    </p:animRot>
                                    <p:animRot by="-240000">
                                      <p:cBhvr>
                                        <p:cTn id="10" dur="200" fill="hold">
                                          <p:stCondLst>
                                            <p:cond delay="200"/>
                                          </p:stCondLst>
                                        </p:cTn>
                                        <p:tgtEl>
                                          <p:spTgt spid="2"/>
                                        </p:tgtEl>
                                        <p:attrNameLst>
                                          <p:attrName>r</p:attrName>
                                        </p:attrNameLst>
                                      </p:cBhvr>
                                    </p:animRot>
                                    <p:animRot by="240000">
                                      <p:cBhvr>
                                        <p:cTn id="11" dur="200" fill="hold">
                                          <p:stCondLst>
                                            <p:cond delay="400"/>
                                          </p:stCondLst>
                                        </p:cTn>
                                        <p:tgtEl>
                                          <p:spTgt spid="2"/>
                                        </p:tgtEl>
                                        <p:attrNameLst>
                                          <p:attrName>r</p:attrName>
                                        </p:attrNameLst>
                                      </p:cBhvr>
                                    </p:animRot>
                                    <p:animRot by="-240000">
                                      <p:cBhvr>
                                        <p:cTn id="12" dur="200" fill="hold">
                                          <p:stCondLst>
                                            <p:cond delay="600"/>
                                          </p:stCondLst>
                                        </p:cTn>
                                        <p:tgtEl>
                                          <p:spTgt spid="2"/>
                                        </p:tgtEl>
                                        <p:attrNameLst>
                                          <p:attrName>r</p:attrName>
                                        </p:attrNameLst>
                                      </p:cBhvr>
                                    </p:animRot>
                                    <p:animRot by="120000">
                                      <p:cBhvr>
                                        <p:cTn id="13" dur="200" fill="hold">
                                          <p:stCondLst>
                                            <p:cond delay="800"/>
                                          </p:stCondLst>
                                        </p:cTn>
                                        <p:tgtEl>
                                          <p:spTgt spid="2"/>
                                        </p:tgtEl>
                                        <p:attrNameLst>
                                          <p:attrName>r</p:attrName>
                                        </p:attrNameLst>
                                      </p:cBhvr>
                                    </p:animRot>
                                  </p:childTnLst>
                                </p:cTn>
                              </p:par>
                              <p:par>
                                <p:cTn id="14" presetID="2" presetClass="entr" presetSubtype="1" fill="hold" grpId="0" nodeType="withEffect">
                                  <p:stCondLst>
                                    <p:cond delay="0"/>
                                  </p:stCondLst>
                                  <p:iterate type="lt">
                                    <p:tmPct val="0"/>
                                  </p:iterate>
                                  <p:childTnLst>
                                    <p:set>
                                      <p:cBhvr>
                                        <p:cTn id="15" dur="1" fill="hold">
                                          <p:stCondLst>
                                            <p:cond delay="0"/>
                                          </p:stCondLst>
                                        </p:cTn>
                                        <p:tgtEl>
                                          <p:spTgt spid="5"/>
                                        </p:tgtEl>
                                        <p:attrNameLst>
                                          <p:attrName>style.visibility</p:attrName>
                                        </p:attrNameLst>
                                      </p:cBhvr>
                                      <p:to>
                                        <p:strVal val="visible"/>
                                      </p:to>
                                    </p:set>
                                    <p:anim calcmode="lin" valueType="num">
                                      <p:cBhvr additive="base">
                                        <p:cTn id="16" dur="500" fill="hold"/>
                                        <p:tgtEl>
                                          <p:spTgt spid="5"/>
                                        </p:tgtEl>
                                        <p:attrNameLst>
                                          <p:attrName>ppt_x</p:attrName>
                                        </p:attrNameLst>
                                      </p:cBhvr>
                                      <p:tavLst>
                                        <p:tav tm="0">
                                          <p:val>
                                            <p:strVal val="#ppt_x"/>
                                          </p:val>
                                        </p:tav>
                                        <p:tav tm="100000">
                                          <p:val>
                                            <p:strVal val="#ppt_x"/>
                                          </p:val>
                                        </p:tav>
                                      </p:tavLst>
                                    </p:anim>
                                    <p:anim calcmode="lin" valueType="num">
                                      <p:cBhvr additive="base">
                                        <p:cTn id="17" dur="500" fill="hold"/>
                                        <p:tgtEl>
                                          <p:spTgt spid="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1946"/>
            <a:ext cx="1417791" cy="979395"/>
          </a:xfrm>
          <a:prstGeom prst="rect">
            <a:avLst/>
          </a:prstGeom>
        </p:spPr>
      </p:pic>
      <p:sp>
        <p:nvSpPr>
          <p:cNvPr id="3" name="TextBox 2">
            <a:extLst>
              <a:ext uri="{FF2B5EF4-FFF2-40B4-BE49-F238E27FC236}">
                <a16:creationId xmlns:a16="http://schemas.microsoft.com/office/drawing/2014/main" id="{37A1DD84-D651-C9D7-1D3D-549FE6D4D8FF}"/>
              </a:ext>
            </a:extLst>
          </p:cNvPr>
          <p:cNvSpPr txBox="1"/>
          <p:nvPr/>
        </p:nvSpPr>
        <p:spPr>
          <a:xfrm>
            <a:off x="1725621" y="2858646"/>
            <a:ext cx="8740758" cy="707886"/>
          </a:xfrm>
          <a:prstGeom prst="rect">
            <a:avLst/>
          </a:prstGeom>
          <a:noFill/>
        </p:spPr>
        <p:txBody>
          <a:bodyPr wrap="square" rtlCol="0">
            <a:spAutoFit/>
          </a:bodyPr>
          <a:lstStyle/>
          <a:p>
            <a:pPr lvl="0" algn="ctr">
              <a:defRPr/>
            </a:pPr>
            <a:r>
              <a:rPr lang="en-US" altLang="zh-CN" sz="4000" b="1" noProof="0">
                <a:solidFill>
                  <a:srgbClr val="7030A0"/>
                </a:solidFill>
                <a:latin typeface="Roboto" panose="02000000000000000000" pitchFamily="2" charset="0"/>
                <a:ea typeface="Roboto" panose="02000000000000000000" pitchFamily="2" charset="0"/>
              </a:rPr>
              <a:t>CHÚNG TA BẮT ĐẦU VÀO BÀI HỌC</a:t>
            </a:r>
            <a:endParaRPr kumimoji="0" lang="en-US" altLang="zh-CN" sz="4000" b="1" i="0" u="none" strike="noStrike" kern="1200" cap="none" spc="0" normalizeH="0" baseline="0" noProof="0" dirty="0">
              <a:ln>
                <a:noFill/>
              </a:ln>
              <a:solidFill>
                <a:srgbClr val="7030A0"/>
              </a:solidFill>
              <a:effectLst/>
              <a:uLnTx/>
              <a:uFillTx/>
              <a:latin typeface="Roboto" panose="02000000000000000000" pitchFamily="2" charset="0"/>
              <a:ea typeface="Roboto" panose="02000000000000000000" pitchFamily="2" charset="0"/>
            </a:endParaRPr>
          </a:p>
        </p:txBody>
      </p:sp>
    </p:spTree>
    <p:extLst>
      <p:ext uri="{BB962C8B-B14F-4D97-AF65-F5344CB8AC3E}">
        <p14:creationId xmlns:p14="http://schemas.microsoft.com/office/powerpoint/2010/main" val="35822092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6983605" y="1265393"/>
            <a:ext cx="5188299" cy="5592607"/>
          </a:xfrm>
          <a:prstGeom prst="rect">
            <a:avLst/>
          </a:prstGeom>
          <a:effectLst>
            <a:outerShdw blurRad="63500" sx="102000" sy="102000" algn="ctr" rotWithShape="0">
              <a:prstClr val="black">
                <a:alpha val="40000"/>
              </a:prstClr>
            </a:outerShdw>
          </a:effectLst>
        </p:spPr>
      </p:pic>
      <p:pic>
        <p:nvPicPr>
          <p:cNvPr id="34" name="Picture 3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31946"/>
            <a:ext cx="1417791" cy="979395"/>
          </a:xfrm>
          <a:prstGeom prst="rect">
            <a:avLst/>
          </a:prstGeom>
        </p:spPr>
      </p:pic>
      <p:sp>
        <p:nvSpPr>
          <p:cNvPr id="22" name="TextBox 21"/>
          <p:cNvSpPr txBox="1"/>
          <p:nvPr/>
        </p:nvSpPr>
        <p:spPr>
          <a:xfrm>
            <a:off x="681403" y="2237106"/>
            <a:ext cx="3178095" cy="830997"/>
          </a:xfrm>
          <a:prstGeom prst="rect">
            <a:avLst/>
          </a:prstGeom>
          <a:noFill/>
          <a:ln>
            <a:solidFill>
              <a:srgbClr val="7030A0"/>
            </a:solidFill>
          </a:ln>
        </p:spPr>
        <p:txBody>
          <a:bodyPr wrap="square" rtlCol="0">
            <a:spAutoFit/>
          </a:bodyPr>
          <a:lstStyle/>
          <a:p>
            <a:pPr lvl="0" algn="just">
              <a:defRPr/>
            </a:pPr>
            <a:r>
              <a:rPr lang="vi-VN" altLang="zh-CN" sz="2400">
                <a:solidFill>
                  <a:srgbClr val="00B050"/>
                </a:solidFill>
                <a:latin typeface="Roboto" panose="02000000000000000000" pitchFamily="2" charset="0"/>
                <a:ea typeface="Roboto" panose="02000000000000000000" pitchFamily="2" charset="0"/>
                <a:sym typeface="Wingdings" panose="05000000000000000000" pitchFamily="2" charset="2"/>
              </a:rPr>
              <a:t></a:t>
            </a:r>
            <a:r>
              <a:rPr lang="en-US" altLang="zh-CN" sz="2400">
                <a:solidFill>
                  <a:srgbClr val="7030A0"/>
                </a:solidFill>
                <a:latin typeface="Roboto" panose="02000000000000000000" pitchFamily="2" charset="0"/>
                <a:ea typeface="Roboto" panose="02000000000000000000" pitchFamily="2" charset="0"/>
                <a:sym typeface="Wingdings" panose="05000000000000000000" pitchFamily="2" charset="2"/>
              </a:rPr>
              <a:t> </a:t>
            </a:r>
            <a:r>
              <a:rPr lang="vi-VN" altLang="zh-CN" sz="2400">
                <a:solidFill>
                  <a:srgbClr val="7030A0"/>
                </a:solidFill>
                <a:latin typeface="Roboto" panose="02000000000000000000" pitchFamily="2" charset="0"/>
                <a:ea typeface="Roboto" panose="02000000000000000000" pitchFamily="2" charset="0"/>
              </a:rPr>
              <a:t>Quản trò nói một phép tính cộng bất kì </a:t>
            </a:r>
            <a:endParaRPr kumimoji="0" lang="en-US" altLang="zh-CN" sz="2400" b="0" i="0" u="none" strike="noStrike" kern="1200" cap="none" spc="0" normalizeH="0" baseline="0" noProof="0" dirty="0">
              <a:ln>
                <a:noFill/>
              </a:ln>
              <a:solidFill>
                <a:srgbClr val="7030A0"/>
              </a:solidFill>
              <a:effectLst/>
              <a:uLnTx/>
              <a:uFillTx/>
              <a:latin typeface="Roboto" panose="02000000000000000000" pitchFamily="2" charset="0"/>
              <a:ea typeface="Roboto" panose="02000000000000000000" pitchFamily="2" charset="0"/>
            </a:endParaRPr>
          </a:p>
        </p:txBody>
      </p:sp>
      <p:sp>
        <p:nvSpPr>
          <p:cNvPr id="24" name="TextBox 23">
            <a:extLst>
              <a:ext uri="{FF2B5EF4-FFF2-40B4-BE49-F238E27FC236}">
                <a16:creationId xmlns:a16="http://schemas.microsoft.com/office/drawing/2014/main" id="{8BAB906A-1694-05DB-A671-51D0AA73C0B5}"/>
              </a:ext>
            </a:extLst>
          </p:cNvPr>
          <p:cNvSpPr txBox="1"/>
          <p:nvPr/>
        </p:nvSpPr>
        <p:spPr>
          <a:xfrm>
            <a:off x="963210" y="1394310"/>
            <a:ext cx="1636240" cy="461665"/>
          </a:xfrm>
          <a:prstGeom prst="rect">
            <a:avLst/>
          </a:prstGeom>
          <a:noFill/>
        </p:spPr>
        <p:txBody>
          <a:bodyPr wrap="square" rtlCol="0">
            <a:spAutoFit/>
          </a:bodyPr>
          <a:lstStyle/>
          <a:p>
            <a:pPr lvl="0" algn="just">
              <a:defRPr/>
            </a:pPr>
            <a:r>
              <a:rPr lang="en-US" altLang="zh-CN" sz="2400">
                <a:solidFill>
                  <a:srgbClr val="FF0000"/>
                </a:solidFill>
                <a:latin typeface="Roboto" panose="02000000000000000000" pitchFamily="2" charset="0"/>
                <a:ea typeface="Roboto" panose="02000000000000000000" pitchFamily="2" charset="0"/>
              </a:rPr>
              <a:t>Luật chơi</a:t>
            </a:r>
            <a:endParaRPr kumimoji="0" lang="en-US" altLang="zh-CN" sz="2400" b="0" i="0" u="none" strike="noStrike" kern="1200" cap="none" spc="0" normalizeH="0" baseline="0" noProof="0" dirty="0">
              <a:ln>
                <a:noFill/>
              </a:ln>
              <a:solidFill>
                <a:srgbClr val="FF0000"/>
              </a:solidFill>
              <a:effectLst/>
              <a:uLnTx/>
              <a:uFillTx/>
              <a:latin typeface="Roboto" panose="02000000000000000000" pitchFamily="2" charset="0"/>
              <a:ea typeface="Roboto" panose="02000000000000000000" pitchFamily="2" charset="0"/>
            </a:endParaRPr>
          </a:p>
        </p:txBody>
      </p:sp>
      <p:sp>
        <p:nvSpPr>
          <p:cNvPr id="15" name="TextBox 14"/>
          <p:cNvSpPr txBox="1"/>
          <p:nvPr/>
        </p:nvSpPr>
        <p:spPr>
          <a:xfrm>
            <a:off x="1781330" y="368920"/>
            <a:ext cx="7460324" cy="584775"/>
          </a:xfrm>
          <a:prstGeom prst="rect">
            <a:avLst/>
          </a:prstGeom>
          <a:noFill/>
        </p:spPr>
        <p:txBody>
          <a:bodyPr wrap="square" rtlCol="0">
            <a:spAutoFit/>
          </a:bodyPr>
          <a:lstStyle/>
          <a:p>
            <a:pPr lvl="0" algn="ctr">
              <a:defRPr/>
            </a:pPr>
            <a:r>
              <a:rPr lang="en-US" altLang="zh-CN" sz="3200">
                <a:solidFill>
                  <a:srgbClr val="7030A0"/>
                </a:solidFill>
                <a:latin typeface="Roboto Black" panose="02000000000000000000" pitchFamily="2" charset="0"/>
                <a:ea typeface="Roboto Black" panose="02000000000000000000" pitchFamily="2" charset="0"/>
              </a:rPr>
              <a:t>TRÒ CHƠI “</a:t>
            </a:r>
            <a:r>
              <a:rPr lang="vi-VN" altLang="zh-CN" sz="3200">
                <a:solidFill>
                  <a:srgbClr val="7030A0"/>
                </a:solidFill>
                <a:latin typeface="Roboto Black" panose="02000000000000000000" pitchFamily="2" charset="0"/>
                <a:ea typeface="Roboto Black" panose="02000000000000000000" pitchFamily="2" charset="0"/>
              </a:rPr>
              <a:t>AI NHANH – AI ĐÚNG</a:t>
            </a:r>
            <a:r>
              <a:rPr lang="en-US" altLang="zh-CN" sz="3200">
                <a:solidFill>
                  <a:srgbClr val="7030A0"/>
                </a:solidFill>
                <a:latin typeface="Roboto Black" panose="02000000000000000000" pitchFamily="2" charset="0"/>
                <a:ea typeface="Roboto Black" panose="02000000000000000000" pitchFamily="2" charset="0"/>
              </a:rPr>
              <a:t>”</a:t>
            </a:r>
            <a:endParaRPr lang="vi-VN" altLang="zh-CN" sz="3200">
              <a:solidFill>
                <a:srgbClr val="7030A0"/>
              </a:solidFill>
              <a:latin typeface="Roboto Black" panose="02000000000000000000" pitchFamily="2" charset="0"/>
              <a:ea typeface="Roboto Black" panose="02000000000000000000" pitchFamily="2" charset="0"/>
            </a:endParaRPr>
          </a:p>
        </p:txBody>
      </p:sp>
      <p:sp>
        <p:nvSpPr>
          <p:cNvPr id="16" name="TextBox 15"/>
          <p:cNvSpPr txBox="1"/>
          <p:nvPr/>
        </p:nvSpPr>
        <p:spPr>
          <a:xfrm>
            <a:off x="1781330" y="3449234"/>
            <a:ext cx="3178095" cy="1569660"/>
          </a:xfrm>
          <a:prstGeom prst="rect">
            <a:avLst/>
          </a:prstGeom>
          <a:noFill/>
          <a:ln>
            <a:solidFill>
              <a:srgbClr val="7030A0"/>
            </a:solidFill>
          </a:ln>
        </p:spPr>
        <p:txBody>
          <a:bodyPr wrap="square" rtlCol="0">
            <a:spAutoFit/>
          </a:bodyPr>
          <a:lstStyle/>
          <a:p>
            <a:pPr lvl="0" algn="just">
              <a:defRPr/>
            </a:pPr>
            <a:r>
              <a:rPr lang="vi-VN" altLang="zh-CN" sz="2400">
                <a:solidFill>
                  <a:srgbClr val="00B050"/>
                </a:solidFill>
                <a:latin typeface="Roboto" panose="02000000000000000000" pitchFamily="2" charset="0"/>
                <a:ea typeface="Roboto" panose="02000000000000000000" pitchFamily="2" charset="0"/>
                <a:sym typeface="Wingdings" panose="05000000000000000000" pitchFamily="2" charset="2"/>
              </a:rPr>
              <a:t> </a:t>
            </a:r>
            <a:r>
              <a:rPr lang="vi-VN" altLang="zh-CN" sz="2400">
                <a:solidFill>
                  <a:srgbClr val="7030A0"/>
                </a:solidFill>
                <a:latin typeface="Roboto" panose="02000000000000000000" pitchFamily="2" charset="0"/>
                <a:ea typeface="Roboto" panose="02000000000000000000" pitchFamily="2" charset="0"/>
              </a:rPr>
              <a:t>Người chơi sử dụng các</a:t>
            </a:r>
            <a:r>
              <a:rPr lang="en-US" altLang="zh-CN" sz="2400">
                <a:solidFill>
                  <a:srgbClr val="7030A0"/>
                </a:solidFill>
                <a:latin typeface="Roboto" panose="02000000000000000000" pitchFamily="2" charset="0"/>
                <a:ea typeface="Roboto" panose="02000000000000000000" pitchFamily="2" charset="0"/>
              </a:rPr>
              <a:t> </a:t>
            </a:r>
            <a:r>
              <a:rPr lang="vi-VN" altLang="zh-CN" sz="2400">
                <a:solidFill>
                  <a:srgbClr val="7030A0"/>
                </a:solidFill>
                <a:latin typeface="Roboto" panose="02000000000000000000" pitchFamily="2" charset="0"/>
                <a:ea typeface="Roboto" panose="02000000000000000000" pitchFamily="2" charset="0"/>
              </a:rPr>
              <a:t>số trong phép tính đã cho để viết các phép tính khác</a:t>
            </a:r>
            <a:endParaRPr kumimoji="0" lang="en-US" altLang="zh-CN" sz="2400" b="0" i="0" u="none" strike="noStrike" kern="1200" cap="none" spc="0" normalizeH="0" baseline="0" noProof="0" dirty="0">
              <a:ln>
                <a:noFill/>
              </a:ln>
              <a:solidFill>
                <a:srgbClr val="7030A0"/>
              </a:solidFill>
              <a:effectLst/>
              <a:uLnTx/>
              <a:uFillTx/>
              <a:latin typeface="Roboto" panose="02000000000000000000" pitchFamily="2" charset="0"/>
              <a:ea typeface="Roboto" panose="02000000000000000000" pitchFamily="2" charset="0"/>
            </a:endParaRPr>
          </a:p>
        </p:txBody>
      </p:sp>
      <p:sp>
        <p:nvSpPr>
          <p:cNvPr id="17" name="TextBox 16"/>
          <p:cNvSpPr txBox="1"/>
          <p:nvPr/>
        </p:nvSpPr>
        <p:spPr>
          <a:xfrm>
            <a:off x="3201368" y="5301636"/>
            <a:ext cx="3557651" cy="1200329"/>
          </a:xfrm>
          <a:prstGeom prst="rect">
            <a:avLst/>
          </a:prstGeom>
          <a:noFill/>
          <a:ln>
            <a:solidFill>
              <a:srgbClr val="7030A0"/>
            </a:solidFill>
          </a:ln>
        </p:spPr>
        <p:txBody>
          <a:bodyPr wrap="square" rtlCol="0">
            <a:spAutoFit/>
          </a:bodyPr>
          <a:lstStyle/>
          <a:p>
            <a:pPr lvl="0" algn="just">
              <a:defRPr/>
            </a:pPr>
            <a:r>
              <a:rPr lang="vi-VN" altLang="zh-CN" sz="2400">
                <a:solidFill>
                  <a:srgbClr val="00B050"/>
                </a:solidFill>
                <a:latin typeface="Roboto" panose="02000000000000000000" pitchFamily="2" charset="0"/>
                <a:ea typeface="Roboto" panose="02000000000000000000" pitchFamily="2" charset="0"/>
                <a:sym typeface="Wingdings" panose="05000000000000000000" pitchFamily="2" charset="2"/>
              </a:rPr>
              <a:t> </a:t>
            </a:r>
            <a:r>
              <a:rPr lang="vi-VN" altLang="zh-CN" sz="2400">
                <a:solidFill>
                  <a:srgbClr val="7030A0"/>
                </a:solidFill>
                <a:latin typeface="Roboto" panose="02000000000000000000" pitchFamily="2" charset="0"/>
                <a:ea typeface="Roboto" panose="02000000000000000000" pitchFamily="2" charset="0"/>
              </a:rPr>
              <a:t>Ai viết được nhiều</a:t>
            </a:r>
            <a:r>
              <a:rPr lang="en-US" altLang="zh-CN" sz="2400">
                <a:solidFill>
                  <a:srgbClr val="7030A0"/>
                </a:solidFill>
                <a:latin typeface="Roboto" panose="02000000000000000000" pitchFamily="2" charset="0"/>
                <a:ea typeface="Roboto" panose="02000000000000000000" pitchFamily="2" charset="0"/>
              </a:rPr>
              <a:t> </a:t>
            </a:r>
            <a:r>
              <a:rPr lang="vi-VN" altLang="zh-CN" sz="2400">
                <a:solidFill>
                  <a:srgbClr val="7030A0"/>
                </a:solidFill>
                <a:latin typeface="Roboto" panose="02000000000000000000" pitchFamily="2" charset="0"/>
                <a:ea typeface="Roboto" panose="02000000000000000000" pitchFamily="2" charset="0"/>
              </a:rPr>
              <a:t>phép tính</a:t>
            </a:r>
            <a:r>
              <a:rPr lang="en-US" altLang="zh-CN" sz="2400">
                <a:solidFill>
                  <a:srgbClr val="7030A0"/>
                </a:solidFill>
                <a:latin typeface="Roboto" panose="02000000000000000000" pitchFamily="2" charset="0"/>
                <a:ea typeface="Roboto" panose="02000000000000000000" pitchFamily="2" charset="0"/>
              </a:rPr>
              <a:t> </a:t>
            </a:r>
            <a:r>
              <a:rPr lang="vi-VN" altLang="zh-CN" sz="2400">
                <a:solidFill>
                  <a:srgbClr val="7030A0"/>
                </a:solidFill>
                <a:latin typeface="Roboto" panose="02000000000000000000" pitchFamily="2" charset="0"/>
                <a:ea typeface="Roboto" panose="02000000000000000000" pitchFamily="2" charset="0"/>
              </a:rPr>
              <a:t>đúng</a:t>
            </a:r>
            <a:r>
              <a:rPr lang="en-US" altLang="zh-CN" sz="2400">
                <a:solidFill>
                  <a:srgbClr val="7030A0"/>
                </a:solidFill>
                <a:latin typeface="Roboto" panose="02000000000000000000" pitchFamily="2" charset="0"/>
                <a:ea typeface="Roboto" panose="02000000000000000000" pitchFamily="2" charset="0"/>
              </a:rPr>
              <a:t> và nhanh hơn</a:t>
            </a:r>
            <a:r>
              <a:rPr lang="vi-VN" altLang="zh-CN" sz="2400">
                <a:solidFill>
                  <a:srgbClr val="7030A0"/>
                </a:solidFill>
                <a:latin typeface="Roboto" panose="02000000000000000000" pitchFamily="2" charset="0"/>
                <a:ea typeface="Roboto" panose="02000000000000000000" pitchFamily="2" charset="0"/>
              </a:rPr>
              <a:t> thì thắng cuộc</a:t>
            </a:r>
            <a:endParaRPr kumimoji="0" lang="en-US" altLang="zh-CN" sz="2400" b="0" i="0" u="none" strike="noStrike" kern="1200" cap="none" spc="0" normalizeH="0" baseline="0" noProof="0" dirty="0">
              <a:ln>
                <a:noFill/>
              </a:ln>
              <a:solidFill>
                <a:srgbClr val="7030A0"/>
              </a:solidFill>
              <a:effectLst/>
              <a:uLnTx/>
              <a:uFillTx/>
              <a:latin typeface="Roboto" panose="02000000000000000000" pitchFamily="2" charset="0"/>
              <a:ea typeface="Roboto" panose="02000000000000000000" pitchFamily="2" charset="0"/>
            </a:endParaRPr>
          </a:p>
        </p:txBody>
      </p:sp>
    </p:spTree>
    <p:extLst>
      <p:ext uri="{BB962C8B-B14F-4D97-AF65-F5344CB8AC3E}">
        <p14:creationId xmlns:p14="http://schemas.microsoft.com/office/powerpoint/2010/main" val="4135572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par>
                                <p:cTn id="10" presetID="22" presetClass="entr" presetSubtype="4" fill="hold" grpId="0" nodeType="with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wipe(down)">
                                      <p:cBhvr>
                                        <p:cTn id="12" dur="500"/>
                                        <p:tgtEl>
                                          <p:spTgt spid="24"/>
                                        </p:tgtEl>
                                      </p:cBhvr>
                                    </p:animEffect>
                                  </p:childTnLst>
                                </p:cTn>
                              </p:par>
                              <p:par>
                                <p:cTn id="13" presetID="42" presetClass="entr" presetSubtype="0" fill="hold" nodeType="with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1000"/>
                                        <p:tgtEl>
                                          <p:spTgt spid="3"/>
                                        </p:tgtEl>
                                      </p:cBhvr>
                                    </p:animEffect>
                                    <p:anim calcmode="lin" valueType="num">
                                      <p:cBhvr>
                                        <p:cTn id="16" dur="1000" fill="hold"/>
                                        <p:tgtEl>
                                          <p:spTgt spid="3"/>
                                        </p:tgtEl>
                                        <p:attrNameLst>
                                          <p:attrName>ppt_x</p:attrName>
                                        </p:attrNameLst>
                                      </p:cBhvr>
                                      <p:tavLst>
                                        <p:tav tm="0">
                                          <p:val>
                                            <p:strVal val="#ppt_x"/>
                                          </p:val>
                                        </p:tav>
                                        <p:tav tm="100000">
                                          <p:val>
                                            <p:strVal val="#ppt_x"/>
                                          </p:val>
                                        </p:tav>
                                      </p:tavLst>
                                    </p:anim>
                                    <p:anim calcmode="lin" valueType="num">
                                      <p:cBhvr>
                                        <p:cTn id="17"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wipe(down)">
                                      <p:cBhvr>
                                        <p:cTn id="22" dur="500"/>
                                        <p:tgtEl>
                                          <p:spTgt spid="22"/>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wipe(down)">
                                      <p:cBhvr>
                                        <p:cTn id="27" dur="500"/>
                                        <p:tgtEl>
                                          <p:spTgt spid="16"/>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wipe(down)">
                                      <p:cBhvr>
                                        <p:cTn id="3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4" grpId="0"/>
      <p:bldP spid="15" grpId="0"/>
      <p:bldP spid="16" grpId="0" animBg="1"/>
      <p:bldP spid="17"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Oval 4"/>
          <p:cNvSpPr/>
          <p:nvPr/>
        </p:nvSpPr>
        <p:spPr>
          <a:xfrm>
            <a:off x="1423768" y="3731917"/>
            <a:ext cx="1662169" cy="1153002"/>
          </a:xfrm>
          <a:custGeom>
            <a:avLst/>
            <a:gdLst>
              <a:gd name="connsiteX0" fmla="*/ 0 w 2174237"/>
              <a:gd name="connsiteY0" fmla="*/ 742254 h 1484507"/>
              <a:gd name="connsiteX1" fmla="*/ 1087119 w 2174237"/>
              <a:gd name="connsiteY1" fmla="*/ 0 h 1484507"/>
              <a:gd name="connsiteX2" fmla="*/ 2174238 w 2174237"/>
              <a:gd name="connsiteY2" fmla="*/ 742254 h 1484507"/>
              <a:gd name="connsiteX3" fmla="*/ 1087119 w 2174237"/>
              <a:gd name="connsiteY3" fmla="*/ 1484508 h 1484507"/>
              <a:gd name="connsiteX4" fmla="*/ 0 w 2174237"/>
              <a:gd name="connsiteY4" fmla="*/ 742254 h 1484507"/>
              <a:gd name="connsiteX0" fmla="*/ 2158 w 2176396"/>
              <a:gd name="connsiteY0" fmla="*/ 742254 h 1484508"/>
              <a:gd name="connsiteX1" fmla="*/ 1089277 w 2176396"/>
              <a:gd name="connsiteY1" fmla="*/ 0 h 1484508"/>
              <a:gd name="connsiteX2" fmla="*/ 2176396 w 2176396"/>
              <a:gd name="connsiteY2" fmla="*/ 742254 h 1484508"/>
              <a:gd name="connsiteX3" fmla="*/ 1089277 w 2176396"/>
              <a:gd name="connsiteY3" fmla="*/ 1484508 h 1484508"/>
              <a:gd name="connsiteX4" fmla="*/ 2158 w 2176396"/>
              <a:gd name="connsiteY4" fmla="*/ 742254 h 1484508"/>
              <a:gd name="connsiteX0" fmla="*/ 2158 w 2182417"/>
              <a:gd name="connsiteY0" fmla="*/ 742254 h 1484508"/>
              <a:gd name="connsiteX1" fmla="*/ 1089277 w 2182417"/>
              <a:gd name="connsiteY1" fmla="*/ 0 h 1484508"/>
              <a:gd name="connsiteX2" fmla="*/ 2176396 w 2182417"/>
              <a:gd name="connsiteY2" fmla="*/ 742254 h 1484508"/>
              <a:gd name="connsiteX3" fmla="*/ 1089277 w 2182417"/>
              <a:gd name="connsiteY3" fmla="*/ 1484508 h 1484508"/>
              <a:gd name="connsiteX4" fmla="*/ 2158 w 2182417"/>
              <a:gd name="connsiteY4" fmla="*/ 742254 h 1484508"/>
              <a:gd name="connsiteX0" fmla="*/ 2158 w 2185794"/>
              <a:gd name="connsiteY0" fmla="*/ 742254 h 1484508"/>
              <a:gd name="connsiteX1" fmla="*/ 1089277 w 2185794"/>
              <a:gd name="connsiteY1" fmla="*/ 0 h 1484508"/>
              <a:gd name="connsiteX2" fmla="*/ 2176396 w 2185794"/>
              <a:gd name="connsiteY2" fmla="*/ 742254 h 1484508"/>
              <a:gd name="connsiteX3" fmla="*/ 1089277 w 2185794"/>
              <a:gd name="connsiteY3" fmla="*/ 1484508 h 1484508"/>
              <a:gd name="connsiteX4" fmla="*/ 2158 w 2185794"/>
              <a:gd name="connsiteY4" fmla="*/ 742254 h 1484508"/>
              <a:gd name="connsiteX0" fmla="*/ 2158 w 2182417"/>
              <a:gd name="connsiteY0" fmla="*/ 742254 h 1484508"/>
              <a:gd name="connsiteX1" fmla="*/ 1089277 w 2182417"/>
              <a:gd name="connsiteY1" fmla="*/ 0 h 1484508"/>
              <a:gd name="connsiteX2" fmla="*/ 2176396 w 2182417"/>
              <a:gd name="connsiteY2" fmla="*/ 742254 h 1484508"/>
              <a:gd name="connsiteX3" fmla="*/ 1089277 w 2182417"/>
              <a:gd name="connsiteY3" fmla="*/ 1484508 h 1484508"/>
              <a:gd name="connsiteX4" fmla="*/ 2158 w 2182417"/>
              <a:gd name="connsiteY4" fmla="*/ 742254 h 1484508"/>
              <a:gd name="connsiteX0" fmla="*/ 2158 w 2182713"/>
              <a:gd name="connsiteY0" fmla="*/ 746922 h 1489176"/>
              <a:gd name="connsiteX1" fmla="*/ 1089277 w 2182713"/>
              <a:gd name="connsiteY1" fmla="*/ 4668 h 1489176"/>
              <a:gd name="connsiteX2" fmla="*/ 2176396 w 2182713"/>
              <a:gd name="connsiteY2" fmla="*/ 746922 h 1489176"/>
              <a:gd name="connsiteX3" fmla="*/ 1089277 w 2182713"/>
              <a:gd name="connsiteY3" fmla="*/ 1489176 h 1489176"/>
              <a:gd name="connsiteX4" fmla="*/ 2158 w 2182713"/>
              <a:gd name="connsiteY4" fmla="*/ 746922 h 1489176"/>
              <a:gd name="connsiteX0" fmla="*/ 2158 w 2182417"/>
              <a:gd name="connsiteY0" fmla="*/ 742667 h 1484921"/>
              <a:gd name="connsiteX1" fmla="*/ 1089277 w 2182417"/>
              <a:gd name="connsiteY1" fmla="*/ 413 h 1484921"/>
              <a:gd name="connsiteX2" fmla="*/ 2176396 w 2182417"/>
              <a:gd name="connsiteY2" fmla="*/ 742667 h 1484921"/>
              <a:gd name="connsiteX3" fmla="*/ 1089277 w 2182417"/>
              <a:gd name="connsiteY3" fmla="*/ 1484921 h 1484921"/>
              <a:gd name="connsiteX4" fmla="*/ 2158 w 2182417"/>
              <a:gd name="connsiteY4" fmla="*/ 742667 h 1484921"/>
              <a:gd name="connsiteX0" fmla="*/ 1525 w 2180141"/>
              <a:gd name="connsiteY0" fmla="*/ 742283 h 1484586"/>
              <a:gd name="connsiteX1" fmla="*/ 1088644 w 2180141"/>
              <a:gd name="connsiteY1" fmla="*/ 29 h 1484586"/>
              <a:gd name="connsiteX2" fmla="*/ 2175763 w 2180141"/>
              <a:gd name="connsiteY2" fmla="*/ 722187 h 1484586"/>
              <a:gd name="connsiteX3" fmla="*/ 1088644 w 2180141"/>
              <a:gd name="connsiteY3" fmla="*/ 1484537 h 1484586"/>
              <a:gd name="connsiteX4" fmla="*/ 1525 w 2180141"/>
              <a:gd name="connsiteY4" fmla="*/ 742283 h 1484586"/>
              <a:gd name="connsiteX0" fmla="*/ 1525 w 2180141"/>
              <a:gd name="connsiteY0" fmla="*/ 742283 h 1484586"/>
              <a:gd name="connsiteX1" fmla="*/ 1088644 w 2180141"/>
              <a:gd name="connsiteY1" fmla="*/ 29 h 1484586"/>
              <a:gd name="connsiteX2" fmla="*/ 2175763 w 2180141"/>
              <a:gd name="connsiteY2" fmla="*/ 722187 h 1484586"/>
              <a:gd name="connsiteX3" fmla="*/ 1088644 w 2180141"/>
              <a:gd name="connsiteY3" fmla="*/ 1484537 h 1484586"/>
              <a:gd name="connsiteX4" fmla="*/ 1525 w 2180141"/>
              <a:gd name="connsiteY4" fmla="*/ 742283 h 1484586"/>
              <a:gd name="connsiteX0" fmla="*/ 1525 w 2176639"/>
              <a:gd name="connsiteY0" fmla="*/ 742314 h 1484617"/>
              <a:gd name="connsiteX1" fmla="*/ 1088644 w 2176639"/>
              <a:gd name="connsiteY1" fmla="*/ 60 h 1484617"/>
              <a:gd name="connsiteX2" fmla="*/ 2175763 w 2176639"/>
              <a:gd name="connsiteY2" fmla="*/ 722218 h 1484617"/>
              <a:gd name="connsiteX3" fmla="*/ 1088644 w 2176639"/>
              <a:gd name="connsiteY3" fmla="*/ 1484568 h 1484617"/>
              <a:gd name="connsiteX4" fmla="*/ 1525 w 2176639"/>
              <a:gd name="connsiteY4" fmla="*/ 742314 h 1484617"/>
              <a:gd name="connsiteX0" fmla="*/ 3285 w 2178399"/>
              <a:gd name="connsiteY0" fmla="*/ 742314 h 1484617"/>
              <a:gd name="connsiteX1" fmla="*/ 1090404 w 2178399"/>
              <a:gd name="connsiteY1" fmla="*/ 60 h 1484617"/>
              <a:gd name="connsiteX2" fmla="*/ 2177523 w 2178399"/>
              <a:gd name="connsiteY2" fmla="*/ 722218 h 1484617"/>
              <a:gd name="connsiteX3" fmla="*/ 1090404 w 2178399"/>
              <a:gd name="connsiteY3" fmla="*/ 1484568 h 1484617"/>
              <a:gd name="connsiteX4" fmla="*/ 3285 w 2178399"/>
              <a:gd name="connsiteY4" fmla="*/ 742314 h 1484617"/>
              <a:gd name="connsiteX0" fmla="*/ 399 w 2175513"/>
              <a:gd name="connsiteY0" fmla="*/ 742314 h 1485731"/>
              <a:gd name="connsiteX1" fmla="*/ 1087518 w 2175513"/>
              <a:gd name="connsiteY1" fmla="*/ 60 h 1485731"/>
              <a:gd name="connsiteX2" fmla="*/ 2174637 w 2175513"/>
              <a:gd name="connsiteY2" fmla="*/ 722218 h 1485731"/>
              <a:gd name="connsiteX3" fmla="*/ 1087518 w 2175513"/>
              <a:gd name="connsiteY3" fmla="*/ 1484568 h 1485731"/>
              <a:gd name="connsiteX4" fmla="*/ 399 w 2175513"/>
              <a:gd name="connsiteY4" fmla="*/ 742314 h 1485731"/>
              <a:gd name="connsiteX0" fmla="*/ 399 w 2175513"/>
              <a:gd name="connsiteY0" fmla="*/ 742346 h 1485763"/>
              <a:gd name="connsiteX1" fmla="*/ 1087518 w 2175513"/>
              <a:gd name="connsiteY1" fmla="*/ 92 h 1485763"/>
              <a:gd name="connsiteX2" fmla="*/ 2174637 w 2175513"/>
              <a:gd name="connsiteY2" fmla="*/ 722250 h 1485763"/>
              <a:gd name="connsiteX3" fmla="*/ 1087518 w 2175513"/>
              <a:gd name="connsiteY3" fmla="*/ 1484600 h 1485763"/>
              <a:gd name="connsiteX4" fmla="*/ 399 w 2175513"/>
              <a:gd name="connsiteY4" fmla="*/ 742346 h 1485763"/>
              <a:gd name="connsiteX0" fmla="*/ 399 w 2175513"/>
              <a:gd name="connsiteY0" fmla="*/ 742346 h 1485763"/>
              <a:gd name="connsiteX1" fmla="*/ 1087518 w 2175513"/>
              <a:gd name="connsiteY1" fmla="*/ 92 h 1485763"/>
              <a:gd name="connsiteX2" fmla="*/ 2174637 w 2175513"/>
              <a:gd name="connsiteY2" fmla="*/ 722250 h 1485763"/>
              <a:gd name="connsiteX3" fmla="*/ 1087518 w 2175513"/>
              <a:gd name="connsiteY3" fmla="*/ 1484600 h 1485763"/>
              <a:gd name="connsiteX4" fmla="*/ 399 w 2175513"/>
              <a:gd name="connsiteY4" fmla="*/ 742346 h 14857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75513" h="1485763">
                <a:moveTo>
                  <a:pt x="399" y="742346"/>
                </a:moveTo>
                <a:cubicBezTo>
                  <a:pt x="-19698" y="-39379"/>
                  <a:pt x="725145" y="3441"/>
                  <a:pt x="1087518" y="92"/>
                </a:cubicBezTo>
                <a:cubicBezTo>
                  <a:pt x="1449891" y="-3257"/>
                  <a:pt x="2204781" y="81202"/>
                  <a:pt x="2174637" y="722250"/>
                </a:cubicBezTo>
                <a:cubicBezTo>
                  <a:pt x="2194733" y="1483877"/>
                  <a:pt x="1449891" y="1481251"/>
                  <a:pt x="1087518" y="1484600"/>
                </a:cubicBezTo>
                <a:cubicBezTo>
                  <a:pt x="725145" y="1487949"/>
                  <a:pt x="20496" y="1524071"/>
                  <a:pt x="399" y="742346"/>
                </a:cubicBezTo>
                <a:close/>
              </a:path>
            </a:pathLst>
          </a:custGeom>
          <a:solidFill>
            <a:srgbClr val="FDBB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Oval 4"/>
          <p:cNvSpPr/>
          <p:nvPr/>
        </p:nvSpPr>
        <p:spPr>
          <a:xfrm>
            <a:off x="3184463" y="5266378"/>
            <a:ext cx="1662169" cy="1153002"/>
          </a:xfrm>
          <a:custGeom>
            <a:avLst/>
            <a:gdLst>
              <a:gd name="connsiteX0" fmla="*/ 0 w 2174237"/>
              <a:gd name="connsiteY0" fmla="*/ 742254 h 1484507"/>
              <a:gd name="connsiteX1" fmla="*/ 1087119 w 2174237"/>
              <a:gd name="connsiteY1" fmla="*/ 0 h 1484507"/>
              <a:gd name="connsiteX2" fmla="*/ 2174238 w 2174237"/>
              <a:gd name="connsiteY2" fmla="*/ 742254 h 1484507"/>
              <a:gd name="connsiteX3" fmla="*/ 1087119 w 2174237"/>
              <a:gd name="connsiteY3" fmla="*/ 1484508 h 1484507"/>
              <a:gd name="connsiteX4" fmla="*/ 0 w 2174237"/>
              <a:gd name="connsiteY4" fmla="*/ 742254 h 1484507"/>
              <a:gd name="connsiteX0" fmla="*/ 2158 w 2176396"/>
              <a:gd name="connsiteY0" fmla="*/ 742254 h 1484508"/>
              <a:gd name="connsiteX1" fmla="*/ 1089277 w 2176396"/>
              <a:gd name="connsiteY1" fmla="*/ 0 h 1484508"/>
              <a:gd name="connsiteX2" fmla="*/ 2176396 w 2176396"/>
              <a:gd name="connsiteY2" fmla="*/ 742254 h 1484508"/>
              <a:gd name="connsiteX3" fmla="*/ 1089277 w 2176396"/>
              <a:gd name="connsiteY3" fmla="*/ 1484508 h 1484508"/>
              <a:gd name="connsiteX4" fmla="*/ 2158 w 2176396"/>
              <a:gd name="connsiteY4" fmla="*/ 742254 h 1484508"/>
              <a:gd name="connsiteX0" fmla="*/ 2158 w 2182417"/>
              <a:gd name="connsiteY0" fmla="*/ 742254 h 1484508"/>
              <a:gd name="connsiteX1" fmla="*/ 1089277 w 2182417"/>
              <a:gd name="connsiteY1" fmla="*/ 0 h 1484508"/>
              <a:gd name="connsiteX2" fmla="*/ 2176396 w 2182417"/>
              <a:gd name="connsiteY2" fmla="*/ 742254 h 1484508"/>
              <a:gd name="connsiteX3" fmla="*/ 1089277 w 2182417"/>
              <a:gd name="connsiteY3" fmla="*/ 1484508 h 1484508"/>
              <a:gd name="connsiteX4" fmla="*/ 2158 w 2182417"/>
              <a:gd name="connsiteY4" fmla="*/ 742254 h 1484508"/>
              <a:gd name="connsiteX0" fmla="*/ 2158 w 2185794"/>
              <a:gd name="connsiteY0" fmla="*/ 742254 h 1484508"/>
              <a:gd name="connsiteX1" fmla="*/ 1089277 w 2185794"/>
              <a:gd name="connsiteY1" fmla="*/ 0 h 1484508"/>
              <a:gd name="connsiteX2" fmla="*/ 2176396 w 2185794"/>
              <a:gd name="connsiteY2" fmla="*/ 742254 h 1484508"/>
              <a:gd name="connsiteX3" fmla="*/ 1089277 w 2185794"/>
              <a:gd name="connsiteY3" fmla="*/ 1484508 h 1484508"/>
              <a:gd name="connsiteX4" fmla="*/ 2158 w 2185794"/>
              <a:gd name="connsiteY4" fmla="*/ 742254 h 1484508"/>
              <a:gd name="connsiteX0" fmla="*/ 2158 w 2182417"/>
              <a:gd name="connsiteY0" fmla="*/ 742254 h 1484508"/>
              <a:gd name="connsiteX1" fmla="*/ 1089277 w 2182417"/>
              <a:gd name="connsiteY1" fmla="*/ 0 h 1484508"/>
              <a:gd name="connsiteX2" fmla="*/ 2176396 w 2182417"/>
              <a:gd name="connsiteY2" fmla="*/ 742254 h 1484508"/>
              <a:gd name="connsiteX3" fmla="*/ 1089277 w 2182417"/>
              <a:gd name="connsiteY3" fmla="*/ 1484508 h 1484508"/>
              <a:gd name="connsiteX4" fmla="*/ 2158 w 2182417"/>
              <a:gd name="connsiteY4" fmla="*/ 742254 h 1484508"/>
              <a:gd name="connsiteX0" fmla="*/ 2158 w 2182713"/>
              <a:gd name="connsiteY0" fmla="*/ 746922 h 1489176"/>
              <a:gd name="connsiteX1" fmla="*/ 1089277 w 2182713"/>
              <a:gd name="connsiteY1" fmla="*/ 4668 h 1489176"/>
              <a:gd name="connsiteX2" fmla="*/ 2176396 w 2182713"/>
              <a:gd name="connsiteY2" fmla="*/ 746922 h 1489176"/>
              <a:gd name="connsiteX3" fmla="*/ 1089277 w 2182713"/>
              <a:gd name="connsiteY3" fmla="*/ 1489176 h 1489176"/>
              <a:gd name="connsiteX4" fmla="*/ 2158 w 2182713"/>
              <a:gd name="connsiteY4" fmla="*/ 746922 h 1489176"/>
              <a:gd name="connsiteX0" fmla="*/ 2158 w 2182417"/>
              <a:gd name="connsiteY0" fmla="*/ 742667 h 1484921"/>
              <a:gd name="connsiteX1" fmla="*/ 1089277 w 2182417"/>
              <a:gd name="connsiteY1" fmla="*/ 413 h 1484921"/>
              <a:gd name="connsiteX2" fmla="*/ 2176396 w 2182417"/>
              <a:gd name="connsiteY2" fmla="*/ 742667 h 1484921"/>
              <a:gd name="connsiteX3" fmla="*/ 1089277 w 2182417"/>
              <a:gd name="connsiteY3" fmla="*/ 1484921 h 1484921"/>
              <a:gd name="connsiteX4" fmla="*/ 2158 w 2182417"/>
              <a:gd name="connsiteY4" fmla="*/ 742667 h 1484921"/>
              <a:gd name="connsiteX0" fmla="*/ 1525 w 2180141"/>
              <a:gd name="connsiteY0" fmla="*/ 742283 h 1484586"/>
              <a:gd name="connsiteX1" fmla="*/ 1088644 w 2180141"/>
              <a:gd name="connsiteY1" fmla="*/ 29 h 1484586"/>
              <a:gd name="connsiteX2" fmla="*/ 2175763 w 2180141"/>
              <a:gd name="connsiteY2" fmla="*/ 722187 h 1484586"/>
              <a:gd name="connsiteX3" fmla="*/ 1088644 w 2180141"/>
              <a:gd name="connsiteY3" fmla="*/ 1484537 h 1484586"/>
              <a:gd name="connsiteX4" fmla="*/ 1525 w 2180141"/>
              <a:gd name="connsiteY4" fmla="*/ 742283 h 1484586"/>
              <a:gd name="connsiteX0" fmla="*/ 1525 w 2180141"/>
              <a:gd name="connsiteY0" fmla="*/ 742283 h 1484586"/>
              <a:gd name="connsiteX1" fmla="*/ 1088644 w 2180141"/>
              <a:gd name="connsiteY1" fmla="*/ 29 h 1484586"/>
              <a:gd name="connsiteX2" fmla="*/ 2175763 w 2180141"/>
              <a:gd name="connsiteY2" fmla="*/ 722187 h 1484586"/>
              <a:gd name="connsiteX3" fmla="*/ 1088644 w 2180141"/>
              <a:gd name="connsiteY3" fmla="*/ 1484537 h 1484586"/>
              <a:gd name="connsiteX4" fmla="*/ 1525 w 2180141"/>
              <a:gd name="connsiteY4" fmla="*/ 742283 h 1484586"/>
              <a:gd name="connsiteX0" fmla="*/ 1525 w 2176639"/>
              <a:gd name="connsiteY0" fmla="*/ 742314 h 1484617"/>
              <a:gd name="connsiteX1" fmla="*/ 1088644 w 2176639"/>
              <a:gd name="connsiteY1" fmla="*/ 60 h 1484617"/>
              <a:gd name="connsiteX2" fmla="*/ 2175763 w 2176639"/>
              <a:gd name="connsiteY2" fmla="*/ 722218 h 1484617"/>
              <a:gd name="connsiteX3" fmla="*/ 1088644 w 2176639"/>
              <a:gd name="connsiteY3" fmla="*/ 1484568 h 1484617"/>
              <a:gd name="connsiteX4" fmla="*/ 1525 w 2176639"/>
              <a:gd name="connsiteY4" fmla="*/ 742314 h 1484617"/>
              <a:gd name="connsiteX0" fmla="*/ 3285 w 2178399"/>
              <a:gd name="connsiteY0" fmla="*/ 742314 h 1484617"/>
              <a:gd name="connsiteX1" fmla="*/ 1090404 w 2178399"/>
              <a:gd name="connsiteY1" fmla="*/ 60 h 1484617"/>
              <a:gd name="connsiteX2" fmla="*/ 2177523 w 2178399"/>
              <a:gd name="connsiteY2" fmla="*/ 722218 h 1484617"/>
              <a:gd name="connsiteX3" fmla="*/ 1090404 w 2178399"/>
              <a:gd name="connsiteY3" fmla="*/ 1484568 h 1484617"/>
              <a:gd name="connsiteX4" fmla="*/ 3285 w 2178399"/>
              <a:gd name="connsiteY4" fmla="*/ 742314 h 1484617"/>
              <a:gd name="connsiteX0" fmla="*/ 399 w 2175513"/>
              <a:gd name="connsiteY0" fmla="*/ 742314 h 1485731"/>
              <a:gd name="connsiteX1" fmla="*/ 1087518 w 2175513"/>
              <a:gd name="connsiteY1" fmla="*/ 60 h 1485731"/>
              <a:gd name="connsiteX2" fmla="*/ 2174637 w 2175513"/>
              <a:gd name="connsiteY2" fmla="*/ 722218 h 1485731"/>
              <a:gd name="connsiteX3" fmla="*/ 1087518 w 2175513"/>
              <a:gd name="connsiteY3" fmla="*/ 1484568 h 1485731"/>
              <a:gd name="connsiteX4" fmla="*/ 399 w 2175513"/>
              <a:gd name="connsiteY4" fmla="*/ 742314 h 1485731"/>
              <a:gd name="connsiteX0" fmla="*/ 399 w 2175513"/>
              <a:gd name="connsiteY0" fmla="*/ 742346 h 1485763"/>
              <a:gd name="connsiteX1" fmla="*/ 1087518 w 2175513"/>
              <a:gd name="connsiteY1" fmla="*/ 92 h 1485763"/>
              <a:gd name="connsiteX2" fmla="*/ 2174637 w 2175513"/>
              <a:gd name="connsiteY2" fmla="*/ 722250 h 1485763"/>
              <a:gd name="connsiteX3" fmla="*/ 1087518 w 2175513"/>
              <a:gd name="connsiteY3" fmla="*/ 1484600 h 1485763"/>
              <a:gd name="connsiteX4" fmla="*/ 399 w 2175513"/>
              <a:gd name="connsiteY4" fmla="*/ 742346 h 1485763"/>
              <a:gd name="connsiteX0" fmla="*/ 399 w 2175513"/>
              <a:gd name="connsiteY0" fmla="*/ 742346 h 1485763"/>
              <a:gd name="connsiteX1" fmla="*/ 1087518 w 2175513"/>
              <a:gd name="connsiteY1" fmla="*/ 92 h 1485763"/>
              <a:gd name="connsiteX2" fmla="*/ 2174637 w 2175513"/>
              <a:gd name="connsiteY2" fmla="*/ 722250 h 1485763"/>
              <a:gd name="connsiteX3" fmla="*/ 1087518 w 2175513"/>
              <a:gd name="connsiteY3" fmla="*/ 1484600 h 1485763"/>
              <a:gd name="connsiteX4" fmla="*/ 399 w 2175513"/>
              <a:gd name="connsiteY4" fmla="*/ 742346 h 14857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75513" h="1485763">
                <a:moveTo>
                  <a:pt x="399" y="742346"/>
                </a:moveTo>
                <a:cubicBezTo>
                  <a:pt x="-19698" y="-39379"/>
                  <a:pt x="725145" y="3441"/>
                  <a:pt x="1087518" y="92"/>
                </a:cubicBezTo>
                <a:cubicBezTo>
                  <a:pt x="1449891" y="-3257"/>
                  <a:pt x="2204781" y="81202"/>
                  <a:pt x="2174637" y="722250"/>
                </a:cubicBezTo>
                <a:cubicBezTo>
                  <a:pt x="2194733" y="1483877"/>
                  <a:pt x="1449891" y="1481251"/>
                  <a:pt x="1087518" y="1484600"/>
                </a:cubicBezTo>
                <a:cubicBezTo>
                  <a:pt x="725145" y="1487949"/>
                  <a:pt x="20496" y="1524071"/>
                  <a:pt x="399" y="742346"/>
                </a:cubicBezTo>
                <a:close/>
              </a:path>
            </a:pathLst>
          </a:custGeom>
          <a:solidFill>
            <a:srgbClr val="FDBB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p:cNvSpPr/>
          <p:nvPr/>
        </p:nvSpPr>
        <p:spPr>
          <a:xfrm>
            <a:off x="2096651" y="1911084"/>
            <a:ext cx="1662169" cy="1153002"/>
          </a:xfrm>
          <a:custGeom>
            <a:avLst/>
            <a:gdLst>
              <a:gd name="connsiteX0" fmla="*/ 0 w 2174237"/>
              <a:gd name="connsiteY0" fmla="*/ 742254 h 1484507"/>
              <a:gd name="connsiteX1" fmla="*/ 1087119 w 2174237"/>
              <a:gd name="connsiteY1" fmla="*/ 0 h 1484507"/>
              <a:gd name="connsiteX2" fmla="*/ 2174238 w 2174237"/>
              <a:gd name="connsiteY2" fmla="*/ 742254 h 1484507"/>
              <a:gd name="connsiteX3" fmla="*/ 1087119 w 2174237"/>
              <a:gd name="connsiteY3" fmla="*/ 1484508 h 1484507"/>
              <a:gd name="connsiteX4" fmla="*/ 0 w 2174237"/>
              <a:gd name="connsiteY4" fmla="*/ 742254 h 1484507"/>
              <a:gd name="connsiteX0" fmla="*/ 2158 w 2176396"/>
              <a:gd name="connsiteY0" fmla="*/ 742254 h 1484508"/>
              <a:gd name="connsiteX1" fmla="*/ 1089277 w 2176396"/>
              <a:gd name="connsiteY1" fmla="*/ 0 h 1484508"/>
              <a:gd name="connsiteX2" fmla="*/ 2176396 w 2176396"/>
              <a:gd name="connsiteY2" fmla="*/ 742254 h 1484508"/>
              <a:gd name="connsiteX3" fmla="*/ 1089277 w 2176396"/>
              <a:gd name="connsiteY3" fmla="*/ 1484508 h 1484508"/>
              <a:gd name="connsiteX4" fmla="*/ 2158 w 2176396"/>
              <a:gd name="connsiteY4" fmla="*/ 742254 h 1484508"/>
              <a:gd name="connsiteX0" fmla="*/ 2158 w 2182417"/>
              <a:gd name="connsiteY0" fmla="*/ 742254 h 1484508"/>
              <a:gd name="connsiteX1" fmla="*/ 1089277 w 2182417"/>
              <a:gd name="connsiteY1" fmla="*/ 0 h 1484508"/>
              <a:gd name="connsiteX2" fmla="*/ 2176396 w 2182417"/>
              <a:gd name="connsiteY2" fmla="*/ 742254 h 1484508"/>
              <a:gd name="connsiteX3" fmla="*/ 1089277 w 2182417"/>
              <a:gd name="connsiteY3" fmla="*/ 1484508 h 1484508"/>
              <a:gd name="connsiteX4" fmla="*/ 2158 w 2182417"/>
              <a:gd name="connsiteY4" fmla="*/ 742254 h 1484508"/>
              <a:gd name="connsiteX0" fmla="*/ 2158 w 2185794"/>
              <a:gd name="connsiteY0" fmla="*/ 742254 h 1484508"/>
              <a:gd name="connsiteX1" fmla="*/ 1089277 w 2185794"/>
              <a:gd name="connsiteY1" fmla="*/ 0 h 1484508"/>
              <a:gd name="connsiteX2" fmla="*/ 2176396 w 2185794"/>
              <a:gd name="connsiteY2" fmla="*/ 742254 h 1484508"/>
              <a:gd name="connsiteX3" fmla="*/ 1089277 w 2185794"/>
              <a:gd name="connsiteY3" fmla="*/ 1484508 h 1484508"/>
              <a:gd name="connsiteX4" fmla="*/ 2158 w 2185794"/>
              <a:gd name="connsiteY4" fmla="*/ 742254 h 1484508"/>
              <a:gd name="connsiteX0" fmla="*/ 2158 w 2182417"/>
              <a:gd name="connsiteY0" fmla="*/ 742254 h 1484508"/>
              <a:gd name="connsiteX1" fmla="*/ 1089277 w 2182417"/>
              <a:gd name="connsiteY1" fmla="*/ 0 h 1484508"/>
              <a:gd name="connsiteX2" fmla="*/ 2176396 w 2182417"/>
              <a:gd name="connsiteY2" fmla="*/ 742254 h 1484508"/>
              <a:gd name="connsiteX3" fmla="*/ 1089277 w 2182417"/>
              <a:gd name="connsiteY3" fmla="*/ 1484508 h 1484508"/>
              <a:gd name="connsiteX4" fmla="*/ 2158 w 2182417"/>
              <a:gd name="connsiteY4" fmla="*/ 742254 h 1484508"/>
              <a:gd name="connsiteX0" fmla="*/ 2158 w 2182713"/>
              <a:gd name="connsiteY0" fmla="*/ 746922 h 1489176"/>
              <a:gd name="connsiteX1" fmla="*/ 1089277 w 2182713"/>
              <a:gd name="connsiteY1" fmla="*/ 4668 h 1489176"/>
              <a:gd name="connsiteX2" fmla="*/ 2176396 w 2182713"/>
              <a:gd name="connsiteY2" fmla="*/ 746922 h 1489176"/>
              <a:gd name="connsiteX3" fmla="*/ 1089277 w 2182713"/>
              <a:gd name="connsiteY3" fmla="*/ 1489176 h 1489176"/>
              <a:gd name="connsiteX4" fmla="*/ 2158 w 2182713"/>
              <a:gd name="connsiteY4" fmla="*/ 746922 h 1489176"/>
              <a:gd name="connsiteX0" fmla="*/ 2158 w 2182417"/>
              <a:gd name="connsiteY0" fmla="*/ 742667 h 1484921"/>
              <a:gd name="connsiteX1" fmla="*/ 1089277 w 2182417"/>
              <a:gd name="connsiteY1" fmla="*/ 413 h 1484921"/>
              <a:gd name="connsiteX2" fmla="*/ 2176396 w 2182417"/>
              <a:gd name="connsiteY2" fmla="*/ 742667 h 1484921"/>
              <a:gd name="connsiteX3" fmla="*/ 1089277 w 2182417"/>
              <a:gd name="connsiteY3" fmla="*/ 1484921 h 1484921"/>
              <a:gd name="connsiteX4" fmla="*/ 2158 w 2182417"/>
              <a:gd name="connsiteY4" fmla="*/ 742667 h 1484921"/>
              <a:gd name="connsiteX0" fmla="*/ 1525 w 2180141"/>
              <a:gd name="connsiteY0" fmla="*/ 742283 h 1484586"/>
              <a:gd name="connsiteX1" fmla="*/ 1088644 w 2180141"/>
              <a:gd name="connsiteY1" fmla="*/ 29 h 1484586"/>
              <a:gd name="connsiteX2" fmla="*/ 2175763 w 2180141"/>
              <a:gd name="connsiteY2" fmla="*/ 722187 h 1484586"/>
              <a:gd name="connsiteX3" fmla="*/ 1088644 w 2180141"/>
              <a:gd name="connsiteY3" fmla="*/ 1484537 h 1484586"/>
              <a:gd name="connsiteX4" fmla="*/ 1525 w 2180141"/>
              <a:gd name="connsiteY4" fmla="*/ 742283 h 1484586"/>
              <a:gd name="connsiteX0" fmla="*/ 1525 w 2180141"/>
              <a:gd name="connsiteY0" fmla="*/ 742283 h 1484586"/>
              <a:gd name="connsiteX1" fmla="*/ 1088644 w 2180141"/>
              <a:gd name="connsiteY1" fmla="*/ 29 h 1484586"/>
              <a:gd name="connsiteX2" fmla="*/ 2175763 w 2180141"/>
              <a:gd name="connsiteY2" fmla="*/ 722187 h 1484586"/>
              <a:gd name="connsiteX3" fmla="*/ 1088644 w 2180141"/>
              <a:gd name="connsiteY3" fmla="*/ 1484537 h 1484586"/>
              <a:gd name="connsiteX4" fmla="*/ 1525 w 2180141"/>
              <a:gd name="connsiteY4" fmla="*/ 742283 h 1484586"/>
              <a:gd name="connsiteX0" fmla="*/ 1525 w 2176639"/>
              <a:gd name="connsiteY0" fmla="*/ 742314 h 1484617"/>
              <a:gd name="connsiteX1" fmla="*/ 1088644 w 2176639"/>
              <a:gd name="connsiteY1" fmla="*/ 60 h 1484617"/>
              <a:gd name="connsiteX2" fmla="*/ 2175763 w 2176639"/>
              <a:gd name="connsiteY2" fmla="*/ 722218 h 1484617"/>
              <a:gd name="connsiteX3" fmla="*/ 1088644 w 2176639"/>
              <a:gd name="connsiteY3" fmla="*/ 1484568 h 1484617"/>
              <a:gd name="connsiteX4" fmla="*/ 1525 w 2176639"/>
              <a:gd name="connsiteY4" fmla="*/ 742314 h 1484617"/>
              <a:gd name="connsiteX0" fmla="*/ 3285 w 2178399"/>
              <a:gd name="connsiteY0" fmla="*/ 742314 h 1484617"/>
              <a:gd name="connsiteX1" fmla="*/ 1090404 w 2178399"/>
              <a:gd name="connsiteY1" fmla="*/ 60 h 1484617"/>
              <a:gd name="connsiteX2" fmla="*/ 2177523 w 2178399"/>
              <a:gd name="connsiteY2" fmla="*/ 722218 h 1484617"/>
              <a:gd name="connsiteX3" fmla="*/ 1090404 w 2178399"/>
              <a:gd name="connsiteY3" fmla="*/ 1484568 h 1484617"/>
              <a:gd name="connsiteX4" fmla="*/ 3285 w 2178399"/>
              <a:gd name="connsiteY4" fmla="*/ 742314 h 1484617"/>
              <a:gd name="connsiteX0" fmla="*/ 399 w 2175513"/>
              <a:gd name="connsiteY0" fmla="*/ 742314 h 1485731"/>
              <a:gd name="connsiteX1" fmla="*/ 1087518 w 2175513"/>
              <a:gd name="connsiteY1" fmla="*/ 60 h 1485731"/>
              <a:gd name="connsiteX2" fmla="*/ 2174637 w 2175513"/>
              <a:gd name="connsiteY2" fmla="*/ 722218 h 1485731"/>
              <a:gd name="connsiteX3" fmla="*/ 1087518 w 2175513"/>
              <a:gd name="connsiteY3" fmla="*/ 1484568 h 1485731"/>
              <a:gd name="connsiteX4" fmla="*/ 399 w 2175513"/>
              <a:gd name="connsiteY4" fmla="*/ 742314 h 1485731"/>
              <a:gd name="connsiteX0" fmla="*/ 399 w 2175513"/>
              <a:gd name="connsiteY0" fmla="*/ 742346 h 1485763"/>
              <a:gd name="connsiteX1" fmla="*/ 1087518 w 2175513"/>
              <a:gd name="connsiteY1" fmla="*/ 92 h 1485763"/>
              <a:gd name="connsiteX2" fmla="*/ 2174637 w 2175513"/>
              <a:gd name="connsiteY2" fmla="*/ 722250 h 1485763"/>
              <a:gd name="connsiteX3" fmla="*/ 1087518 w 2175513"/>
              <a:gd name="connsiteY3" fmla="*/ 1484600 h 1485763"/>
              <a:gd name="connsiteX4" fmla="*/ 399 w 2175513"/>
              <a:gd name="connsiteY4" fmla="*/ 742346 h 1485763"/>
              <a:gd name="connsiteX0" fmla="*/ 399 w 2175513"/>
              <a:gd name="connsiteY0" fmla="*/ 742346 h 1485763"/>
              <a:gd name="connsiteX1" fmla="*/ 1087518 w 2175513"/>
              <a:gd name="connsiteY1" fmla="*/ 92 h 1485763"/>
              <a:gd name="connsiteX2" fmla="*/ 2174637 w 2175513"/>
              <a:gd name="connsiteY2" fmla="*/ 722250 h 1485763"/>
              <a:gd name="connsiteX3" fmla="*/ 1087518 w 2175513"/>
              <a:gd name="connsiteY3" fmla="*/ 1484600 h 1485763"/>
              <a:gd name="connsiteX4" fmla="*/ 399 w 2175513"/>
              <a:gd name="connsiteY4" fmla="*/ 742346 h 14857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75513" h="1485763">
                <a:moveTo>
                  <a:pt x="399" y="742346"/>
                </a:moveTo>
                <a:cubicBezTo>
                  <a:pt x="-19698" y="-39379"/>
                  <a:pt x="725145" y="3441"/>
                  <a:pt x="1087518" y="92"/>
                </a:cubicBezTo>
                <a:cubicBezTo>
                  <a:pt x="1449891" y="-3257"/>
                  <a:pt x="2204781" y="81202"/>
                  <a:pt x="2174637" y="722250"/>
                </a:cubicBezTo>
                <a:cubicBezTo>
                  <a:pt x="2194733" y="1483877"/>
                  <a:pt x="1449891" y="1481251"/>
                  <a:pt x="1087518" y="1484600"/>
                </a:cubicBezTo>
                <a:cubicBezTo>
                  <a:pt x="725145" y="1487949"/>
                  <a:pt x="20496" y="1524071"/>
                  <a:pt x="399" y="742346"/>
                </a:cubicBezTo>
                <a:close/>
              </a:path>
            </a:pathLst>
          </a:custGeom>
          <a:solidFill>
            <a:srgbClr val="FDBB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6983605" y="1265393"/>
            <a:ext cx="5188299" cy="5592607"/>
          </a:xfrm>
          <a:prstGeom prst="rect">
            <a:avLst/>
          </a:prstGeom>
          <a:effectLst>
            <a:outerShdw blurRad="63500" sx="102000" sy="102000" algn="ctr" rotWithShape="0">
              <a:prstClr val="black">
                <a:alpha val="40000"/>
              </a:prstClr>
            </a:outerShdw>
          </a:effectLst>
        </p:spPr>
      </p:pic>
      <p:pic>
        <p:nvPicPr>
          <p:cNvPr id="34" name="Picture 3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31946"/>
            <a:ext cx="1417791" cy="979395"/>
          </a:xfrm>
          <a:prstGeom prst="rect">
            <a:avLst/>
          </a:prstGeom>
        </p:spPr>
      </p:pic>
      <p:grpSp>
        <p:nvGrpSpPr>
          <p:cNvPr id="9" name="Group 8"/>
          <p:cNvGrpSpPr/>
          <p:nvPr/>
        </p:nvGrpSpPr>
        <p:grpSpPr>
          <a:xfrm>
            <a:off x="4015548" y="1047449"/>
            <a:ext cx="3596665" cy="2071294"/>
            <a:chOff x="4610214" y="1520352"/>
            <a:chExt cx="3050503" cy="1688325"/>
          </a:xfrm>
        </p:grpSpPr>
        <p:grpSp>
          <p:nvGrpSpPr>
            <p:cNvPr id="7" name="Group 6"/>
            <p:cNvGrpSpPr/>
            <p:nvPr/>
          </p:nvGrpSpPr>
          <p:grpSpPr>
            <a:xfrm>
              <a:off x="4610214" y="1520352"/>
              <a:ext cx="3050503" cy="1688325"/>
              <a:chOff x="4610214" y="1520352"/>
              <a:chExt cx="3050503" cy="1688325"/>
            </a:xfrm>
            <a:solidFill>
              <a:srgbClr val="7BA492"/>
            </a:solidFill>
          </p:grpSpPr>
          <p:sp>
            <p:nvSpPr>
              <p:cNvPr id="2" name="Rectangle 1"/>
              <p:cNvSpPr/>
              <p:nvPr/>
            </p:nvSpPr>
            <p:spPr>
              <a:xfrm>
                <a:off x="4610214" y="1520352"/>
                <a:ext cx="3050503" cy="1343585"/>
              </a:xfrm>
              <a:custGeom>
                <a:avLst/>
                <a:gdLst>
                  <a:gd name="connsiteX0" fmla="*/ 0 w 2200537"/>
                  <a:gd name="connsiteY0" fmla="*/ 0 h 1129167"/>
                  <a:gd name="connsiteX1" fmla="*/ 2200537 w 2200537"/>
                  <a:gd name="connsiteY1" fmla="*/ 0 h 1129167"/>
                  <a:gd name="connsiteX2" fmla="*/ 2200537 w 2200537"/>
                  <a:gd name="connsiteY2" fmla="*/ 1129167 h 1129167"/>
                  <a:gd name="connsiteX3" fmla="*/ 0 w 2200537"/>
                  <a:gd name="connsiteY3" fmla="*/ 1129167 h 1129167"/>
                  <a:gd name="connsiteX4" fmla="*/ 0 w 2200537"/>
                  <a:gd name="connsiteY4" fmla="*/ 0 h 1129167"/>
                  <a:gd name="connsiteX0" fmla="*/ 0 w 2200537"/>
                  <a:gd name="connsiteY0" fmla="*/ 0 h 1129167"/>
                  <a:gd name="connsiteX1" fmla="*/ 2200537 w 2200537"/>
                  <a:gd name="connsiteY1" fmla="*/ 0 h 1129167"/>
                  <a:gd name="connsiteX2" fmla="*/ 2200537 w 2200537"/>
                  <a:gd name="connsiteY2" fmla="*/ 1129167 h 1129167"/>
                  <a:gd name="connsiteX3" fmla="*/ 0 w 2200537"/>
                  <a:gd name="connsiteY3" fmla="*/ 1129167 h 1129167"/>
                  <a:gd name="connsiteX4" fmla="*/ 0 w 2200537"/>
                  <a:gd name="connsiteY4" fmla="*/ 0 h 1129167"/>
                  <a:gd name="connsiteX0" fmla="*/ 0 w 2200537"/>
                  <a:gd name="connsiteY0" fmla="*/ 0 h 1129167"/>
                  <a:gd name="connsiteX1" fmla="*/ 2200537 w 2200537"/>
                  <a:gd name="connsiteY1" fmla="*/ 0 h 1129167"/>
                  <a:gd name="connsiteX2" fmla="*/ 2200537 w 2200537"/>
                  <a:gd name="connsiteY2" fmla="*/ 1129167 h 1129167"/>
                  <a:gd name="connsiteX3" fmla="*/ 0 w 2200537"/>
                  <a:gd name="connsiteY3" fmla="*/ 1129167 h 1129167"/>
                  <a:gd name="connsiteX4" fmla="*/ 0 w 2200537"/>
                  <a:gd name="connsiteY4" fmla="*/ 0 h 1129167"/>
                  <a:gd name="connsiteX0" fmla="*/ 0 w 2200537"/>
                  <a:gd name="connsiteY0" fmla="*/ 22329 h 1151496"/>
                  <a:gd name="connsiteX1" fmla="*/ 2200537 w 2200537"/>
                  <a:gd name="connsiteY1" fmla="*/ 22329 h 1151496"/>
                  <a:gd name="connsiteX2" fmla="*/ 2200537 w 2200537"/>
                  <a:gd name="connsiteY2" fmla="*/ 1151496 h 1151496"/>
                  <a:gd name="connsiteX3" fmla="*/ 0 w 2200537"/>
                  <a:gd name="connsiteY3" fmla="*/ 1151496 h 1151496"/>
                  <a:gd name="connsiteX4" fmla="*/ 0 w 2200537"/>
                  <a:gd name="connsiteY4" fmla="*/ 22329 h 1151496"/>
                  <a:gd name="connsiteX0" fmla="*/ 0 w 2200537"/>
                  <a:gd name="connsiteY0" fmla="*/ 4466 h 1133633"/>
                  <a:gd name="connsiteX1" fmla="*/ 2200537 w 2200537"/>
                  <a:gd name="connsiteY1" fmla="*/ 4466 h 1133633"/>
                  <a:gd name="connsiteX2" fmla="*/ 2200537 w 2200537"/>
                  <a:gd name="connsiteY2" fmla="*/ 1133633 h 1133633"/>
                  <a:gd name="connsiteX3" fmla="*/ 0 w 2200537"/>
                  <a:gd name="connsiteY3" fmla="*/ 1133633 h 1133633"/>
                  <a:gd name="connsiteX4" fmla="*/ 0 w 2200537"/>
                  <a:gd name="connsiteY4" fmla="*/ 4466 h 1133633"/>
                  <a:gd name="connsiteX0" fmla="*/ 0 w 2200537"/>
                  <a:gd name="connsiteY0" fmla="*/ 31260 h 1160427"/>
                  <a:gd name="connsiteX1" fmla="*/ 2200537 w 2200537"/>
                  <a:gd name="connsiteY1" fmla="*/ 31260 h 1160427"/>
                  <a:gd name="connsiteX2" fmla="*/ 2200537 w 2200537"/>
                  <a:gd name="connsiteY2" fmla="*/ 1160427 h 1160427"/>
                  <a:gd name="connsiteX3" fmla="*/ 0 w 2200537"/>
                  <a:gd name="connsiteY3" fmla="*/ 1160427 h 1160427"/>
                  <a:gd name="connsiteX4" fmla="*/ 0 w 2200537"/>
                  <a:gd name="connsiteY4" fmla="*/ 31260 h 1160427"/>
                  <a:gd name="connsiteX0" fmla="*/ 0 w 2200537"/>
                  <a:gd name="connsiteY0" fmla="*/ 45526 h 1174693"/>
                  <a:gd name="connsiteX1" fmla="*/ 2200537 w 2200537"/>
                  <a:gd name="connsiteY1" fmla="*/ 45526 h 1174693"/>
                  <a:gd name="connsiteX2" fmla="*/ 2200537 w 2200537"/>
                  <a:gd name="connsiteY2" fmla="*/ 1174693 h 1174693"/>
                  <a:gd name="connsiteX3" fmla="*/ 0 w 2200537"/>
                  <a:gd name="connsiteY3" fmla="*/ 1174693 h 1174693"/>
                  <a:gd name="connsiteX4" fmla="*/ 0 w 2200537"/>
                  <a:gd name="connsiteY4" fmla="*/ 45526 h 1174693"/>
                  <a:gd name="connsiteX0" fmla="*/ 0 w 2240730"/>
                  <a:gd name="connsiteY0" fmla="*/ 45526 h 1174693"/>
                  <a:gd name="connsiteX1" fmla="*/ 2200537 w 2240730"/>
                  <a:gd name="connsiteY1" fmla="*/ 45526 h 1174693"/>
                  <a:gd name="connsiteX2" fmla="*/ 2200537 w 2240730"/>
                  <a:gd name="connsiteY2" fmla="*/ 1174693 h 1174693"/>
                  <a:gd name="connsiteX3" fmla="*/ 0 w 2240730"/>
                  <a:gd name="connsiteY3" fmla="*/ 1174693 h 1174693"/>
                  <a:gd name="connsiteX4" fmla="*/ 0 w 2240730"/>
                  <a:gd name="connsiteY4" fmla="*/ 45526 h 1174693"/>
                  <a:gd name="connsiteX0" fmla="*/ 0 w 2249662"/>
                  <a:gd name="connsiteY0" fmla="*/ 45526 h 1174693"/>
                  <a:gd name="connsiteX1" fmla="*/ 2200537 w 2249662"/>
                  <a:gd name="connsiteY1" fmla="*/ 45526 h 1174693"/>
                  <a:gd name="connsiteX2" fmla="*/ 2200537 w 2249662"/>
                  <a:gd name="connsiteY2" fmla="*/ 1174693 h 1174693"/>
                  <a:gd name="connsiteX3" fmla="*/ 0 w 2249662"/>
                  <a:gd name="connsiteY3" fmla="*/ 1174693 h 1174693"/>
                  <a:gd name="connsiteX4" fmla="*/ 0 w 2249662"/>
                  <a:gd name="connsiteY4" fmla="*/ 45526 h 1174693"/>
                  <a:gd name="connsiteX0" fmla="*/ 80387 w 2330049"/>
                  <a:gd name="connsiteY0" fmla="*/ 45526 h 1174693"/>
                  <a:gd name="connsiteX1" fmla="*/ 2280924 w 2330049"/>
                  <a:gd name="connsiteY1" fmla="*/ 45526 h 1174693"/>
                  <a:gd name="connsiteX2" fmla="*/ 2280924 w 2330049"/>
                  <a:gd name="connsiteY2" fmla="*/ 1174693 h 1174693"/>
                  <a:gd name="connsiteX3" fmla="*/ 80387 w 2330049"/>
                  <a:gd name="connsiteY3" fmla="*/ 1174693 h 1174693"/>
                  <a:gd name="connsiteX4" fmla="*/ 80387 w 2330049"/>
                  <a:gd name="connsiteY4" fmla="*/ 45526 h 1174693"/>
                  <a:gd name="connsiteX0" fmla="*/ 117562 w 2367224"/>
                  <a:gd name="connsiteY0" fmla="*/ 45526 h 1174693"/>
                  <a:gd name="connsiteX1" fmla="*/ 2318099 w 2367224"/>
                  <a:gd name="connsiteY1" fmla="*/ 45526 h 1174693"/>
                  <a:gd name="connsiteX2" fmla="*/ 2318099 w 2367224"/>
                  <a:gd name="connsiteY2" fmla="*/ 1174693 h 1174693"/>
                  <a:gd name="connsiteX3" fmla="*/ 117562 w 2367224"/>
                  <a:gd name="connsiteY3" fmla="*/ 1174693 h 1174693"/>
                  <a:gd name="connsiteX4" fmla="*/ 117562 w 2367224"/>
                  <a:gd name="connsiteY4" fmla="*/ 45526 h 1174693"/>
                  <a:gd name="connsiteX0" fmla="*/ 107581 w 2357243"/>
                  <a:gd name="connsiteY0" fmla="*/ 45526 h 1174693"/>
                  <a:gd name="connsiteX1" fmla="*/ 2308118 w 2357243"/>
                  <a:gd name="connsiteY1" fmla="*/ 45526 h 1174693"/>
                  <a:gd name="connsiteX2" fmla="*/ 2308118 w 2357243"/>
                  <a:gd name="connsiteY2" fmla="*/ 1174693 h 1174693"/>
                  <a:gd name="connsiteX3" fmla="*/ 107581 w 2357243"/>
                  <a:gd name="connsiteY3" fmla="*/ 1174693 h 1174693"/>
                  <a:gd name="connsiteX4" fmla="*/ 107581 w 2357243"/>
                  <a:gd name="connsiteY4" fmla="*/ 45526 h 1174693"/>
                  <a:gd name="connsiteX0" fmla="*/ 107581 w 2357243"/>
                  <a:gd name="connsiteY0" fmla="*/ 45526 h 1232749"/>
                  <a:gd name="connsiteX1" fmla="*/ 2308118 w 2357243"/>
                  <a:gd name="connsiteY1" fmla="*/ 45526 h 1232749"/>
                  <a:gd name="connsiteX2" fmla="*/ 2308118 w 2357243"/>
                  <a:gd name="connsiteY2" fmla="*/ 1174693 h 1232749"/>
                  <a:gd name="connsiteX3" fmla="*/ 107581 w 2357243"/>
                  <a:gd name="connsiteY3" fmla="*/ 1174693 h 1232749"/>
                  <a:gd name="connsiteX4" fmla="*/ 107581 w 2357243"/>
                  <a:gd name="connsiteY4" fmla="*/ 45526 h 1232749"/>
                  <a:gd name="connsiteX0" fmla="*/ 107581 w 2359991"/>
                  <a:gd name="connsiteY0" fmla="*/ 45526 h 1238460"/>
                  <a:gd name="connsiteX1" fmla="*/ 2308118 w 2359991"/>
                  <a:gd name="connsiteY1" fmla="*/ 45526 h 1238460"/>
                  <a:gd name="connsiteX2" fmla="*/ 2318167 w 2359991"/>
                  <a:gd name="connsiteY2" fmla="*/ 1194790 h 1238460"/>
                  <a:gd name="connsiteX3" fmla="*/ 107581 w 2359991"/>
                  <a:gd name="connsiteY3" fmla="*/ 1174693 h 1238460"/>
                  <a:gd name="connsiteX4" fmla="*/ 107581 w 2359991"/>
                  <a:gd name="connsiteY4" fmla="*/ 45526 h 1238460"/>
                  <a:gd name="connsiteX0" fmla="*/ 107581 w 2359991"/>
                  <a:gd name="connsiteY0" fmla="*/ 45526 h 1238460"/>
                  <a:gd name="connsiteX1" fmla="*/ 2308118 w 2359991"/>
                  <a:gd name="connsiteY1" fmla="*/ 45526 h 1238460"/>
                  <a:gd name="connsiteX2" fmla="*/ 2318167 w 2359991"/>
                  <a:gd name="connsiteY2" fmla="*/ 1194790 h 1238460"/>
                  <a:gd name="connsiteX3" fmla="*/ 107581 w 2359991"/>
                  <a:gd name="connsiteY3" fmla="*/ 1174693 h 1238460"/>
                  <a:gd name="connsiteX4" fmla="*/ 107581 w 2359991"/>
                  <a:gd name="connsiteY4" fmla="*/ 45526 h 1238460"/>
                  <a:gd name="connsiteX0" fmla="*/ 107581 w 2359991"/>
                  <a:gd name="connsiteY0" fmla="*/ 45526 h 1267640"/>
                  <a:gd name="connsiteX1" fmla="*/ 2308118 w 2359991"/>
                  <a:gd name="connsiteY1" fmla="*/ 45526 h 1267640"/>
                  <a:gd name="connsiteX2" fmla="*/ 2318167 w 2359991"/>
                  <a:gd name="connsiteY2" fmla="*/ 1194790 h 1267640"/>
                  <a:gd name="connsiteX3" fmla="*/ 107581 w 2359991"/>
                  <a:gd name="connsiteY3" fmla="*/ 1174693 h 1267640"/>
                  <a:gd name="connsiteX4" fmla="*/ 107581 w 2359991"/>
                  <a:gd name="connsiteY4" fmla="*/ 45526 h 1267640"/>
                  <a:gd name="connsiteX0" fmla="*/ 107581 w 2384786"/>
                  <a:gd name="connsiteY0" fmla="*/ 45526 h 1267640"/>
                  <a:gd name="connsiteX1" fmla="*/ 2308118 w 2384786"/>
                  <a:gd name="connsiteY1" fmla="*/ 45526 h 1267640"/>
                  <a:gd name="connsiteX2" fmla="*/ 2318167 w 2384786"/>
                  <a:gd name="connsiteY2" fmla="*/ 1194790 h 1267640"/>
                  <a:gd name="connsiteX3" fmla="*/ 107581 w 2384786"/>
                  <a:gd name="connsiteY3" fmla="*/ 1174693 h 1267640"/>
                  <a:gd name="connsiteX4" fmla="*/ 107581 w 2384786"/>
                  <a:gd name="connsiteY4" fmla="*/ 45526 h 1267640"/>
                  <a:gd name="connsiteX0" fmla="*/ 107581 w 2384786"/>
                  <a:gd name="connsiteY0" fmla="*/ 45526 h 1449816"/>
                  <a:gd name="connsiteX1" fmla="*/ 2308118 w 2384786"/>
                  <a:gd name="connsiteY1" fmla="*/ 45526 h 1449816"/>
                  <a:gd name="connsiteX2" fmla="*/ 2318167 w 2384786"/>
                  <a:gd name="connsiteY2" fmla="*/ 1194790 h 1449816"/>
                  <a:gd name="connsiteX3" fmla="*/ 107581 w 2384786"/>
                  <a:gd name="connsiteY3" fmla="*/ 1174693 h 1449816"/>
                  <a:gd name="connsiteX4" fmla="*/ 107581 w 2384786"/>
                  <a:gd name="connsiteY4" fmla="*/ 45526 h 1449816"/>
                  <a:gd name="connsiteX0" fmla="*/ 349505 w 2626710"/>
                  <a:gd name="connsiteY0" fmla="*/ 45526 h 1449816"/>
                  <a:gd name="connsiteX1" fmla="*/ 2550042 w 2626710"/>
                  <a:gd name="connsiteY1" fmla="*/ 45526 h 1449816"/>
                  <a:gd name="connsiteX2" fmla="*/ 2560091 w 2626710"/>
                  <a:gd name="connsiteY2" fmla="*/ 1194790 h 1449816"/>
                  <a:gd name="connsiteX3" fmla="*/ 349505 w 2626710"/>
                  <a:gd name="connsiteY3" fmla="*/ 1174693 h 1449816"/>
                  <a:gd name="connsiteX4" fmla="*/ 349505 w 2626710"/>
                  <a:gd name="connsiteY4" fmla="*/ 45526 h 1449816"/>
                  <a:gd name="connsiteX0" fmla="*/ 349505 w 2626710"/>
                  <a:gd name="connsiteY0" fmla="*/ 254759 h 1659049"/>
                  <a:gd name="connsiteX1" fmla="*/ 2550042 w 2626710"/>
                  <a:gd name="connsiteY1" fmla="*/ 254759 h 1659049"/>
                  <a:gd name="connsiteX2" fmla="*/ 2560091 w 2626710"/>
                  <a:gd name="connsiteY2" fmla="*/ 1404023 h 1659049"/>
                  <a:gd name="connsiteX3" fmla="*/ 349505 w 2626710"/>
                  <a:gd name="connsiteY3" fmla="*/ 1383926 h 1659049"/>
                  <a:gd name="connsiteX4" fmla="*/ 349505 w 2626710"/>
                  <a:gd name="connsiteY4" fmla="*/ 254759 h 1659049"/>
                  <a:gd name="connsiteX0" fmla="*/ 424011 w 2810843"/>
                  <a:gd name="connsiteY0" fmla="*/ 97433 h 1343585"/>
                  <a:gd name="connsiteX1" fmla="*/ 2624548 w 2810843"/>
                  <a:gd name="connsiteY1" fmla="*/ 97433 h 1343585"/>
                  <a:gd name="connsiteX2" fmla="*/ 2634597 w 2810843"/>
                  <a:gd name="connsiteY2" fmla="*/ 1246697 h 1343585"/>
                  <a:gd name="connsiteX3" fmla="*/ 424011 w 2810843"/>
                  <a:gd name="connsiteY3" fmla="*/ 1226600 h 1343585"/>
                  <a:gd name="connsiteX4" fmla="*/ 424011 w 2810843"/>
                  <a:gd name="connsiteY4" fmla="*/ 97433 h 1343585"/>
                  <a:gd name="connsiteX0" fmla="*/ 424011 w 3050503"/>
                  <a:gd name="connsiteY0" fmla="*/ 97433 h 1343585"/>
                  <a:gd name="connsiteX1" fmla="*/ 2624548 w 3050503"/>
                  <a:gd name="connsiteY1" fmla="*/ 97433 h 1343585"/>
                  <a:gd name="connsiteX2" fmla="*/ 2634597 w 3050503"/>
                  <a:gd name="connsiteY2" fmla="*/ 1246697 h 1343585"/>
                  <a:gd name="connsiteX3" fmla="*/ 424011 w 3050503"/>
                  <a:gd name="connsiteY3" fmla="*/ 1226600 h 1343585"/>
                  <a:gd name="connsiteX4" fmla="*/ 424011 w 3050503"/>
                  <a:gd name="connsiteY4" fmla="*/ 97433 h 13435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50503" h="1343585">
                    <a:moveTo>
                      <a:pt x="424011" y="97433"/>
                    </a:moveTo>
                    <a:cubicBezTo>
                      <a:pt x="1157523" y="47191"/>
                      <a:pt x="2256117" y="-94111"/>
                      <a:pt x="2624548" y="97433"/>
                    </a:cubicBezTo>
                    <a:cubicBezTo>
                      <a:pt x="2992979" y="288977"/>
                      <a:pt x="3358060" y="1156262"/>
                      <a:pt x="2634597" y="1246697"/>
                    </a:cubicBezTo>
                    <a:cubicBezTo>
                      <a:pt x="1911134" y="1337132"/>
                      <a:pt x="792442" y="1418144"/>
                      <a:pt x="424011" y="1226600"/>
                    </a:cubicBezTo>
                    <a:cubicBezTo>
                      <a:pt x="55580" y="1035056"/>
                      <a:pt x="-309501" y="147675"/>
                      <a:pt x="424011" y="97433"/>
                    </a:cubicBezTo>
                    <a:close/>
                  </a:path>
                </a:pathLst>
              </a:cu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Isosceles Triangle 3"/>
              <p:cNvSpPr/>
              <p:nvPr/>
            </p:nvSpPr>
            <p:spPr>
              <a:xfrm rot="8825508">
                <a:off x="7127330" y="2605776"/>
                <a:ext cx="351252" cy="602901"/>
              </a:xfrm>
              <a:custGeom>
                <a:avLst/>
                <a:gdLst>
                  <a:gd name="connsiteX0" fmla="*/ 0 w 343201"/>
                  <a:gd name="connsiteY0" fmla="*/ 602901 h 602901"/>
                  <a:gd name="connsiteX1" fmla="*/ 171601 w 343201"/>
                  <a:gd name="connsiteY1" fmla="*/ 0 h 602901"/>
                  <a:gd name="connsiteX2" fmla="*/ 343201 w 343201"/>
                  <a:gd name="connsiteY2" fmla="*/ 602901 h 602901"/>
                  <a:gd name="connsiteX3" fmla="*/ 0 w 343201"/>
                  <a:gd name="connsiteY3" fmla="*/ 602901 h 602901"/>
                  <a:gd name="connsiteX0" fmla="*/ 0 w 351252"/>
                  <a:gd name="connsiteY0" fmla="*/ 602901 h 602901"/>
                  <a:gd name="connsiteX1" fmla="*/ 171601 w 351252"/>
                  <a:gd name="connsiteY1" fmla="*/ 0 h 602901"/>
                  <a:gd name="connsiteX2" fmla="*/ 343201 w 351252"/>
                  <a:gd name="connsiteY2" fmla="*/ 602901 h 602901"/>
                  <a:gd name="connsiteX3" fmla="*/ 0 w 351252"/>
                  <a:gd name="connsiteY3" fmla="*/ 602901 h 602901"/>
                  <a:gd name="connsiteX0" fmla="*/ 0 w 351252"/>
                  <a:gd name="connsiteY0" fmla="*/ 602901 h 602901"/>
                  <a:gd name="connsiteX1" fmla="*/ 171601 w 351252"/>
                  <a:gd name="connsiteY1" fmla="*/ 0 h 602901"/>
                  <a:gd name="connsiteX2" fmla="*/ 343201 w 351252"/>
                  <a:gd name="connsiteY2" fmla="*/ 602901 h 602901"/>
                  <a:gd name="connsiteX3" fmla="*/ 0 w 351252"/>
                  <a:gd name="connsiteY3" fmla="*/ 602901 h 602901"/>
                </a:gdLst>
                <a:ahLst/>
                <a:cxnLst>
                  <a:cxn ang="0">
                    <a:pos x="connsiteX0" y="connsiteY0"/>
                  </a:cxn>
                  <a:cxn ang="0">
                    <a:pos x="connsiteX1" y="connsiteY1"/>
                  </a:cxn>
                  <a:cxn ang="0">
                    <a:pos x="connsiteX2" y="connsiteY2"/>
                  </a:cxn>
                  <a:cxn ang="0">
                    <a:pos x="connsiteX3" y="connsiteY3"/>
                  </a:cxn>
                </a:cxnLst>
                <a:rect l="l" t="t" r="r" b="b"/>
                <a:pathLst>
                  <a:path w="351252" h="602901">
                    <a:moveTo>
                      <a:pt x="0" y="602901"/>
                    </a:moveTo>
                    <a:cubicBezTo>
                      <a:pt x="234368" y="313114"/>
                      <a:pt x="114401" y="200967"/>
                      <a:pt x="171601" y="0"/>
                    </a:cubicBezTo>
                    <a:cubicBezTo>
                      <a:pt x="228801" y="200967"/>
                      <a:pt x="388737" y="169196"/>
                      <a:pt x="343201" y="602901"/>
                    </a:cubicBezTo>
                    <a:lnTo>
                      <a:pt x="0" y="602901"/>
                    </a:lnTo>
                    <a:close/>
                  </a:path>
                </a:pathLst>
              </a:cu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0" name="TextBox 19"/>
            <p:cNvSpPr txBox="1"/>
            <p:nvPr/>
          </p:nvSpPr>
          <p:spPr>
            <a:xfrm>
              <a:off x="4837978" y="1715820"/>
              <a:ext cx="2623870" cy="978396"/>
            </a:xfrm>
            <a:prstGeom prst="rect">
              <a:avLst/>
            </a:prstGeom>
            <a:noFill/>
          </p:spPr>
          <p:txBody>
            <a:bodyPr wrap="square" rtlCol="0">
              <a:spAutoFit/>
            </a:bodyPr>
            <a:lstStyle/>
            <a:p>
              <a:pPr lvl="0" algn="just">
                <a:defRPr/>
              </a:pPr>
              <a:r>
                <a:rPr lang="vi-VN" altLang="zh-CN" sz="2400">
                  <a:solidFill>
                    <a:srgbClr val="7030A0"/>
                  </a:solidFill>
                  <a:latin typeface="Roboto" panose="02000000000000000000" pitchFamily="2" charset="0"/>
                  <a:ea typeface="Roboto" panose="02000000000000000000" pitchFamily="2" charset="0"/>
                </a:rPr>
                <a:t>4 + 1 = 5, đố bạn lập</a:t>
              </a:r>
              <a:r>
                <a:rPr lang="en-US" altLang="zh-CN" sz="2400">
                  <a:solidFill>
                    <a:srgbClr val="7030A0"/>
                  </a:solidFill>
                  <a:latin typeface="Roboto" panose="02000000000000000000" pitchFamily="2" charset="0"/>
                  <a:ea typeface="Roboto" panose="02000000000000000000" pitchFamily="2" charset="0"/>
                </a:rPr>
                <a:t> </a:t>
              </a:r>
              <a:r>
                <a:rPr lang="vi-VN" altLang="zh-CN" sz="2400">
                  <a:solidFill>
                    <a:srgbClr val="7030A0"/>
                  </a:solidFill>
                  <a:latin typeface="Roboto" panose="02000000000000000000" pitchFamily="2" charset="0"/>
                  <a:ea typeface="Roboto" panose="02000000000000000000" pitchFamily="2" charset="0"/>
                </a:rPr>
                <a:t>được các phép tính khác</a:t>
              </a:r>
              <a:r>
                <a:rPr lang="en-US" altLang="zh-CN" sz="2400">
                  <a:solidFill>
                    <a:srgbClr val="7030A0"/>
                  </a:solidFill>
                  <a:latin typeface="Roboto" panose="02000000000000000000" pitchFamily="2" charset="0"/>
                  <a:ea typeface="Roboto" panose="02000000000000000000" pitchFamily="2" charset="0"/>
                </a:rPr>
                <a:t> </a:t>
              </a:r>
              <a:r>
                <a:rPr lang="vi-VN" altLang="zh-CN" sz="2400">
                  <a:solidFill>
                    <a:srgbClr val="7030A0"/>
                  </a:solidFill>
                  <a:latin typeface="Roboto" panose="02000000000000000000" pitchFamily="2" charset="0"/>
                  <a:ea typeface="Roboto" panose="02000000000000000000" pitchFamily="2" charset="0"/>
                </a:rPr>
                <a:t>từ các số 4, 1, 5.</a:t>
              </a:r>
            </a:p>
          </p:txBody>
        </p:sp>
      </p:grpSp>
      <p:sp>
        <p:nvSpPr>
          <p:cNvPr id="22" name="TextBox 21"/>
          <p:cNvSpPr txBox="1"/>
          <p:nvPr/>
        </p:nvSpPr>
        <p:spPr>
          <a:xfrm>
            <a:off x="2254853" y="2276399"/>
            <a:ext cx="1527489" cy="461665"/>
          </a:xfrm>
          <a:prstGeom prst="rect">
            <a:avLst/>
          </a:prstGeom>
          <a:noFill/>
          <a:ln>
            <a:noFill/>
          </a:ln>
        </p:spPr>
        <p:txBody>
          <a:bodyPr wrap="square" rtlCol="0">
            <a:spAutoFit/>
          </a:bodyPr>
          <a:lstStyle/>
          <a:p>
            <a:pPr lvl="0" algn="just">
              <a:defRPr/>
            </a:pPr>
            <a:r>
              <a:rPr lang="en-US" altLang="zh-CN" sz="2400">
                <a:solidFill>
                  <a:srgbClr val="00B050"/>
                </a:solidFill>
                <a:latin typeface="Roboto" panose="02000000000000000000" pitchFamily="2" charset="0"/>
                <a:ea typeface="Roboto" panose="02000000000000000000" pitchFamily="2" charset="0"/>
                <a:sym typeface="Wingdings" panose="05000000000000000000" pitchFamily="2" charset="2"/>
              </a:rPr>
              <a:t>1 + 4 = 5</a:t>
            </a:r>
            <a:endParaRPr kumimoji="0" lang="en-US" altLang="zh-CN" sz="2400" b="0" i="0" u="none" strike="noStrike" kern="1200" cap="none" spc="0" normalizeH="0" baseline="0" noProof="0" dirty="0">
              <a:ln>
                <a:noFill/>
              </a:ln>
              <a:solidFill>
                <a:srgbClr val="7030A0"/>
              </a:solidFill>
              <a:effectLst/>
              <a:uLnTx/>
              <a:uFillTx/>
              <a:latin typeface="Roboto" panose="02000000000000000000" pitchFamily="2" charset="0"/>
              <a:ea typeface="Roboto" panose="02000000000000000000" pitchFamily="2" charset="0"/>
            </a:endParaRPr>
          </a:p>
        </p:txBody>
      </p:sp>
      <p:sp>
        <p:nvSpPr>
          <p:cNvPr id="24" name="TextBox 23">
            <a:extLst>
              <a:ext uri="{FF2B5EF4-FFF2-40B4-BE49-F238E27FC236}">
                <a16:creationId xmlns:a16="http://schemas.microsoft.com/office/drawing/2014/main" id="{8BAB906A-1694-05DB-A671-51D0AA73C0B5}"/>
              </a:ext>
            </a:extLst>
          </p:cNvPr>
          <p:cNvSpPr txBox="1"/>
          <p:nvPr/>
        </p:nvSpPr>
        <p:spPr>
          <a:xfrm>
            <a:off x="963210" y="1287256"/>
            <a:ext cx="1636240" cy="461665"/>
          </a:xfrm>
          <a:prstGeom prst="rect">
            <a:avLst/>
          </a:prstGeom>
          <a:noFill/>
        </p:spPr>
        <p:txBody>
          <a:bodyPr wrap="square" rtlCol="0">
            <a:spAutoFit/>
          </a:bodyPr>
          <a:lstStyle/>
          <a:p>
            <a:pPr lvl="0" algn="just">
              <a:defRPr/>
            </a:pPr>
            <a:r>
              <a:rPr lang="en-US" altLang="zh-CN" sz="2400">
                <a:solidFill>
                  <a:srgbClr val="FF0000"/>
                </a:solidFill>
                <a:latin typeface="Roboto" panose="02000000000000000000" pitchFamily="2" charset="0"/>
                <a:ea typeface="Roboto" panose="02000000000000000000" pitchFamily="2" charset="0"/>
              </a:rPr>
              <a:t>Ví dụ:</a:t>
            </a:r>
            <a:endParaRPr kumimoji="0" lang="en-US" altLang="zh-CN" sz="2400" b="0" i="0" u="none" strike="noStrike" kern="1200" cap="none" spc="0" normalizeH="0" baseline="0" noProof="0" dirty="0">
              <a:ln>
                <a:noFill/>
              </a:ln>
              <a:solidFill>
                <a:srgbClr val="FF0000"/>
              </a:solidFill>
              <a:effectLst/>
              <a:uLnTx/>
              <a:uFillTx/>
              <a:latin typeface="Roboto" panose="02000000000000000000" pitchFamily="2" charset="0"/>
              <a:ea typeface="Roboto" panose="02000000000000000000" pitchFamily="2" charset="0"/>
            </a:endParaRPr>
          </a:p>
        </p:txBody>
      </p:sp>
      <p:sp>
        <p:nvSpPr>
          <p:cNvPr id="15" name="TextBox 14"/>
          <p:cNvSpPr txBox="1"/>
          <p:nvPr/>
        </p:nvSpPr>
        <p:spPr>
          <a:xfrm>
            <a:off x="1781330" y="368920"/>
            <a:ext cx="7460324" cy="584775"/>
          </a:xfrm>
          <a:prstGeom prst="rect">
            <a:avLst/>
          </a:prstGeom>
          <a:noFill/>
        </p:spPr>
        <p:txBody>
          <a:bodyPr wrap="square" rtlCol="0">
            <a:spAutoFit/>
          </a:bodyPr>
          <a:lstStyle/>
          <a:p>
            <a:pPr lvl="0" algn="ctr">
              <a:defRPr/>
            </a:pPr>
            <a:r>
              <a:rPr lang="en-US" altLang="zh-CN" sz="3200">
                <a:solidFill>
                  <a:srgbClr val="7030A0"/>
                </a:solidFill>
                <a:latin typeface="Roboto Black" panose="02000000000000000000" pitchFamily="2" charset="0"/>
                <a:ea typeface="Roboto Black" panose="02000000000000000000" pitchFamily="2" charset="0"/>
              </a:rPr>
              <a:t>TRÒ CHƠI “</a:t>
            </a:r>
            <a:r>
              <a:rPr lang="vi-VN" altLang="zh-CN" sz="3200">
                <a:solidFill>
                  <a:srgbClr val="7030A0"/>
                </a:solidFill>
                <a:latin typeface="Roboto Black" panose="02000000000000000000" pitchFamily="2" charset="0"/>
                <a:ea typeface="Roboto Black" panose="02000000000000000000" pitchFamily="2" charset="0"/>
              </a:rPr>
              <a:t>AI NHANH – AI ĐÚNG</a:t>
            </a:r>
            <a:r>
              <a:rPr lang="en-US" altLang="zh-CN" sz="3200">
                <a:solidFill>
                  <a:srgbClr val="7030A0"/>
                </a:solidFill>
                <a:latin typeface="Roboto Black" panose="02000000000000000000" pitchFamily="2" charset="0"/>
                <a:ea typeface="Roboto Black" panose="02000000000000000000" pitchFamily="2" charset="0"/>
              </a:rPr>
              <a:t>”</a:t>
            </a:r>
            <a:endParaRPr lang="vi-VN" altLang="zh-CN" sz="3200">
              <a:solidFill>
                <a:srgbClr val="7030A0"/>
              </a:solidFill>
              <a:latin typeface="Roboto Black" panose="02000000000000000000" pitchFamily="2" charset="0"/>
              <a:ea typeface="Roboto Black" panose="02000000000000000000" pitchFamily="2" charset="0"/>
            </a:endParaRPr>
          </a:p>
        </p:txBody>
      </p:sp>
      <p:sp>
        <p:nvSpPr>
          <p:cNvPr id="16" name="TextBox 15"/>
          <p:cNvSpPr txBox="1"/>
          <p:nvPr/>
        </p:nvSpPr>
        <p:spPr>
          <a:xfrm>
            <a:off x="1665899" y="4077586"/>
            <a:ext cx="1574819" cy="461665"/>
          </a:xfrm>
          <a:prstGeom prst="rect">
            <a:avLst/>
          </a:prstGeom>
          <a:noFill/>
          <a:ln>
            <a:noFill/>
          </a:ln>
        </p:spPr>
        <p:txBody>
          <a:bodyPr wrap="square" rtlCol="0">
            <a:spAutoFit/>
          </a:bodyPr>
          <a:lstStyle/>
          <a:p>
            <a:pPr lvl="0" algn="just">
              <a:defRPr/>
            </a:pPr>
            <a:r>
              <a:rPr lang="en-US" altLang="zh-CN" sz="2400">
                <a:solidFill>
                  <a:srgbClr val="00B050"/>
                </a:solidFill>
                <a:latin typeface="Roboto" panose="02000000000000000000" pitchFamily="2" charset="0"/>
                <a:ea typeface="Roboto" panose="02000000000000000000" pitchFamily="2" charset="0"/>
                <a:sym typeface="Wingdings" panose="05000000000000000000" pitchFamily="2" charset="2"/>
              </a:rPr>
              <a:t>5 – 1 = 4</a:t>
            </a:r>
            <a:endParaRPr kumimoji="0" lang="en-US" altLang="zh-CN" sz="2400" b="0" i="0" u="none" strike="noStrike" kern="1200" cap="none" spc="0" normalizeH="0" baseline="0" noProof="0" dirty="0">
              <a:ln>
                <a:noFill/>
              </a:ln>
              <a:solidFill>
                <a:srgbClr val="7030A0"/>
              </a:solidFill>
              <a:effectLst/>
              <a:uLnTx/>
              <a:uFillTx/>
              <a:latin typeface="Roboto" panose="02000000000000000000" pitchFamily="2" charset="0"/>
              <a:ea typeface="Roboto" panose="02000000000000000000" pitchFamily="2" charset="0"/>
            </a:endParaRPr>
          </a:p>
        </p:txBody>
      </p:sp>
      <p:sp>
        <p:nvSpPr>
          <p:cNvPr id="17" name="TextBox 16"/>
          <p:cNvSpPr txBox="1"/>
          <p:nvPr/>
        </p:nvSpPr>
        <p:spPr>
          <a:xfrm>
            <a:off x="3351108" y="5584890"/>
            <a:ext cx="1561551" cy="461665"/>
          </a:xfrm>
          <a:prstGeom prst="rect">
            <a:avLst/>
          </a:prstGeom>
          <a:noFill/>
          <a:ln>
            <a:noFill/>
          </a:ln>
        </p:spPr>
        <p:txBody>
          <a:bodyPr wrap="square" rtlCol="0">
            <a:spAutoFit/>
          </a:bodyPr>
          <a:lstStyle/>
          <a:p>
            <a:pPr lvl="0" algn="just">
              <a:defRPr/>
            </a:pPr>
            <a:r>
              <a:rPr lang="en-US" altLang="zh-CN" sz="2400">
                <a:solidFill>
                  <a:srgbClr val="00B050"/>
                </a:solidFill>
                <a:latin typeface="Roboto" panose="02000000000000000000" pitchFamily="2" charset="0"/>
                <a:ea typeface="Roboto" panose="02000000000000000000" pitchFamily="2" charset="0"/>
                <a:sym typeface="Wingdings" panose="05000000000000000000" pitchFamily="2" charset="2"/>
              </a:rPr>
              <a:t>5 – 4 = 1</a:t>
            </a:r>
            <a:endParaRPr kumimoji="0" lang="en-US" altLang="zh-CN" sz="2400" b="0" i="0" u="none" strike="noStrike" kern="1200" cap="none" spc="0" normalizeH="0" baseline="0" noProof="0" dirty="0">
              <a:ln>
                <a:noFill/>
              </a:ln>
              <a:solidFill>
                <a:srgbClr val="7030A0"/>
              </a:solidFill>
              <a:effectLst/>
              <a:uLnTx/>
              <a:uFillTx/>
              <a:latin typeface="Roboto" panose="02000000000000000000" pitchFamily="2" charset="0"/>
              <a:ea typeface="Roboto" panose="02000000000000000000" pitchFamily="2" charset="0"/>
            </a:endParaRPr>
          </a:p>
        </p:txBody>
      </p:sp>
    </p:spTree>
    <p:extLst>
      <p:ext uri="{BB962C8B-B14F-4D97-AF65-F5344CB8AC3E}">
        <p14:creationId xmlns:p14="http://schemas.microsoft.com/office/powerpoint/2010/main" val="22762814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par>
                                <p:cTn id="15" presetID="22" presetClass="entr" presetSubtype="4" fill="hold" grpId="0" nodeType="withEffect">
                                  <p:stCondLst>
                                    <p:cond delay="0"/>
                                  </p:stCondLst>
                                  <p:childTnLst>
                                    <p:set>
                                      <p:cBhvr>
                                        <p:cTn id="16" dur="1" fill="hold">
                                          <p:stCondLst>
                                            <p:cond delay="0"/>
                                          </p:stCondLst>
                                        </p:cTn>
                                        <p:tgtEl>
                                          <p:spTgt spid="24"/>
                                        </p:tgtEl>
                                        <p:attrNameLst>
                                          <p:attrName>style.visibility</p:attrName>
                                        </p:attrNameLst>
                                      </p:cBhvr>
                                      <p:to>
                                        <p:strVal val="visible"/>
                                      </p:to>
                                    </p:set>
                                    <p:animEffect transition="in" filter="wipe(down)">
                                      <p:cBhvr>
                                        <p:cTn id="17" dur="500"/>
                                        <p:tgtEl>
                                          <p:spTgt spid="24"/>
                                        </p:tgtEl>
                                      </p:cBhvr>
                                    </p:animEffect>
                                  </p:childTnLst>
                                </p:cTn>
                              </p:par>
                              <p:par>
                                <p:cTn id="18" presetID="42" presetClass="entr" presetSubtype="0" fill="hold" nodeType="with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1000"/>
                                        <p:tgtEl>
                                          <p:spTgt spid="9"/>
                                        </p:tgtEl>
                                      </p:cBhvr>
                                    </p:animEffect>
                                    <p:anim calcmode="lin" valueType="num">
                                      <p:cBhvr>
                                        <p:cTn id="21" dur="1000" fill="hold"/>
                                        <p:tgtEl>
                                          <p:spTgt spid="9"/>
                                        </p:tgtEl>
                                        <p:attrNameLst>
                                          <p:attrName>ppt_x</p:attrName>
                                        </p:attrNameLst>
                                      </p:cBhvr>
                                      <p:tavLst>
                                        <p:tav tm="0">
                                          <p:val>
                                            <p:strVal val="#ppt_x"/>
                                          </p:val>
                                        </p:tav>
                                        <p:tav tm="100000">
                                          <p:val>
                                            <p:strVal val="#ppt_x"/>
                                          </p:val>
                                        </p:tav>
                                      </p:tavLst>
                                    </p:anim>
                                    <p:anim calcmode="lin" valueType="num">
                                      <p:cBhvr>
                                        <p:cTn id="22"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wipe(down)">
                                      <p:cBhvr>
                                        <p:cTn id="27" dur="500"/>
                                        <p:tgtEl>
                                          <p:spTgt spid="22"/>
                                        </p:tgtEl>
                                      </p:cBhvr>
                                    </p:animEffect>
                                  </p:childTnLst>
                                </p:cTn>
                              </p:par>
                              <p:par>
                                <p:cTn id="28" presetID="14" presetClass="entr" presetSubtype="10" fill="hold" grpId="0" nodeType="with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randombar(horizontal)">
                                      <p:cBhvr>
                                        <p:cTn id="30" dur="500"/>
                                        <p:tgtEl>
                                          <p:spTgt spid="5"/>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4" fill="hold" grpId="0" nodeType="clickEffect">
                                  <p:stCondLst>
                                    <p:cond delay="0"/>
                                  </p:stCondLst>
                                  <p:childTnLst>
                                    <p:set>
                                      <p:cBhvr>
                                        <p:cTn id="34" dur="1" fill="hold">
                                          <p:stCondLst>
                                            <p:cond delay="0"/>
                                          </p:stCondLst>
                                        </p:cTn>
                                        <p:tgtEl>
                                          <p:spTgt spid="16"/>
                                        </p:tgtEl>
                                        <p:attrNameLst>
                                          <p:attrName>style.visibility</p:attrName>
                                        </p:attrNameLst>
                                      </p:cBhvr>
                                      <p:to>
                                        <p:strVal val="visible"/>
                                      </p:to>
                                    </p:set>
                                    <p:animEffect transition="in" filter="wipe(down)">
                                      <p:cBhvr>
                                        <p:cTn id="35" dur="500"/>
                                        <p:tgtEl>
                                          <p:spTgt spid="16"/>
                                        </p:tgtEl>
                                      </p:cBhvr>
                                    </p:animEffect>
                                  </p:childTnLst>
                                </p:cTn>
                              </p:par>
                              <p:par>
                                <p:cTn id="36" presetID="14" presetClass="entr" presetSubtype="10" fill="hold" grpId="0" nodeType="with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randombar(horizontal)">
                                      <p:cBhvr>
                                        <p:cTn id="38" dur="500"/>
                                        <p:tgtEl>
                                          <p:spTgt spid="18"/>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4" fill="hold" grpId="0" nodeType="click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wipe(down)">
                                      <p:cBhvr>
                                        <p:cTn id="43" dur="500"/>
                                        <p:tgtEl>
                                          <p:spTgt spid="17"/>
                                        </p:tgtEl>
                                      </p:cBhvr>
                                    </p:animEffect>
                                  </p:childTnLst>
                                </p:cTn>
                              </p:par>
                              <p:par>
                                <p:cTn id="44" presetID="14" presetClass="entr" presetSubtype="10" fill="hold" grpId="0" nodeType="withEffect">
                                  <p:stCondLst>
                                    <p:cond delay="0"/>
                                  </p:stCondLst>
                                  <p:childTnLst>
                                    <p:set>
                                      <p:cBhvr>
                                        <p:cTn id="45" dur="1" fill="hold">
                                          <p:stCondLst>
                                            <p:cond delay="0"/>
                                          </p:stCondLst>
                                        </p:cTn>
                                        <p:tgtEl>
                                          <p:spTgt spid="19"/>
                                        </p:tgtEl>
                                        <p:attrNameLst>
                                          <p:attrName>style.visibility</p:attrName>
                                        </p:attrNameLst>
                                      </p:cBhvr>
                                      <p:to>
                                        <p:strVal val="visible"/>
                                      </p:to>
                                    </p:set>
                                    <p:animEffect transition="in" filter="randombar(horizontal)">
                                      <p:cBhvr>
                                        <p:cTn id="46"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5" grpId="0" animBg="1"/>
      <p:bldP spid="22" grpId="0"/>
      <p:bldP spid="24" grpId="0"/>
      <p:bldP spid="15" grpId="0"/>
      <p:bldP spid="16" grpId="0"/>
      <p:bldP spid="1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3694468" y="299458"/>
            <a:ext cx="4449332" cy="584775"/>
          </a:xfrm>
          <a:prstGeom prst="rect">
            <a:avLst/>
          </a:prstGeom>
          <a:noFill/>
        </p:spPr>
        <p:txBody>
          <a:bodyPr wrap="square" rtlCol="0">
            <a:spAutoFit/>
          </a:bodyPr>
          <a:lstStyle/>
          <a:p>
            <a:pPr lvl="0" algn="ctr">
              <a:defRPr/>
            </a:pPr>
            <a:r>
              <a:rPr lang="en-US" altLang="zh-CN" sz="3200">
                <a:solidFill>
                  <a:srgbClr val="7030A0"/>
                </a:solidFill>
                <a:latin typeface="Roboto Black" panose="02000000000000000000" pitchFamily="2" charset="0"/>
                <a:ea typeface="Roboto Black" panose="02000000000000000000" pitchFamily="2" charset="0"/>
              </a:rPr>
              <a:t>QUAN SÁT</a:t>
            </a:r>
            <a:endParaRPr lang="vi-VN" altLang="zh-CN" sz="3200">
              <a:solidFill>
                <a:srgbClr val="7030A0"/>
              </a:solidFill>
              <a:latin typeface="Roboto Black" panose="02000000000000000000" pitchFamily="2" charset="0"/>
              <a:ea typeface="Roboto Black" panose="02000000000000000000" pitchFamily="2" charset="0"/>
            </a:endParaRPr>
          </a:p>
        </p:txBody>
      </p:sp>
      <p:pic>
        <p:nvPicPr>
          <p:cNvPr id="3" name="Picture 2"/>
          <p:cNvPicPr>
            <a:picLocks noChangeAspect="1"/>
          </p:cNvPicPr>
          <p:nvPr/>
        </p:nvPicPr>
        <p:blipFill rotWithShape="1">
          <a:blip r:embed="rId3" cstate="hqprint">
            <a:extLst>
              <a:ext uri="{28A0092B-C50C-407E-A947-70E740481C1C}">
                <a14:useLocalDpi xmlns:a14="http://schemas.microsoft.com/office/drawing/2010/main" val="0"/>
              </a:ext>
            </a:extLst>
          </a:blip>
          <a:srcRect l="37343" t="9239" r="12433" b="60614"/>
          <a:stretch/>
        </p:blipFill>
        <p:spPr>
          <a:xfrm>
            <a:off x="1113231" y="2528166"/>
            <a:ext cx="5025661" cy="3251802"/>
          </a:xfrm>
          <a:prstGeom prst="rect">
            <a:avLst/>
          </a:prstGeom>
          <a:effectLst>
            <a:outerShdw blurRad="63500" sx="102000" sy="102000" algn="ctr" rotWithShape="0">
              <a:prstClr val="black">
                <a:alpha val="40000"/>
              </a:prstClr>
            </a:outerShdw>
          </a:effectLst>
        </p:spPr>
      </p:pic>
      <p:pic>
        <p:nvPicPr>
          <p:cNvPr id="34" name="Picture 3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31946"/>
            <a:ext cx="1417791" cy="979395"/>
          </a:xfrm>
          <a:prstGeom prst="rect">
            <a:avLst/>
          </a:prstGeom>
        </p:spPr>
      </p:pic>
      <p:sp>
        <p:nvSpPr>
          <p:cNvPr id="18" name="Freeform 17"/>
          <p:cNvSpPr/>
          <p:nvPr/>
        </p:nvSpPr>
        <p:spPr>
          <a:xfrm flipH="1">
            <a:off x="6282602" y="2608553"/>
            <a:ext cx="3763174" cy="1910879"/>
          </a:xfrm>
          <a:custGeom>
            <a:avLst/>
            <a:gdLst>
              <a:gd name="connsiteX0" fmla="*/ 1371092 w 2127584"/>
              <a:gd name="connsiteY0" fmla="*/ 733384 h 1910879"/>
              <a:gd name="connsiteX1" fmla="*/ 1353361 w 2127584"/>
              <a:gd name="connsiteY1" fmla="*/ 749462 h 1910879"/>
              <a:gd name="connsiteX2" fmla="*/ 1382925 w 2127584"/>
              <a:gd name="connsiteY2" fmla="*/ 740285 h 1910879"/>
              <a:gd name="connsiteX3" fmla="*/ 1373322 w 2127584"/>
              <a:gd name="connsiteY3" fmla="*/ 735224 h 1910879"/>
              <a:gd name="connsiteX4" fmla="*/ 1598047 w 2127584"/>
              <a:gd name="connsiteY4" fmla="*/ 0 h 1910879"/>
              <a:gd name="connsiteX5" fmla="*/ 1999981 w 2127584"/>
              <a:gd name="connsiteY5" fmla="*/ 401934 h 1910879"/>
              <a:gd name="connsiteX6" fmla="*/ 1968395 w 2127584"/>
              <a:gd name="connsiteY6" fmla="*/ 558385 h 1910879"/>
              <a:gd name="connsiteX7" fmla="*/ 1956248 w 2127584"/>
              <a:gd name="connsiteY7" fmla="*/ 580764 h 1910879"/>
              <a:gd name="connsiteX8" fmla="*/ 1957044 w 2127584"/>
              <a:gd name="connsiteY8" fmla="*/ 581015 h 1910879"/>
              <a:gd name="connsiteX9" fmla="*/ 2127584 w 2127584"/>
              <a:gd name="connsiteY9" fmla="*/ 842388 h 1910879"/>
              <a:gd name="connsiteX10" fmla="*/ 1904630 w 2127584"/>
              <a:gd name="connsiteY10" fmla="*/ 1120290 h 1910879"/>
              <a:gd name="connsiteX11" fmla="*/ 1891195 w 2127584"/>
              <a:gd name="connsiteY11" fmla="*/ 1121666 h 1910879"/>
              <a:gd name="connsiteX12" fmla="*/ 1891637 w 2127584"/>
              <a:gd name="connsiteY12" fmla="*/ 1126052 h 1910879"/>
              <a:gd name="connsiteX13" fmla="*/ 1489703 w 2127584"/>
              <a:gd name="connsiteY13" fmla="*/ 1527986 h 1910879"/>
              <a:gd name="connsiteX14" fmla="*/ 1370180 w 2127584"/>
              <a:gd name="connsiteY14" fmla="*/ 1509916 h 1910879"/>
              <a:gd name="connsiteX15" fmla="*/ 1369361 w 2127584"/>
              <a:gd name="connsiteY15" fmla="*/ 1509593 h 1910879"/>
              <a:gd name="connsiteX16" fmla="*/ 1362845 w 2127584"/>
              <a:gd name="connsiteY16" fmla="*/ 1530830 h 1910879"/>
              <a:gd name="connsiteX17" fmla="*/ 969667 w 2127584"/>
              <a:gd name="connsiteY17" fmla="*/ 1910879 h 1910879"/>
              <a:gd name="connsiteX18" fmla="*/ 1114498 w 2127584"/>
              <a:gd name="connsiteY18" fmla="*/ 1509222 h 1910879"/>
              <a:gd name="connsiteX19" fmla="*/ 1111039 w 2127584"/>
              <a:gd name="connsiteY19" fmla="*/ 1470460 h 1910879"/>
              <a:gd name="connsiteX20" fmla="*/ 1065609 w 2127584"/>
              <a:gd name="connsiteY20" fmla="*/ 1484719 h 1910879"/>
              <a:gd name="connsiteX21" fmla="*/ 915568 w 2127584"/>
              <a:gd name="connsiteY21" fmla="*/ 1502789 h 1910879"/>
              <a:gd name="connsiteX22" fmla="*/ 450658 w 2127584"/>
              <a:gd name="connsiteY22" fmla="*/ 1257306 h 1910879"/>
              <a:gd name="connsiteX23" fmla="*/ 449956 w 2127584"/>
              <a:gd name="connsiteY23" fmla="*/ 1255505 h 1910879"/>
              <a:gd name="connsiteX24" fmla="*/ 401934 w 2127584"/>
              <a:gd name="connsiteY24" fmla="*/ 1260346 h 1910879"/>
              <a:gd name="connsiteX25" fmla="*/ 0 w 2127584"/>
              <a:gd name="connsiteY25" fmla="*/ 858412 h 1910879"/>
              <a:gd name="connsiteX26" fmla="*/ 401934 w 2127584"/>
              <a:gd name="connsiteY26" fmla="*/ 456478 h 1910879"/>
              <a:gd name="connsiteX27" fmla="*/ 421282 w 2127584"/>
              <a:gd name="connsiteY27" fmla="*/ 458429 h 1910879"/>
              <a:gd name="connsiteX28" fmla="*/ 429064 w 2127584"/>
              <a:gd name="connsiteY28" fmla="*/ 400679 h 1910879"/>
              <a:gd name="connsiteX29" fmla="*/ 955369 w 2127584"/>
              <a:gd name="connsiteY29" fmla="*/ 79749 h 1910879"/>
              <a:gd name="connsiteX30" fmla="*/ 1255734 w 2127584"/>
              <a:gd name="connsiteY30" fmla="*/ 148393 h 1910879"/>
              <a:gd name="connsiteX31" fmla="*/ 1277465 w 2127584"/>
              <a:gd name="connsiteY31" fmla="*/ 161808 h 1910879"/>
              <a:gd name="connsiteX32" fmla="*/ 1313837 w 2127584"/>
              <a:gd name="connsiteY32" fmla="*/ 117724 h 1910879"/>
              <a:gd name="connsiteX33" fmla="*/ 1598047 w 2127584"/>
              <a:gd name="connsiteY33" fmla="*/ 0 h 1910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2127584" h="1910879">
                <a:moveTo>
                  <a:pt x="1371092" y="733384"/>
                </a:moveTo>
                <a:lnTo>
                  <a:pt x="1353361" y="749462"/>
                </a:lnTo>
                <a:lnTo>
                  <a:pt x="1382925" y="740285"/>
                </a:lnTo>
                <a:lnTo>
                  <a:pt x="1373322" y="735224"/>
                </a:lnTo>
                <a:close/>
                <a:moveTo>
                  <a:pt x="1598047" y="0"/>
                </a:moveTo>
                <a:cubicBezTo>
                  <a:pt x="1820029" y="0"/>
                  <a:pt x="1999981" y="179952"/>
                  <a:pt x="1999981" y="401934"/>
                </a:cubicBezTo>
                <a:cubicBezTo>
                  <a:pt x="1999981" y="457430"/>
                  <a:pt x="1988734" y="510298"/>
                  <a:pt x="1968395" y="558385"/>
                </a:cubicBezTo>
                <a:lnTo>
                  <a:pt x="1956248" y="580764"/>
                </a:lnTo>
                <a:lnTo>
                  <a:pt x="1957044" y="581015"/>
                </a:lnTo>
                <a:cubicBezTo>
                  <a:pt x="2057263" y="624078"/>
                  <a:pt x="2127584" y="724890"/>
                  <a:pt x="2127584" y="842388"/>
                </a:cubicBezTo>
                <a:cubicBezTo>
                  <a:pt x="2127584" y="979469"/>
                  <a:pt x="2031870" y="1093840"/>
                  <a:pt x="1904630" y="1120290"/>
                </a:cubicBezTo>
                <a:lnTo>
                  <a:pt x="1891195" y="1121666"/>
                </a:lnTo>
                <a:lnTo>
                  <a:pt x="1891637" y="1126052"/>
                </a:lnTo>
                <a:cubicBezTo>
                  <a:pt x="1891637" y="1348034"/>
                  <a:pt x="1711685" y="1527986"/>
                  <a:pt x="1489703" y="1527986"/>
                </a:cubicBezTo>
                <a:cubicBezTo>
                  <a:pt x="1448082" y="1527986"/>
                  <a:pt x="1407938" y="1521660"/>
                  <a:pt x="1370180" y="1509916"/>
                </a:cubicBezTo>
                <a:lnTo>
                  <a:pt x="1369361" y="1509593"/>
                </a:lnTo>
                <a:lnTo>
                  <a:pt x="1362845" y="1530830"/>
                </a:lnTo>
                <a:cubicBezTo>
                  <a:pt x="1264247" y="1804026"/>
                  <a:pt x="1066150" y="1755580"/>
                  <a:pt x="969667" y="1910879"/>
                </a:cubicBezTo>
                <a:cubicBezTo>
                  <a:pt x="969875" y="1754168"/>
                  <a:pt x="1107257" y="1680830"/>
                  <a:pt x="1114498" y="1509222"/>
                </a:cubicBezTo>
                <a:lnTo>
                  <a:pt x="1111039" y="1470460"/>
                </a:lnTo>
                <a:lnTo>
                  <a:pt x="1065609" y="1484719"/>
                </a:lnTo>
                <a:cubicBezTo>
                  <a:pt x="1018211" y="1496463"/>
                  <a:pt x="967817" y="1502789"/>
                  <a:pt x="915568" y="1502789"/>
                </a:cubicBezTo>
                <a:cubicBezTo>
                  <a:pt x="706572" y="1502789"/>
                  <a:pt x="527255" y="1401566"/>
                  <a:pt x="450658" y="1257306"/>
                </a:cubicBezTo>
                <a:lnTo>
                  <a:pt x="449956" y="1255505"/>
                </a:lnTo>
                <a:lnTo>
                  <a:pt x="401934" y="1260346"/>
                </a:lnTo>
                <a:cubicBezTo>
                  <a:pt x="179952" y="1260346"/>
                  <a:pt x="0" y="1080394"/>
                  <a:pt x="0" y="858412"/>
                </a:cubicBezTo>
                <a:cubicBezTo>
                  <a:pt x="0" y="636430"/>
                  <a:pt x="179952" y="456478"/>
                  <a:pt x="401934" y="456478"/>
                </a:cubicBezTo>
                <a:lnTo>
                  <a:pt x="421282" y="458429"/>
                </a:lnTo>
                <a:lnTo>
                  <a:pt x="429064" y="400679"/>
                </a:lnTo>
                <a:cubicBezTo>
                  <a:pt x="479157" y="217525"/>
                  <a:pt x="695758" y="79749"/>
                  <a:pt x="955369" y="79749"/>
                </a:cubicBezTo>
                <a:cubicBezTo>
                  <a:pt x="1066631" y="79749"/>
                  <a:pt x="1169993" y="105055"/>
                  <a:pt x="1255734" y="148393"/>
                </a:cubicBezTo>
                <a:lnTo>
                  <a:pt x="1277465" y="161808"/>
                </a:lnTo>
                <a:lnTo>
                  <a:pt x="1313837" y="117724"/>
                </a:lnTo>
                <a:cubicBezTo>
                  <a:pt x="1386573" y="44988"/>
                  <a:pt x="1487056" y="0"/>
                  <a:pt x="1598047" y="0"/>
                </a:cubicBez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extBox 23">
            <a:extLst>
              <a:ext uri="{FF2B5EF4-FFF2-40B4-BE49-F238E27FC236}">
                <a16:creationId xmlns:a16="http://schemas.microsoft.com/office/drawing/2014/main" id="{8BAB906A-1694-05DB-A671-51D0AA73C0B5}"/>
              </a:ext>
            </a:extLst>
          </p:cNvPr>
          <p:cNvSpPr txBox="1"/>
          <p:nvPr/>
        </p:nvSpPr>
        <p:spPr>
          <a:xfrm>
            <a:off x="6679837" y="2993931"/>
            <a:ext cx="2858889" cy="830997"/>
          </a:xfrm>
          <a:prstGeom prst="rect">
            <a:avLst/>
          </a:prstGeom>
          <a:noFill/>
        </p:spPr>
        <p:txBody>
          <a:bodyPr wrap="square" rtlCol="0">
            <a:spAutoFit/>
          </a:bodyPr>
          <a:lstStyle/>
          <a:p>
            <a:pPr lvl="0" algn="just">
              <a:defRPr/>
            </a:pPr>
            <a:r>
              <a:rPr lang="en-US" altLang="zh-CN" sz="2400">
                <a:solidFill>
                  <a:srgbClr val="7030A0"/>
                </a:solidFill>
                <a:latin typeface="Roboto" panose="02000000000000000000" pitchFamily="2" charset="0"/>
                <a:ea typeface="Roboto" panose="02000000000000000000" pitchFamily="2" charset="0"/>
              </a:rPr>
              <a:t>Các bạn sử dụng ngôi nhà số để chơi</a:t>
            </a:r>
            <a:endParaRPr kumimoji="0" lang="en-US" altLang="zh-CN" sz="2400" b="0" i="0" u="none" strike="noStrike" kern="1200" cap="none" spc="0" normalizeH="0" baseline="0" noProof="0" dirty="0">
              <a:ln>
                <a:noFill/>
              </a:ln>
              <a:solidFill>
                <a:srgbClr val="7030A0"/>
              </a:solidFill>
              <a:effectLst/>
              <a:uLnTx/>
              <a:uFillTx/>
              <a:latin typeface="Roboto" panose="02000000000000000000" pitchFamily="2" charset="0"/>
              <a:ea typeface="Roboto" panose="02000000000000000000" pitchFamily="2" charset="0"/>
            </a:endParaRPr>
          </a:p>
        </p:txBody>
      </p:sp>
      <p:pic>
        <p:nvPicPr>
          <p:cNvPr id="26" name="Picture 2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9682436" y="3319669"/>
            <a:ext cx="1829878" cy="2788169"/>
          </a:xfrm>
          <a:prstGeom prst="rect">
            <a:avLst/>
          </a:prstGeom>
        </p:spPr>
      </p:pic>
      <p:sp>
        <p:nvSpPr>
          <p:cNvPr id="27" name="TextBox 26"/>
          <p:cNvSpPr txBox="1"/>
          <p:nvPr/>
        </p:nvSpPr>
        <p:spPr>
          <a:xfrm>
            <a:off x="5919134" y="1480111"/>
            <a:ext cx="5457854" cy="461665"/>
          </a:xfrm>
          <a:prstGeom prst="rect">
            <a:avLst/>
          </a:prstGeom>
          <a:noFill/>
        </p:spPr>
        <p:txBody>
          <a:bodyPr wrap="square" rtlCol="0">
            <a:spAutoFit/>
          </a:bodyPr>
          <a:lstStyle/>
          <a:p>
            <a:pPr lvl="0" algn="just">
              <a:defRPr/>
            </a:pPr>
            <a:r>
              <a:rPr lang="vi-VN" altLang="zh-CN" sz="2400">
                <a:solidFill>
                  <a:srgbClr val="7030A0"/>
                </a:solidFill>
                <a:latin typeface="Roboto" panose="02000000000000000000" pitchFamily="2" charset="0"/>
                <a:ea typeface="Roboto" panose="02000000000000000000" pitchFamily="2" charset="0"/>
              </a:rPr>
              <a:t>Các bạn sử dụng dụng cụ gì để chơi?</a:t>
            </a:r>
            <a:endParaRPr kumimoji="0" lang="en-US" altLang="zh-CN" sz="2400" b="0" i="0" u="none" strike="noStrike" kern="1200" cap="none" spc="0" normalizeH="0" baseline="0" noProof="0">
              <a:ln>
                <a:noFill/>
              </a:ln>
              <a:solidFill>
                <a:srgbClr val="7030A0"/>
              </a:solidFill>
              <a:effectLst/>
              <a:uLnTx/>
              <a:uFillTx/>
              <a:latin typeface="Roboto" panose="02000000000000000000" pitchFamily="2" charset="0"/>
              <a:ea typeface="Roboto" panose="02000000000000000000" pitchFamily="2" charset="0"/>
            </a:endParaRPr>
          </a:p>
        </p:txBody>
      </p:sp>
    </p:spTree>
    <p:extLst>
      <p:ext uri="{BB962C8B-B14F-4D97-AF65-F5344CB8AC3E}">
        <p14:creationId xmlns:p14="http://schemas.microsoft.com/office/powerpoint/2010/main" val="30795475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par>
                                <p:cTn id="15" presetID="22" presetClass="entr" presetSubtype="4" fill="hold" grpId="0" nodeType="with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wipe(down)">
                                      <p:cBhvr>
                                        <p:cTn id="17" dur="500"/>
                                        <p:tgtEl>
                                          <p:spTgt spid="2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6"/>
                                        </p:tgtEl>
                                        <p:attrNameLst>
                                          <p:attrName>style.visibility</p:attrName>
                                        </p:attrNameLst>
                                      </p:cBhvr>
                                      <p:to>
                                        <p:strVal val="visible"/>
                                      </p:to>
                                    </p:set>
                                    <p:animEffect transition="in" filter="fade">
                                      <p:cBhvr>
                                        <p:cTn id="22" dur="500"/>
                                        <p:tgtEl>
                                          <p:spTgt spid="26"/>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fade">
                                      <p:cBhvr>
                                        <p:cTn id="25" dur="500"/>
                                        <p:tgtEl>
                                          <p:spTgt spid="18"/>
                                        </p:tgtEl>
                                      </p:cBhvr>
                                    </p:animEffect>
                                  </p:childTnLst>
                                </p:cTn>
                              </p:par>
                              <p:par>
                                <p:cTn id="26" presetID="22" presetClass="entr" presetSubtype="4" fill="hold" grpId="0" nodeType="withEffect">
                                  <p:stCondLst>
                                    <p:cond delay="0"/>
                                  </p:stCondLst>
                                  <p:childTnLst>
                                    <p:set>
                                      <p:cBhvr>
                                        <p:cTn id="27" dur="1" fill="hold">
                                          <p:stCondLst>
                                            <p:cond delay="0"/>
                                          </p:stCondLst>
                                        </p:cTn>
                                        <p:tgtEl>
                                          <p:spTgt spid="24"/>
                                        </p:tgtEl>
                                        <p:attrNameLst>
                                          <p:attrName>style.visibility</p:attrName>
                                        </p:attrNameLst>
                                      </p:cBhvr>
                                      <p:to>
                                        <p:strVal val="visible"/>
                                      </p:to>
                                    </p:set>
                                    <p:animEffect transition="in" filter="wipe(down)">
                                      <p:cBhvr>
                                        <p:cTn id="28"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8" grpId="0" animBg="1"/>
      <p:bldP spid="24" grpId="0"/>
      <p:bldP spid="2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3162395" y="160484"/>
            <a:ext cx="4449332" cy="584775"/>
          </a:xfrm>
          <a:prstGeom prst="rect">
            <a:avLst/>
          </a:prstGeom>
          <a:noFill/>
        </p:spPr>
        <p:txBody>
          <a:bodyPr wrap="square" rtlCol="0">
            <a:spAutoFit/>
          </a:bodyPr>
          <a:lstStyle/>
          <a:p>
            <a:pPr lvl="0" algn="ctr">
              <a:defRPr/>
            </a:pPr>
            <a:r>
              <a:rPr lang="en-US" altLang="zh-CN" sz="3200">
                <a:solidFill>
                  <a:srgbClr val="7030A0"/>
                </a:solidFill>
                <a:latin typeface="Roboto Black" panose="02000000000000000000" pitchFamily="2" charset="0"/>
                <a:ea typeface="Roboto Black" panose="02000000000000000000" pitchFamily="2" charset="0"/>
              </a:rPr>
              <a:t>NHIỆM VỤ</a:t>
            </a:r>
            <a:endParaRPr lang="vi-VN" altLang="zh-CN" sz="3200">
              <a:solidFill>
                <a:srgbClr val="7030A0"/>
              </a:solidFill>
              <a:latin typeface="Roboto Black" panose="02000000000000000000" pitchFamily="2" charset="0"/>
              <a:ea typeface="Roboto Black" panose="02000000000000000000" pitchFamily="2" charset="0"/>
            </a:endParaRPr>
          </a:p>
        </p:txBody>
      </p:sp>
      <p:pic>
        <p:nvPicPr>
          <p:cNvPr id="3" name="Picture 2"/>
          <p:cNvPicPr>
            <a:picLocks noChangeAspect="1"/>
          </p:cNvPicPr>
          <p:nvPr/>
        </p:nvPicPr>
        <p:blipFill rotWithShape="1">
          <a:blip r:embed="rId3" cstate="hqprint">
            <a:extLst>
              <a:ext uri="{28A0092B-C50C-407E-A947-70E740481C1C}">
                <a14:useLocalDpi xmlns:a14="http://schemas.microsoft.com/office/drawing/2010/main" val="0"/>
              </a:ext>
            </a:extLst>
          </a:blip>
          <a:srcRect l="8739" t="6781" r="9550" b="7178"/>
          <a:stretch/>
        </p:blipFill>
        <p:spPr>
          <a:xfrm>
            <a:off x="6170178" y="944524"/>
            <a:ext cx="2512089" cy="3506875"/>
          </a:xfrm>
          <a:prstGeom prst="rect">
            <a:avLst/>
          </a:prstGeom>
          <a:effectLst>
            <a:outerShdw blurRad="63500" sx="102000" sy="102000" algn="ctr" rotWithShape="0">
              <a:prstClr val="black">
                <a:alpha val="40000"/>
              </a:prstClr>
            </a:outerShdw>
          </a:effectLst>
        </p:spPr>
      </p:pic>
      <p:pic>
        <p:nvPicPr>
          <p:cNvPr id="34" name="Picture 3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31946"/>
            <a:ext cx="1417791" cy="979395"/>
          </a:xfrm>
          <a:prstGeom prst="rect">
            <a:avLst/>
          </a:prstGeom>
        </p:spPr>
      </p:pic>
      <p:grpSp>
        <p:nvGrpSpPr>
          <p:cNvPr id="7" name="Group 6"/>
          <p:cNvGrpSpPr/>
          <p:nvPr/>
        </p:nvGrpSpPr>
        <p:grpSpPr>
          <a:xfrm>
            <a:off x="5576748" y="4794745"/>
            <a:ext cx="4138813" cy="1794769"/>
            <a:chOff x="5040262" y="1726116"/>
            <a:chExt cx="1969507" cy="673239"/>
          </a:xfrm>
          <a:solidFill>
            <a:schemeClr val="accent2">
              <a:lumMod val="40000"/>
              <a:lumOff val="60000"/>
            </a:schemeClr>
          </a:solidFill>
        </p:grpSpPr>
        <p:sp>
          <p:nvSpPr>
            <p:cNvPr id="2" name="Oval 1"/>
            <p:cNvSpPr/>
            <p:nvPr/>
          </p:nvSpPr>
          <p:spPr>
            <a:xfrm>
              <a:off x="5040262" y="1726116"/>
              <a:ext cx="1617785" cy="67323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Isosceles Triangle 3"/>
            <p:cNvSpPr/>
            <p:nvPr/>
          </p:nvSpPr>
          <p:spPr>
            <a:xfrm rot="4076626">
              <a:off x="6615935" y="1672658"/>
              <a:ext cx="237009" cy="550659"/>
            </a:xfrm>
            <a:custGeom>
              <a:avLst/>
              <a:gdLst>
                <a:gd name="connsiteX0" fmla="*/ 0 w 343201"/>
                <a:gd name="connsiteY0" fmla="*/ 602901 h 602901"/>
                <a:gd name="connsiteX1" fmla="*/ 171601 w 343201"/>
                <a:gd name="connsiteY1" fmla="*/ 0 h 602901"/>
                <a:gd name="connsiteX2" fmla="*/ 343201 w 343201"/>
                <a:gd name="connsiteY2" fmla="*/ 602901 h 602901"/>
                <a:gd name="connsiteX3" fmla="*/ 0 w 343201"/>
                <a:gd name="connsiteY3" fmla="*/ 602901 h 602901"/>
                <a:gd name="connsiteX0" fmla="*/ 0 w 351252"/>
                <a:gd name="connsiteY0" fmla="*/ 602901 h 602901"/>
                <a:gd name="connsiteX1" fmla="*/ 171601 w 351252"/>
                <a:gd name="connsiteY1" fmla="*/ 0 h 602901"/>
                <a:gd name="connsiteX2" fmla="*/ 343201 w 351252"/>
                <a:gd name="connsiteY2" fmla="*/ 602901 h 602901"/>
                <a:gd name="connsiteX3" fmla="*/ 0 w 351252"/>
                <a:gd name="connsiteY3" fmla="*/ 602901 h 602901"/>
                <a:gd name="connsiteX0" fmla="*/ 0 w 351252"/>
                <a:gd name="connsiteY0" fmla="*/ 602901 h 602901"/>
                <a:gd name="connsiteX1" fmla="*/ 171601 w 351252"/>
                <a:gd name="connsiteY1" fmla="*/ 0 h 602901"/>
                <a:gd name="connsiteX2" fmla="*/ 343201 w 351252"/>
                <a:gd name="connsiteY2" fmla="*/ 602901 h 602901"/>
                <a:gd name="connsiteX3" fmla="*/ 0 w 351252"/>
                <a:gd name="connsiteY3" fmla="*/ 602901 h 602901"/>
              </a:gdLst>
              <a:ahLst/>
              <a:cxnLst>
                <a:cxn ang="0">
                  <a:pos x="connsiteX0" y="connsiteY0"/>
                </a:cxn>
                <a:cxn ang="0">
                  <a:pos x="connsiteX1" y="connsiteY1"/>
                </a:cxn>
                <a:cxn ang="0">
                  <a:pos x="connsiteX2" y="connsiteY2"/>
                </a:cxn>
                <a:cxn ang="0">
                  <a:pos x="connsiteX3" y="connsiteY3"/>
                </a:cxn>
              </a:cxnLst>
              <a:rect l="l" t="t" r="r" b="b"/>
              <a:pathLst>
                <a:path w="351252" h="602901">
                  <a:moveTo>
                    <a:pt x="0" y="602901"/>
                  </a:moveTo>
                  <a:cubicBezTo>
                    <a:pt x="234368" y="313114"/>
                    <a:pt x="114401" y="200967"/>
                    <a:pt x="171601" y="0"/>
                  </a:cubicBezTo>
                  <a:cubicBezTo>
                    <a:pt x="228801" y="200967"/>
                    <a:pt x="388737" y="169196"/>
                    <a:pt x="343201" y="602901"/>
                  </a:cubicBezTo>
                  <a:lnTo>
                    <a:pt x="0" y="60290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4" name="TextBox 23">
            <a:extLst>
              <a:ext uri="{FF2B5EF4-FFF2-40B4-BE49-F238E27FC236}">
                <a16:creationId xmlns:a16="http://schemas.microsoft.com/office/drawing/2014/main" id="{8BAB906A-1694-05DB-A671-51D0AA73C0B5}"/>
              </a:ext>
            </a:extLst>
          </p:cNvPr>
          <p:cNvSpPr txBox="1"/>
          <p:nvPr/>
        </p:nvSpPr>
        <p:spPr>
          <a:xfrm>
            <a:off x="8682267" y="1866964"/>
            <a:ext cx="2944166" cy="830997"/>
          </a:xfrm>
          <a:prstGeom prst="rect">
            <a:avLst/>
          </a:prstGeom>
          <a:noFill/>
        </p:spPr>
        <p:txBody>
          <a:bodyPr wrap="square" rtlCol="0">
            <a:spAutoFit/>
          </a:bodyPr>
          <a:lstStyle/>
          <a:p>
            <a:pPr lvl="0" algn="ctr">
              <a:defRPr/>
            </a:pPr>
            <a:r>
              <a:rPr lang="en-US" altLang="zh-CN" sz="2400" noProof="0">
                <a:solidFill>
                  <a:srgbClr val="7030A0"/>
                </a:solidFill>
                <a:latin typeface="Roboto" panose="02000000000000000000" pitchFamily="2" charset="0"/>
                <a:ea typeface="Roboto" panose="02000000000000000000" pitchFamily="2" charset="0"/>
              </a:rPr>
              <a:t>Đây được gọi là</a:t>
            </a:r>
          </a:p>
          <a:p>
            <a:pPr lvl="0" algn="ctr">
              <a:defRPr/>
            </a:pPr>
            <a:r>
              <a:rPr lang="en-US" altLang="zh-CN" sz="2400" noProof="0">
                <a:solidFill>
                  <a:srgbClr val="7030A0"/>
                </a:solidFill>
                <a:latin typeface="Roboto" panose="02000000000000000000" pitchFamily="2" charset="0"/>
                <a:ea typeface="Roboto" panose="02000000000000000000" pitchFamily="2" charset="0"/>
              </a:rPr>
              <a:t> dụng cụ tính nhẩm</a:t>
            </a:r>
            <a:endParaRPr kumimoji="0" lang="en-US" altLang="zh-CN" sz="2400" b="0" i="0" u="none" strike="noStrike" kern="1200" cap="none" spc="0" normalizeH="0" baseline="0" noProof="0" dirty="0">
              <a:ln>
                <a:noFill/>
              </a:ln>
              <a:solidFill>
                <a:srgbClr val="7030A0"/>
              </a:solidFill>
              <a:effectLst/>
              <a:uLnTx/>
              <a:uFillTx/>
              <a:latin typeface="Roboto" panose="02000000000000000000" pitchFamily="2" charset="0"/>
              <a:ea typeface="Roboto" panose="02000000000000000000" pitchFamily="2" charset="0"/>
            </a:endParaRPr>
          </a:p>
        </p:txBody>
      </p:sp>
      <p:sp>
        <p:nvSpPr>
          <p:cNvPr id="14" name="TextBox 13"/>
          <p:cNvSpPr txBox="1"/>
          <p:nvPr/>
        </p:nvSpPr>
        <p:spPr>
          <a:xfrm>
            <a:off x="6089956" y="5178542"/>
            <a:ext cx="2592311" cy="1200329"/>
          </a:xfrm>
          <a:prstGeom prst="rect">
            <a:avLst/>
          </a:prstGeom>
          <a:noFill/>
        </p:spPr>
        <p:txBody>
          <a:bodyPr wrap="square" rtlCol="0">
            <a:spAutoFit/>
          </a:bodyPr>
          <a:lstStyle/>
          <a:p>
            <a:pPr lvl="0" algn="just">
              <a:defRPr/>
            </a:pPr>
            <a:r>
              <a:rPr lang="en-US" altLang="zh-CN" sz="2400">
                <a:solidFill>
                  <a:srgbClr val="7030A0"/>
                </a:solidFill>
                <a:latin typeface="Roboto" panose="02000000000000000000" pitchFamily="2" charset="0"/>
                <a:ea typeface="Roboto" panose="02000000000000000000" pitchFamily="2" charset="0"/>
              </a:rPr>
              <a:t>Chúng mình cùng làm dụng cụ tính nhẩm nhé!</a:t>
            </a:r>
            <a:endParaRPr kumimoji="0" lang="en-US" altLang="zh-CN" sz="2400" b="0" i="0" u="none" strike="noStrike" kern="1200" cap="none" spc="0" normalizeH="0" baseline="0" noProof="0">
              <a:ln>
                <a:noFill/>
              </a:ln>
              <a:solidFill>
                <a:srgbClr val="7030A0"/>
              </a:solidFill>
              <a:effectLst/>
              <a:uLnTx/>
              <a:uFillTx/>
              <a:latin typeface="Roboto" panose="02000000000000000000" pitchFamily="2" charset="0"/>
              <a:ea typeface="Roboto" panose="02000000000000000000" pitchFamily="2" charset="0"/>
            </a:endParaRPr>
          </a:p>
        </p:txBody>
      </p:sp>
      <p:pic>
        <p:nvPicPr>
          <p:cNvPr id="15" name="Picture 1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166122" y="3644786"/>
            <a:ext cx="1910500" cy="2520982"/>
          </a:xfrm>
          <a:prstGeom prst="rect">
            <a:avLst/>
          </a:prstGeom>
        </p:spPr>
      </p:pic>
      <p:sp>
        <p:nvSpPr>
          <p:cNvPr id="11" name="Rectangle 10"/>
          <p:cNvSpPr/>
          <p:nvPr/>
        </p:nvSpPr>
        <p:spPr>
          <a:xfrm>
            <a:off x="672154" y="1708008"/>
            <a:ext cx="3852984" cy="4188286"/>
          </a:xfrm>
          <a:prstGeom prst="rect">
            <a:avLst/>
          </a:prstGeom>
          <a:solidFill>
            <a:srgbClr val="AFE3D0"/>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TextBox 11">
            <a:extLst>
              <a:ext uri="{FF2B5EF4-FFF2-40B4-BE49-F238E27FC236}">
                <a16:creationId xmlns:a16="http://schemas.microsoft.com/office/drawing/2014/main" id="{3050298F-436E-3C34-55F8-7C8982CABA69}"/>
              </a:ext>
            </a:extLst>
          </p:cNvPr>
          <p:cNvSpPr txBox="1"/>
          <p:nvPr/>
        </p:nvSpPr>
        <p:spPr>
          <a:xfrm>
            <a:off x="871425" y="1841157"/>
            <a:ext cx="3521530" cy="830997"/>
          </a:xfrm>
          <a:prstGeom prst="rect">
            <a:avLst/>
          </a:prstGeom>
          <a:noFill/>
        </p:spPr>
        <p:txBody>
          <a:bodyPr wrap="square" rtlCol="0">
            <a:spAutoFit/>
          </a:bodyPr>
          <a:lstStyle/>
          <a:p>
            <a:pPr lvl="0" algn="ctr">
              <a:defRPr/>
            </a:pPr>
            <a:r>
              <a:rPr lang="en-US" altLang="zh-CN" sz="2400" b="1">
                <a:solidFill>
                  <a:srgbClr val="7030A0"/>
                </a:solidFill>
                <a:latin typeface="Roboto Black" panose="02000000000000000000" pitchFamily="2" charset="0"/>
                <a:ea typeface="Roboto Black" panose="02000000000000000000" pitchFamily="2" charset="0"/>
              </a:rPr>
              <a:t>Sản phẩm đảm bảo các yêu cầu sau:</a:t>
            </a:r>
          </a:p>
        </p:txBody>
      </p:sp>
      <p:sp>
        <p:nvSpPr>
          <p:cNvPr id="13" name="TextBox 12"/>
          <p:cNvSpPr txBox="1"/>
          <p:nvPr/>
        </p:nvSpPr>
        <p:spPr>
          <a:xfrm rot="21575898">
            <a:off x="703630" y="2575221"/>
            <a:ext cx="3767072" cy="830997"/>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vi-VN" altLang="zh-CN" sz="2400" b="0" i="0" u="none" strike="noStrike" kern="1200" cap="none" spc="0" normalizeH="0" baseline="0" noProof="0">
                <a:ln>
                  <a:noFill/>
                </a:ln>
                <a:solidFill>
                  <a:srgbClr val="00B050"/>
                </a:solidFill>
                <a:effectLst/>
                <a:uLnTx/>
                <a:uFillTx/>
                <a:latin typeface="Roboto" panose="02000000000000000000" pitchFamily="2" charset="0"/>
                <a:ea typeface="Roboto" panose="02000000000000000000" pitchFamily="2" charset="0"/>
                <a:cs typeface="+mn-cs"/>
                <a:sym typeface="Wingdings" panose="05000000000000000000" pitchFamily="2" charset="2"/>
              </a:rPr>
              <a:t> </a:t>
            </a:r>
            <a:r>
              <a:rPr kumimoji="0" lang="vi-VN" altLang="zh-CN" sz="2400" b="0" i="0" u="none" strike="noStrike" kern="1200" cap="none" spc="0" normalizeH="0" baseline="0" noProof="0">
                <a:ln>
                  <a:noFill/>
                </a:ln>
                <a:solidFill>
                  <a:srgbClr val="7030A0"/>
                </a:solidFill>
                <a:effectLst/>
                <a:uLnTx/>
                <a:uFillTx/>
                <a:latin typeface="Roboto" panose="02000000000000000000" pitchFamily="2" charset="0"/>
                <a:ea typeface="Roboto" panose="02000000000000000000" pitchFamily="2" charset="0"/>
                <a:cs typeface="+mn-cs"/>
              </a:rPr>
              <a:t>Có 4 hàng, mỗi hàng có 3 ô,</a:t>
            </a:r>
            <a:r>
              <a:rPr kumimoji="0" lang="en-US" altLang="zh-CN" sz="2400" b="0" i="0" u="none" strike="noStrike" kern="1200" cap="none" spc="0" normalizeH="0" baseline="0" noProof="0">
                <a:ln>
                  <a:noFill/>
                </a:ln>
                <a:solidFill>
                  <a:srgbClr val="7030A0"/>
                </a:solidFill>
                <a:effectLst/>
                <a:uLnTx/>
                <a:uFillTx/>
                <a:latin typeface="Roboto" panose="02000000000000000000" pitchFamily="2" charset="0"/>
                <a:ea typeface="Roboto" panose="02000000000000000000" pitchFamily="2" charset="0"/>
                <a:cs typeface="+mn-cs"/>
              </a:rPr>
              <a:t> </a:t>
            </a:r>
            <a:r>
              <a:rPr kumimoji="0" lang="vi-VN" altLang="zh-CN" sz="2400" b="0" i="0" u="none" strike="noStrike" kern="1200" cap="none" spc="0" normalizeH="0" baseline="0" noProof="0">
                <a:ln>
                  <a:noFill/>
                </a:ln>
                <a:solidFill>
                  <a:srgbClr val="7030A0"/>
                </a:solidFill>
                <a:effectLst/>
                <a:uLnTx/>
                <a:uFillTx/>
                <a:latin typeface="Roboto" panose="02000000000000000000" pitchFamily="2" charset="0"/>
                <a:ea typeface="Roboto" panose="02000000000000000000" pitchFamily="2" charset="0"/>
                <a:cs typeface="+mn-cs"/>
              </a:rPr>
              <a:t>các ô cách đều nhau</a:t>
            </a:r>
            <a:endParaRPr kumimoji="0" lang="en-US" altLang="zh-CN" sz="2400" b="0" i="0" u="none" strike="noStrike" kern="1200" cap="none" spc="0" normalizeH="0" baseline="0" noProof="0">
              <a:ln>
                <a:noFill/>
              </a:ln>
              <a:solidFill>
                <a:srgbClr val="7030A0"/>
              </a:solidFill>
              <a:effectLst/>
              <a:uLnTx/>
              <a:uFillTx/>
              <a:latin typeface="Roboto" panose="02000000000000000000" pitchFamily="2" charset="0"/>
              <a:ea typeface="Roboto" panose="02000000000000000000" pitchFamily="2" charset="0"/>
              <a:cs typeface="+mn-cs"/>
            </a:endParaRPr>
          </a:p>
        </p:txBody>
      </p:sp>
      <p:sp>
        <p:nvSpPr>
          <p:cNvPr id="16" name="TextBox 15"/>
          <p:cNvSpPr txBox="1"/>
          <p:nvPr/>
        </p:nvSpPr>
        <p:spPr>
          <a:xfrm rot="21557190">
            <a:off x="705795" y="3695312"/>
            <a:ext cx="3682128" cy="830997"/>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vi-VN" altLang="zh-CN" sz="2400" b="0" i="0" u="none" strike="noStrike" kern="1200" cap="none" spc="0" normalizeH="0" baseline="0" noProof="0">
                <a:ln>
                  <a:noFill/>
                </a:ln>
                <a:solidFill>
                  <a:srgbClr val="00B050"/>
                </a:solidFill>
                <a:effectLst/>
                <a:uLnTx/>
                <a:uFillTx/>
                <a:latin typeface="Roboto" panose="02000000000000000000" pitchFamily="2" charset="0"/>
                <a:ea typeface="Roboto" panose="02000000000000000000" pitchFamily="2" charset="0"/>
                <a:cs typeface="+mn-cs"/>
                <a:sym typeface="Wingdings" panose="05000000000000000000" pitchFamily="2" charset="2"/>
              </a:rPr>
              <a:t> </a:t>
            </a:r>
            <a:r>
              <a:rPr kumimoji="0" lang="vi-VN" altLang="zh-CN" sz="2400" b="0" i="0" u="none" strike="noStrike" kern="1200" cap="none" spc="0" normalizeH="0" baseline="0" noProof="0">
                <a:ln>
                  <a:noFill/>
                </a:ln>
                <a:solidFill>
                  <a:srgbClr val="7030A0"/>
                </a:solidFill>
                <a:effectLst/>
                <a:uLnTx/>
                <a:uFillTx/>
                <a:latin typeface="Roboto" panose="02000000000000000000" pitchFamily="2" charset="0"/>
                <a:ea typeface="Roboto" panose="02000000000000000000" pitchFamily="2" charset="0"/>
                <a:cs typeface="+mn-cs"/>
              </a:rPr>
              <a:t>Có 2 dấu cộng, 2 dấu trừ và</a:t>
            </a:r>
            <a:r>
              <a:rPr kumimoji="0" lang="en-US" altLang="zh-CN" sz="2400" b="0" i="0" u="none" strike="noStrike" kern="1200" cap="none" spc="0" normalizeH="0" baseline="0" noProof="0">
                <a:ln>
                  <a:noFill/>
                </a:ln>
                <a:solidFill>
                  <a:srgbClr val="7030A0"/>
                </a:solidFill>
                <a:effectLst/>
                <a:uLnTx/>
                <a:uFillTx/>
                <a:latin typeface="Roboto" panose="02000000000000000000" pitchFamily="2" charset="0"/>
                <a:ea typeface="Roboto" panose="02000000000000000000" pitchFamily="2" charset="0"/>
                <a:cs typeface="+mn-cs"/>
              </a:rPr>
              <a:t> </a:t>
            </a:r>
            <a:r>
              <a:rPr kumimoji="0" lang="vi-VN" altLang="zh-CN" sz="2400" b="0" i="0" u="none" strike="noStrike" kern="1200" cap="none" spc="0" normalizeH="0" baseline="0" noProof="0">
                <a:ln>
                  <a:noFill/>
                </a:ln>
                <a:solidFill>
                  <a:srgbClr val="7030A0"/>
                </a:solidFill>
                <a:effectLst/>
                <a:uLnTx/>
                <a:uFillTx/>
                <a:latin typeface="Roboto" panose="02000000000000000000" pitchFamily="2" charset="0"/>
                <a:ea typeface="Roboto" panose="02000000000000000000" pitchFamily="2" charset="0"/>
                <a:cs typeface="+mn-cs"/>
              </a:rPr>
              <a:t>4 dấu bằng</a:t>
            </a:r>
          </a:p>
        </p:txBody>
      </p:sp>
      <p:sp>
        <p:nvSpPr>
          <p:cNvPr id="17" name="TextBox 16"/>
          <p:cNvSpPr txBox="1"/>
          <p:nvPr/>
        </p:nvSpPr>
        <p:spPr>
          <a:xfrm rot="21552431">
            <a:off x="706335" y="4815508"/>
            <a:ext cx="3685737" cy="830997"/>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vi-VN" altLang="zh-CN" sz="2400" b="0" i="0" u="none" strike="noStrike" kern="1200" cap="none" spc="0" normalizeH="0" baseline="0" noProof="0">
                <a:ln>
                  <a:noFill/>
                </a:ln>
                <a:solidFill>
                  <a:srgbClr val="00B050"/>
                </a:solidFill>
                <a:effectLst/>
                <a:uLnTx/>
                <a:uFillTx/>
                <a:latin typeface="Roboto" panose="02000000000000000000" pitchFamily="2" charset="0"/>
                <a:ea typeface="Roboto" panose="02000000000000000000" pitchFamily="2" charset="0"/>
                <a:cs typeface="+mn-cs"/>
                <a:sym typeface="Wingdings" panose="05000000000000000000" pitchFamily="2" charset="2"/>
              </a:rPr>
              <a:t> </a:t>
            </a:r>
            <a:r>
              <a:rPr kumimoji="0" lang="vi-VN" altLang="zh-CN" sz="2400" b="0" i="0" u="none" strike="noStrike" kern="1200" cap="none" spc="0" normalizeH="0" baseline="0" noProof="0">
                <a:ln>
                  <a:noFill/>
                </a:ln>
                <a:solidFill>
                  <a:srgbClr val="7030A0"/>
                </a:solidFill>
                <a:effectLst/>
                <a:uLnTx/>
                <a:uFillTx/>
                <a:latin typeface="Roboto" panose="02000000000000000000" pitchFamily="2" charset="0"/>
                <a:ea typeface="Roboto" panose="02000000000000000000" pitchFamily="2" charset="0"/>
                <a:cs typeface="+mn-cs"/>
              </a:rPr>
              <a:t>Trang trí đẹp, sử dụng được</a:t>
            </a:r>
            <a:r>
              <a:rPr kumimoji="0" lang="en-US" altLang="zh-CN" sz="2400" b="0" i="0" u="none" strike="noStrike" kern="1200" cap="none" spc="0" normalizeH="0" baseline="0" noProof="0">
                <a:ln>
                  <a:noFill/>
                </a:ln>
                <a:solidFill>
                  <a:srgbClr val="7030A0"/>
                </a:solidFill>
                <a:effectLst/>
                <a:uLnTx/>
                <a:uFillTx/>
                <a:latin typeface="Roboto" panose="02000000000000000000" pitchFamily="2" charset="0"/>
                <a:ea typeface="Roboto" panose="02000000000000000000" pitchFamily="2" charset="0"/>
                <a:cs typeface="+mn-cs"/>
              </a:rPr>
              <a:t> </a:t>
            </a:r>
            <a:r>
              <a:rPr kumimoji="0" lang="vi-VN" altLang="zh-CN" sz="2400" b="0" i="0" u="none" strike="noStrike" kern="1200" cap="none" spc="0" normalizeH="0" baseline="0" noProof="0">
                <a:ln>
                  <a:noFill/>
                </a:ln>
                <a:solidFill>
                  <a:srgbClr val="7030A0"/>
                </a:solidFill>
                <a:effectLst/>
                <a:uLnTx/>
                <a:uFillTx/>
                <a:latin typeface="Roboto" panose="02000000000000000000" pitchFamily="2" charset="0"/>
                <a:ea typeface="Roboto" panose="02000000000000000000" pitchFamily="2" charset="0"/>
                <a:cs typeface="+mn-cs"/>
              </a:rPr>
              <a:t>nhiều lần</a:t>
            </a:r>
          </a:p>
        </p:txBody>
      </p:sp>
    </p:spTree>
    <p:extLst>
      <p:ext uri="{BB962C8B-B14F-4D97-AF65-F5344CB8AC3E}">
        <p14:creationId xmlns:p14="http://schemas.microsoft.com/office/powerpoint/2010/main" val="21830785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par>
                                <p:cTn id="15" presetID="22" presetClass="entr" presetSubtype="4" fill="hold" grpId="0" nodeType="withEffect">
                                  <p:stCondLst>
                                    <p:cond delay="0"/>
                                  </p:stCondLst>
                                  <p:childTnLst>
                                    <p:set>
                                      <p:cBhvr>
                                        <p:cTn id="16" dur="1" fill="hold">
                                          <p:stCondLst>
                                            <p:cond delay="0"/>
                                          </p:stCondLst>
                                        </p:cTn>
                                        <p:tgtEl>
                                          <p:spTgt spid="24"/>
                                        </p:tgtEl>
                                        <p:attrNameLst>
                                          <p:attrName>style.visibility</p:attrName>
                                        </p:attrNameLst>
                                      </p:cBhvr>
                                      <p:to>
                                        <p:strVal val="visible"/>
                                      </p:to>
                                    </p:set>
                                    <p:animEffect transition="in" filter="wipe(down)">
                                      <p:cBhvr>
                                        <p:cTn id="17" dur="500"/>
                                        <p:tgtEl>
                                          <p:spTgt spid="2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wipe(down)">
                                      <p:cBhvr>
                                        <p:cTn id="22" dur="500"/>
                                        <p:tgtEl>
                                          <p:spTgt spid="14"/>
                                        </p:tgtEl>
                                      </p:cBhvr>
                                    </p:animEffect>
                                  </p:childTnLst>
                                </p:cTn>
                              </p:par>
                              <p:par>
                                <p:cTn id="23" presetID="10" presetClass="entr" presetSubtype="0" fill="hold" nodeType="with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fade">
                                      <p:cBhvr>
                                        <p:cTn id="25" dur="500"/>
                                        <p:tgtEl>
                                          <p:spTgt spid="15"/>
                                        </p:tgtEl>
                                      </p:cBhvr>
                                    </p:animEffect>
                                  </p:childTnLst>
                                </p:cTn>
                              </p:par>
                              <p:par>
                                <p:cTn id="26" presetID="10" presetClass="entr" presetSubtype="0" fill="hold" nodeType="with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fade">
                                      <p:cBhvr>
                                        <p:cTn id="28" dur="500"/>
                                        <p:tgtEl>
                                          <p:spTgt spid="7"/>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4" fill="hold" grpId="0" nodeType="click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wipe(down)">
                                      <p:cBhvr>
                                        <p:cTn id="33" dur="500"/>
                                        <p:tgtEl>
                                          <p:spTgt spid="12"/>
                                        </p:tgtEl>
                                      </p:cBhvr>
                                    </p:animEffect>
                                  </p:childTnLst>
                                </p:cTn>
                              </p:par>
                              <p:par>
                                <p:cTn id="34" presetID="22" presetClass="entr" presetSubtype="4" fill="hold" grpId="0" nodeType="with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wipe(down)">
                                      <p:cBhvr>
                                        <p:cTn id="36" dur="500"/>
                                        <p:tgtEl>
                                          <p:spTgt spid="13"/>
                                        </p:tgtEl>
                                      </p:cBhvr>
                                    </p:animEffect>
                                  </p:childTnLst>
                                </p:cTn>
                              </p:par>
                              <p:par>
                                <p:cTn id="37" presetID="22" presetClass="entr" presetSubtype="4" fill="hold" grpId="0" nodeType="withEffect">
                                  <p:stCondLst>
                                    <p:cond delay="0"/>
                                  </p:stCondLst>
                                  <p:childTnLst>
                                    <p:set>
                                      <p:cBhvr>
                                        <p:cTn id="38" dur="1" fill="hold">
                                          <p:stCondLst>
                                            <p:cond delay="0"/>
                                          </p:stCondLst>
                                        </p:cTn>
                                        <p:tgtEl>
                                          <p:spTgt spid="16"/>
                                        </p:tgtEl>
                                        <p:attrNameLst>
                                          <p:attrName>style.visibility</p:attrName>
                                        </p:attrNameLst>
                                      </p:cBhvr>
                                      <p:to>
                                        <p:strVal val="visible"/>
                                      </p:to>
                                    </p:set>
                                    <p:animEffect transition="in" filter="wipe(down)">
                                      <p:cBhvr>
                                        <p:cTn id="39" dur="500"/>
                                        <p:tgtEl>
                                          <p:spTgt spid="16"/>
                                        </p:tgtEl>
                                      </p:cBhvr>
                                    </p:animEffect>
                                  </p:childTnLst>
                                </p:cTn>
                              </p:par>
                              <p:par>
                                <p:cTn id="40" presetID="22" presetClass="entr" presetSubtype="4" fill="hold" grpId="0" nodeType="withEffect">
                                  <p:stCondLst>
                                    <p:cond delay="0"/>
                                  </p:stCondLst>
                                  <p:childTnLst>
                                    <p:set>
                                      <p:cBhvr>
                                        <p:cTn id="41" dur="1" fill="hold">
                                          <p:stCondLst>
                                            <p:cond delay="0"/>
                                          </p:stCondLst>
                                        </p:cTn>
                                        <p:tgtEl>
                                          <p:spTgt spid="17"/>
                                        </p:tgtEl>
                                        <p:attrNameLst>
                                          <p:attrName>style.visibility</p:attrName>
                                        </p:attrNameLst>
                                      </p:cBhvr>
                                      <p:to>
                                        <p:strVal val="visible"/>
                                      </p:to>
                                    </p:set>
                                    <p:animEffect transition="in" filter="wipe(down)">
                                      <p:cBhvr>
                                        <p:cTn id="42" dur="500"/>
                                        <p:tgtEl>
                                          <p:spTgt spid="17"/>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11"/>
                                        </p:tgtEl>
                                        <p:attrNameLst>
                                          <p:attrName>style.visibility</p:attrName>
                                        </p:attrNameLst>
                                      </p:cBhvr>
                                      <p:to>
                                        <p:strVal val="visible"/>
                                      </p:to>
                                    </p:set>
                                    <p:animEffect transition="in" filter="fade">
                                      <p:cBhvr>
                                        <p:cTn id="4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4" grpId="0"/>
      <p:bldP spid="14" grpId="0"/>
      <p:bldP spid="11" grpId="0" animBg="1"/>
      <p:bldP spid="12" grpId="0"/>
      <p:bldP spid="13" grpId="0"/>
      <p:bldP spid="16" grpId="0"/>
      <p:bldP spid="1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31946"/>
            <a:ext cx="1417791" cy="979395"/>
          </a:xfrm>
          <a:prstGeom prst="rect">
            <a:avLst/>
          </a:prstGeom>
        </p:spPr>
      </p:pic>
      <p:sp>
        <p:nvSpPr>
          <p:cNvPr id="7" name="TextBox 6"/>
          <p:cNvSpPr txBox="1"/>
          <p:nvPr/>
        </p:nvSpPr>
        <p:spPr>
          <a:xfrm>
            <a:off x="3732969" y="2857002"/>
            <a:ext cx="5478408" cy="70788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4000" b="1" i="0" u="none" strike="noStrike" kern="1200" cap="none" spc="0" normalizeH="0" baseline="0" noProof="0">
                <a:ln>
                  <a:noFill/>
                </a:ln>
                <a:solidFill>
                  <a:srgbClr val="00B050"/>
                </a:solidFill>
                <a:effectLst/>
                <a:uLnTx/>
                <a:uFillTx/>
                <a:latin typeface="Pangolin" panose="00000500000000000000" pitchFamily="2" charset="0"/>
                <a:ea typeface="Roboto" panose="02000000000000000000" pitchFamily="2" charset="0"/>
                <a:cs typeface="+mn-cs"/>
              </a:rPr>
              <a:t>PHIẾU HỌC TẬP SỐ 1</a:t>
            </a:r>
            <a:endParaRPr kumimoji="0" lang="en-US" altLang="zh-CN" sz="4000" b="1" i="0" u="none" strike="noStrike" kern="1200" cap="none" spc="0" normalizeH="0" baseline="0" noProof="0" dirty="0">
              <a:ln>
                <a:noFill/>
              </a:ln>
              <a:solidFill>
                <a:srgbClr val="00B050"/>
              </a:solidFill>
              <a:effectLst/>
              <a:uLnTx/>
              <a:uFillTx/>
              <a:latin typeface="Pangolin" panose="00000500000000000000" pitchFamily="2" charset="0"/>
              <a:ea typeface="Roboto" panose="02000000000000000000" pitchFamily="2" charset="0"/>
              <a:cs typeface="+mn-cs"/>
            </a:endParaRPr>
          </a:p>
        </p:txBody>
      </p:sp>
    </p:spTree>
    <p:extLst>
      <p:ext uri="{BB962C8B-B14F-4D97-AF65-F5344CB8AC3E}">
        <p14:creationId xmlns:p14="http://schemas.microsoft.com/office/powerpoint/2010/main" val="426466243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11"/>
          <p:cNvGrpSpPr/>
          <p:nvPr/>
        </p:nvGrpSpPr>
        <p:grpSpPr>
          <a:xfrm>
            <a:off x="1782898" y="803868"/>
            <a:ext cx="7967369" cy="6054132"/>
            <a:chOff x="3052459" y="992588"/>
            <a:chExt cx="5817612" cy="5695034"/>
          </a:xfrm>
        </p:grpSpPr>
        <p:sp>
          <p:nvSpPr>
            <p:cNvPr id="2" name="Isosceles Triangle 1"/>
            <p:cNvSpPr/>
            <p:nvPr/>
          </p:nvSpPr>
          <p:spPr>
            <a:xfrm>
              <a:off x="3052459" y="992588"/>
              <a:ext cx="5817612" cy="1856563"/>
            </a:xfrm>
            <a:prstGeom prst="triangle">
              <a:avLst/>
            </a:prstGeom>
            <a:solidFill>
              <a:srgbClr val="F648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3052459" y="2849151"/>
              <a:ext cx="5817612" cy="3838471"/>
            </a:xfrm>
            <a:prstGeom prst="rect">
              <a:avLst/>
            </a:prstGeom>
            <a:solidFill>
              <a:srgbClr val="F6D0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8" name="TextBox 7"/>
          <p:cNvSpPr txBox="1"/>
          <p:nvPr/>
        </p:nvSpPr>
        <p:spPr>
          <a:xfrm>
            <a:off x="1244888" y="309884"/>
            <a:ext cx="9798249" cy="584775"/>
          </a:xfrm>
          <a:prstGeom prst="rect">
            <a:avLst/>
          </a:prstGeom>
          <a:noFill/>
        </p:spPr>
        <p:txBody>
          <a:bodyPr wrap="square" rtlCol="0">
            <a:spAutoFit/>
          </a:bodyPr>
          <a:lstStyle/>
          <a:p>
            <a:pPr lvl="0" algn="ctr">
              <a:defRPr/>
            </a:pPr>
            <a:r>
              <a:rPr lang="en-US" altLang="zh-CN" sz="3200">
                <a:solidFill>
                  <a:srgbClr val="7030A0"/>
                </a:solidFill>
                <a:latin typeface="Roboto Black" panose="02000000000000000000" pitchFamily="2" charset="0"/>
                <a:ea typeface="Roboto Black" panose="02000000000000000000" pitchFamily="2" charset="0"/>
              </a:rPr>
              <a:t>THỰC HÀNH TÍNH CỘNG, TRỪ TRONG PHẠM VI 10</a:t>
            </a:r>
            <a:endParaRPr lang="vi-VN" altLang="zh-CN" sz="3200">
              <a:solidFill>
                <a:srgbClr val="7030A0"/>
              </a:solidFill>
              <a:latin typeface="Roboto Black" panose="02000000000000000000" pitchFamily="2" charset="0"/>
              <a:ea typeface="Roboto Black" panose="02000000000000000000" pitchFamily="2" charset="0"/>
            </a:endParaRPr>
          </a:p>
        </p:txBody>
      </p:sp>
      <p:pic>
        <p:nvPicPr>
          <p:cNvPr id="34" name="Picture 3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31946"/>
            <a:ext cx="1417791" cy="979395"/>
          </a:xfrm>
          <a:prstGeom prst="rect">
            <a:avLst/>
          </a:prstGeom>
        </p:spPr>
      </p:pic>
      <p:sp>
        <p:nvSpPr>
          <p:cNvPr id="11" name="TextBox 10"/>
          <p:cNvSpPr txBox="1"/>
          <p:nvPr/>
        </p:nvSpPr>
        <p:spPr>
          <a:xfrm>
            <a:off x="561809" y="1128016"/>
            <a:ext cx="3074796" cy="461665"/>
          </a:xfrm>
          <a:prstGeom prst="rect">
            <a:avLst/>
          </a:prstGeom>
          <a:noFill/>
        </p:spPr>
        <p:txBody>
          <a:bodyPr wrap="square" rtlCol="0">
            <a:spAutoFit/>
          </a:bodyPr>
          <a:lstStyle/>
          <a:p>
            <a:pPr lvl="0" algn="ctr">
              <a:defRPr/>
            </a:pPr>
            <a:r>
              <a:rPr lang="en-US" altLang="zh-CN" sz="2400">
                <a:solidFill>
                  <a:srgbClr val="7030A0"/>
                </a:solidFill>
                <a:latin typeface="Roboto" panose="02000000000000000000" pitchFamily="2" charset="0"/>
                <a:ea typeface="Roboto" panose="02000000000000000000" pitchFamily="2" charset="0"/>
              </a:rPr>
              <a:t>Điền số thích hợp</a:t>
            </a:r>
            <a:endParaRPr lang="vi-VN" altLang="zh-CN" sz="2400">
              <a:solidFill>
                <a:srgbClr val="7030A0"/>
              </a:solidFill>
              <a:latin typeface="Roboto" panose="02000000000000000000" pitchFamily="2" charset="0"/>
              <a:ea typeface="Roboto" panose="02000000000000000000" pitchFamily="2" charset="0"/>
            </a:endParaRPr>
          </a:p>
        </p:txBody>
      </p:sp>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895525" y="2888641"/>
            <a:ext cx="1077839" cy="765678"/>
          </a:xfrm>
          <a:prstGeom prst="rect">
            <a:avLst/>
          </a:prstGeom>
        </p:spPr>
      </p:pic>
      <p:pic>
        <p:nvPicPr>
          <p:cNvPr id="14" name="Picture 1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717064" y="2956750"/>
            <a:ext cx="1050654" cy="840523"/>
          </a:xfrm>
          <a:prstGeom prst="rect">
            <a:avLst/>
          </a:prstGeom>
        </p:spPr>
      </p:pic>
      <p:grpSp>
        <p:nvGrpSpPr>
          <p:cNvPr id="98" name="Group 97"/>
          <p:cNvGrpSpPr/>
          <p:nvPr/>
        </p:nvGrpSpPr>
        <p:grpSpPr>
          <a:xfrm>
            <a:off x="7615539" y="1823039"/>
            <a:ext cx="848600" cy="848600"/>
            <a:chOff x="7615539" y="1823039"/>
            <a:chExt cx="848600" cy="848600"/>
          </a:xfrm>
        </p:grpSpPr>
        <p:sp>
          <p:nvSpPr>
            <p:cNvPr id="35" name="Oval 34"/>
            <p:cNvSpPr/>
            <p:nvPr/>
          </p:nvSpPr>
          <p:spPr>
            <a:xfrm>
              <a:off x="7615539" y="1823039"/>
              <a:ext cx="848600" cy="848600"/>
            </a:xfrm>
            <a:prstGeom prst="ellipse">
              <a:avLst/>
            </a:prstGeom>
            <a:solidFill>
              <a:schemeClr val="bg1"/>
            </a:soli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767718" y="1832363"/>
              <a:ext cx="601530" cy="761120"/>
            </a:xfrm>
            <a:prstGeom prst="rect">
              <a:avLst/>
            </a:prstGeom>
            <a:effectLst>
              <a:outerShdw blurRad="63500" sx="102000" sy="102000" algn="ctr" rotWithShape="0">
                <a:prstClr val="black">
                  <a:alpha val="40000"/>
                </a:prstClr>
              </a:outerShdw>
            </a:effectLst>
          </p:spPr>
        </p:pic>
      </p:grpSp>
      <p:grpSp>
        <p:nvGrpSpPr>
          <p:cNvPr id="97" name="Group 96"/>
          <p:cNvGrpSpPr/>
          <p:nvPr/>
        </p:nvGrpSpPr>
        <p:grpSpPr>
          <a:xfrm>
            <a:off x="5342282" y="853009"/>
            <a:ext cx="848600" cy="896233"/>
            <a:chOff x="5342282" y="853009"/>
            <a:chExt cx="848600" cy="896233"/>
          </a:xfrm>
        </p:grpSpPr>
        <p:sp>
          <p:nvSpPr>
            <p:cNvPr id="37" name="Oval 36"/>
            <p:cNvSpPr/>
            <p:nvPr/>
          </p:nvSpPr>
          <p:spPr>
            <a:xfrm>
              <a:off x="5342282" y="900642"/>
              <a:ext cx="848600" cy="848600"/>
            </a:xfrm>
            <a:prstGeom prst="ellipse">
              <a:avLst/>
            </a:prstGeom>
            <a:solidFill>
              <a:schemeClr val="bg1"/>
            </a:soli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Picture 14"/>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490312" y="853009"/>
              <a:ext cx="576978" cy="847053"/>
            </a:xfrm>
            <a:prstGeom prst="rect">
              <a:avLst/>
            </a:prstGeom>
            <a:effectLst>
              <a:outerShdw blurRad="63500" sx="102000" sy="102000" algn="ctr" rotWithShape="0">
                <a:prstClr val="black">
                  <a:alpha val="40000"/>
                </a:prstClr>
              </a:outerShdw>
            </a:effectLst>
          </p:spPr>
        </p:pic>
      </p:grpSp>
      <p:grpSp>
        <p:nvGrpSpPr>
          <p:cNvPr id="40" name="Group 39"/>
          <p:cNvGrpSpPr/>
          <p:nvPr/>
        </p:nvGrpSpPr>
        <p:grpSpPr>
          <a:xfrm>
            <a:off x="2589762" y="1886689"/>
            <a:ext cx="848600" cy="890807"/>
            <a:chOff x="2589762" y="1886689"/>
            <a:chExt cx="848600" cy="890807"/>
          </a:xfrm>
        </p:grpSpPr>
        <p:sp>
          <p:nvSpPr>
            <p:cNvPr id="10" name="Oval 9"/>
            <p:cNvSpPr/>
            <p:nvPr/>
          </p:nvSpPr>
          <p:spPr>
            <a:xfrm>
              <a:off x="2589762" y="1928896"/>
              <a:ext cx="848600" cy="848600"/>
            </a:xfrm>
            <a:prstGeom prst="ellipse">
              <a:avLst/>
            </a:prstGeom>
            <a:solidFill>
              <a:schemeClr val="bg1"/>
            </a:soli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Picture 15"/>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741941" y="1886689"/>
              <a:ext cx="544242" cy="859329"/>
            </a:xfrm>
            <a:prstGeom prst="rect">
              <a:avLst/>
            </a:prstGeom>
            <a:effectLst>
              <a:outerShdw blurRad="63500" sx="102000" sy="102000" algn="ctr" rotWithShape="0">
                <a:prstClr val="black">
                  <a:alpha val="40000"/>
                </a:prstClr>
              </a:outerShdw>
            </a:effectLst>
          </p:spPr>
        </p:pic>
      </p:grpSp>
      <p:grpSp>
        <p:nvGrpSpPr>
          <p:cNvPr id="26" name="Group 25"/>
          <p:cNvGrpSpPr/>
          <p:nvPr/>
        </p:nvGrpSpPr>
        <p:grpSpPr>
          <a:xfrm>
            <a:off x="2501593" y="2808974"/>
            <a:ext cx="914844" cy="942411"/>
            <a:chOff x="2019274" y="2808974"/>
            <a:chExt cx="914844" cy="942411"/>
          </a:xfrm>
        </p:grpSpPr>
        <p:sp>
          <p:nvSpPr>
            <p:cNvPr id="18" name="Rounded Rectangle 17"/>
            <p:cNvSpPr/>
            <p:nvPr/>
          </p:nvSpPr>
          <p:spPr>
            <a:xfrm>
              <a:off x="2019274" y="2849151"/>
              <a:ext cx="914844" cy="902234"/>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9" name="Picture 48"/>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188207" y="2808974"/>
              <a:ext cx="576978" cy="847053"/>
            </a:xfrm>
            <a:prstGeom prst="rect">
              <a:avLst/>
            </a:prstGeom>
            <a:effectLst>
              <a:outerShdw blurRad="63500" sx="102000" sy="102000" algn="ctr" rotWithShape="0">
                <a:prstClr val="black">
                  <a:alpha val="40000"/>
                </a:prstClr>
              </a:outerShdw>
            </a:effectLst>
          </p:spPr>
        </p:pic>
      </p:grpSp>
      <p:grpSp>
        <p:nvGrpSpPr>
          <p:cNvPr id="31" name="Group 30"/>
          <p:cNvGrpSpPr/>
          <p:nvPr/>
        </p:nvGrpSpPr>
        <p:grpSpPr>
          <a:xfrm>
            <a:off x="2501593" y="3846292"/>
            <a:ext cx="914844" cy="902234"/>
            <a:chOff x="2019274" y="3849439"/>
            <a:chExt cx="914844" cy="902234"/>
          </a:xfrm>
        </p:grpSpPr>
        <p:sp>
          <p:nvSpPr>
            <p:cNvPr id="41" name="Rounded Rectangle 40"/>
            <p:cNvSpPr/>
            <p:nvPr/>
          </p:nvSpPr>
          <p:spPr>
            <a:xfrm>
              <a:off x="2019274" y="3849439"/>
              <a:ext cx="914844" cy="902234"/>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1" name="Picture 50"/>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220490" y="3919996"/>
              <a:ext cx="601530" cy="761120"/>
            </a:xfrm>
            <a:prstGeom prst="rect">
              <a:avLst/>
            </a:prstGeom>
            <a:effectLst>
              <a:outerShdw blurRad="63500" sx="102000" sy="102000" algn="ctr" rotWithShape="0">
                <a:prstClr val="black">
                  <a:alpha val="40000"/>
                </a:prstClr>
              </a:outerShdw>
            </a:effectLst>
          </p:spPr>
        </p:pic>
      </p:grpSp>
      <p:grpSp>
        <p:nvGrpSpPr>
          <p:cNvPr id="52" name="Group 51"/>
          <p:cNvGrpSpPr/>
          <p:nvPr/>
        </p:nvGrpSpPr>
        <p:grpSpPr>
          <a:xfrm>
            <a:off x="5504501" y="3890141"/>
            <a:ext cx="914844" cy="942411"/>
            <a:chOff x="2019274" y="2808974"/>
            <a:chExt cx="914844" cy="942411"/>
          </a:xfrm>
        </p:grpSpPr>
        <p:sp>
          <p:nvSpPr>
            <p:cNvPr id="53" name="Rounded Rectangle 52"/>
            <p:cNvSpPr/>
            <p:nvPr/>
          </p:nvSpPr>
          <p:spPr>
            <a:xfrm>
              <a:off x="2019274" y="2849151"/>
              <a:ext cx="914844" cy="902234"/>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4" name="Picture 53"/>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188207" y="2808974"/>
              <a:ext cx="576978" cy="847053"/>
            </a:xfrm>
            <a:prstGeom prst="rect">
              <a:avLst/>
            </a:prstGeom>
            <a:effectLst>
              <a:outerShdw blurRad="63500" sx="102000" sy="102000" algn="ctr" rotWithShape="0">
                <a:prstClr val="black">
                  <a:alpha val="40000"/>
                </a:prstClr>
              </a:outerShdw>
            </a:effectLst>
          </p:spPr>
        </p:pic>
      </p:grpSp>
      <p:grpSp>
        <p:nvGrpSpPr>
          <p:cNvPr id="55" name="Group 54"/>
          <p:cNvGrpSpPr/>
          <p:nvPr/>
        </p:nvGrpSpPr>
        <p:grpSpPr>
          <a:xfrm>
            <a:off x="5504501" y="2893811"/>
            <a:ext cx="914844" cy="902234"/>
            <a:chOff x="2019274" y="3849439"/>
            <a:chExt cx="914844" cy="902234"/>
          </a:xfrm>
        </p:grpSpPr>
        <p:sp>
          <p:nvSpPr>
            <p:cNvPr id="56" name="Rounded Rectangle 55"/>
            <p:cNvSpPr/>
            <p:nvPr/>
          </p:nvSpPr>
          <p:spPr>
            <a:xfrm>
              <a:off x="2019274" y="3849439"/>
              <a:ext cx="914844" cy="902234"/>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7" name="Picture 5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220490" y="3919996"/>
              <a:ext cx="601530" cy="761120"/>
            </a:xfrm>
            <a:prstGeom prst="rect">
              <a:avLst/>
            </a:prstGeom>
            <a:effectLst>
              <a:outerShdw blurRad="63500" sx="102000" sy="102000" algn="ctr" rotWithShape="0">
                <a:prstClr val="black">
                  <a:alpha val="40000"/>
                </a:prstClr>
              </a:outerShdw>
            </a:effectLst>
          </p:spPr>
        </p:pic>
      </p:grpSp>
      <p:grpSp>
        <p:nvGrpSpPr>
          <p:cNvPr id="32" name="Group 31"/>
          <p:cNvGrpSpPr/>
          <p:nvPr/>
        </p:nvGrpSpPr>
        <p:grpSpPr>
          <a:xfrm>
            <a:off x="8133628" y="2880097"/>
            <a:ext cx="914844" cy="917176"/>
            <a:chOff x="8337016" y="3210056"/>
            <a:chExt cx="914844" cy="917176"/>
          </a:xfrm>
        </p:grpSpPr>
        <p:sp>
          <p:nvSpPr>
            <p:cNvPr id="60" name="Rounded Rectangle 59"/>
            <p:cNvSpPr/>
            <p:nvPr/>
          </p:nvSpPr>
          <p:spPr>
            <a:xfrm>
              <a:off x="8337016" y="3224998"/>
              <a:ext cx="914844" cy="902234"/>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8" name="Picture 47"/>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8539644" y="3210056"/>
              <a:ext cx="544242" cy="859329"/>
            </a:xfrm>
            <a:prstGeom prst="rect">
              <a:avLst/>
            </a:prstGeom>
            <a:effectLst>
              <a:outerShdw blurRad="63500" sx="102000" sy="102000" algn="ctr" rotWithShape="0">
                <a:prstClr val="black">
                  <a:alpha val="40000"/>
                </a:prstClr>
              </a:outerShdw>
            </a:effectLst>
          </p:spPr>
        </p:pic>
      </p:grpSp>
      <p:grpSp>
        <p:nvGrpSpPr>
          <p:cNvPr id="63" name="Group 62"/>
          <p:cNvGrpSpPr/>
          <p:nvPr/>
        </p:nvGrpSpPr>
        <p:grpSpPr>
          <a:xfrm>
            <a:off x="5506727" y="5890192"/>
            <a:ext cx="914844" cy="902234"/>
            <a:chOff x="2019274" y="2849151"/>
            <a:chExt cx="914844" cy="902234"/>
          </a:xfrm>
        </p:grpSpPr>
        <p:sp>
          <p:nvSpPr>
            <p:cNvPr id="64" name="Rounded Rectangle 63"/>
            <p:cNvSpPr/>
            <p:nvPr/>
          </p:nvSpPr>
          <p:spPr>
            <a:xfrm>
              <a:off x="2019274" y="2849151"/>
              <a:ext cx="914844" cy="902234"/>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5" name="Picture 64"/>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188207" y="2869134"/>
              <a:ext cx="576978" cy="847053"/>
            </a:xfrm>
            <a:prstGeom prst="rect">
              <a:avLst/>
            </a:prstGeom>
            <a:effectLst>
              <a:outerShdw blurRad="63500" sx="102000" sy="102000" algn="ctr" rotWithShape="0">
                <a:prstClr val="black">
                  <a:alpha val="40000"/>
                </a:prstClr>
              </a:outerShdw>
            </a:effectLst>
          </p:spPr>
        </p:pic>
      </p:grpSp>
      <p:grpSp>
        <p:nvGrpSpPr>
          <p:cNvPr id="66" name="Group 65"/>
          <p:cNvGrpSpPr/>
          <p:nvPr/>
        </p:nvGrpSpPr>
        <p:grpSpPr>
          <a:xfrm>
            <a:off x="5506727" y="4894387"/>
            <a:ext cx="914844" cy="902234"/>
            <a:chOff x="2019274" y="3849439"/>
            <a:chExt cx="914844" cy="902234"/>
          </a:xfrm>
        </p:grpSpPr>
        <p:sp>
          <p:nvSpPr>
            <p:cNvPr id="67" name="Rounded Rectangle 66"/>
            <p:cNvSpPr/>
            <p:nvPr/>
          </p:nvSpPr>
          <p:spPr>
            <a:xfrm>
              <a:off x="2019274" y="3849439"/>
              <a:ext cx="914844" cy="902234"/>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8" name="Picture 6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220490" y="3919996"/>
              <a:ext cx="601530" cy="761120"/>
            </a:xfrm>
            <a:prstGeom prst="rect">
              <a:avLst/>
            </a:prstGeom>
            <a:effectLst>
              <a:outerShdw blurRad="63500" sx="102000" sy="102000" algn="ctr" rotWithShape="0">
                <a:prstClr val="black">
                  <a:alpha val="40000"/>
                </a:prstClr>
              </a:outerShdw>
            </a:effectLst>
          </p:spPr>
        </p:pic>
      </p:grpSp>
      <p:pic>
        <p:nvPicPr>
          <p:cNvPr id="69" name="Picture 6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889401" y="3915438"/>
            <a:ext cx="1077839" cy="765678"/>
          </a:xfrm>
          <a:prstGeom prst="rect">
            <a:avLst/>
          </a:prstGeom>
        </p:spPr>
      </p:pic>
      <p:pic>
        <p:nvPicPr>
          <p:cNvPr id="71" name="Picture 70"/>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3830789" y="5148408"/>
            <a:ext cx="1184364" cy="414100"/>
          </a:xfrm>
          <a:prstGeom prst="rect">
            <a:avLst/>
          </a:prstGeom>
        </p:spPr>
      </p:pic>
      <p:pic>
        <p:nvPicPr>
          <p:cNvPr id="72" name="Picture 71"/>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3889401" y="6204058"/>
            <a:ext cx="1184364" cy="414100"/>
          </a:xfrm>
          <a:prstGeom prst="rect">
            <a:avLst/>
          </a:prstGeom>
        </p:spPr>
      </p:pic>
      <p:pic>
        <p:nvPicPr>
          <p:cNvPr id="73" name="Picture 7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717064" y="3899740"/>
            <a:ext cx="1050654" cy="840523"/>
          </a:xfrm>
          <a:prstGeom prst="rect">
            <a:avLst/>
          </a:prstGeom>
        </p:spPr>
      </p:pic>
      <p:pic>
        <p:nvPicPr>
          <p:cNvPr id="74" name="Picture 7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717064" y="4914973"/>
            <a:ext cx="1050654" cy="840523"/>
          </a:xfrm>
          <a:prstGeom prst="rect">
            <a:avLst/>
          </a:prstGeom>
        </p:spPr>
      </p:pic>
      <p:pic>
        <p:nvPicPr>
          <p:cNvPr id="75" name="Picture 7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717064" y="5880870"/>
            <a:ext cx="1050654" cy="840523"/>
          </a:xfrm>
          <a:prstGeom prst="rect">
            <a:avLst/>
          </a:prstGeom>
        </p:spPr>
      </p:pic>
      <p:grpSp>
        <p:nvGrpSpPr>
          <p:cNvPr id="76" name="Group 75"/>
          <p:cNvGrpSpPr/>
          <p:nvPr/>
        </p:nvGrpSpPr>
        <p:grpSpPr>
          <a:xfrm>
            <a:off x="8133628" y="3890838"/>
            <a:ext cx="914844" cy="917176"/>
            <a:chOff x="8337016" y="3210056"/>
            <a:chExt cx="914844" cy="917176"/>
          </a:xfrm>
        </p:grpSpPr>
        <p:sp>
          <p:nvSpPr>
            <p:cNvPr id="77" name="Rounded Rectangle 76"/>
            <p:cNvSpPr/>
            <p:nvPr/>
          </p:nvSpPr>
          <p:spPr>
            <a:xfrm>
              <a:off x="8337016" y="3224998"/>
              <a:ext cx="914844" cy="902234"/>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8" name="Picture 77"/>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8539644" y="3210056"/>
              <a:ext cx="544242" cy="859329"/>
            </a:xfrm>
            <a:prstGeom prst="rect">
              <a:avLst/>
            </a:prstGeom>
            <a:effectLst>
              <a:outerShdw blurRad="63500" sx="102000" sy="102000" algn="ctr" rotWithShape="0">
                <a:prstClr val="black">
                  <a:alpha val="40000"/>
                </a:prstClr>
              </a:outerShdw>
            </a:effectLst>
          </p:spPr>
        </p:pic>
      </p:grpSp>
      <p:grpSp>
        <p:nvGrpSpPr>
          <p:cNvPr id="79" name="Group 78"/>
          <p:cNvGrpSpPr/>
          <p:nvPr/>
        </p:nvGrpSpPr>
        <p:grpSpPr>
          <a:xfrm>
            <a:off x="8150955" y="4864022"/>
            <a:ext cx="914844" cy="902234"/>
            <a:chOff x="2019274" y="2849151"/>
            <a:chExt cx="914844" cy="902234"/>
          </a:xfrm>
        </p:grpSpPr>
        <p:sp>
          <p:nvSpPr>
            <p:cNvPr id="80" name="Rounded Rectangle 79"/>
            <p:cNvSpPr/>
            <p:nvPr/>
          </p:nvSpPr>
          <p:spPr>
            <a:xfrm>
              <a:off x="2019274" y="2849151"/>
              <a:ext cx="914844" cy="902234"/>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1" name="Picture 80"/>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188207" y="2869134"/>
              <a:ext cx="576978" cy="847053"/>
            </a:xfrm>
            <a:prstGeom prst="rect">
              <a:avLst/>
            </a:prstGeom>
            <a:effectLst>
              <a:outerShdw blurRad="63500" sx="102000" sy="102000" algn="ctr" rotWithShape="0">
                <a:prstClr val="black">
                  <a:alpha val="40000"/>
                </a:prstClr>
              </a:outerShdw>
            </a:effectLst>
          </p:spPr>
        </p:pic>
      </p:grpSp>
      <p:grpSp>
        <p:nvGrpSpPr>
          <p:cNvPr id="82" name="Group 81"/>
          <p:cNvGrpSpPr/>
          <p:nvPr/>
        </p:nvGrpSpPr>
        <p:grpSpPr>
          <a:xfrm>
            <a:off x="8133628" y="5868718"/>
            <a:ext cx="914844" cy="902234"/>
            <a:chOff x="2019274" y="3849439"/>
            <a:chExt cx="914844" cy="902234"/>
          </a:xfrm>
        </p:grpSpPr>
        <p:sp>
          <p:nvSpPr>
            <p:cNvPr id="83" name="Rounded Rectangle 82"/>
            <p:cNvSpPr/>
            <p:nvPr/>
          </p:nvSpPr>
          <p:spPr>
            <a:xfrm>
              <a:off x="2019274" y="3849439"/>
              <a:ext cx="914844" cy="902234"/>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4" name="Picture 8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220490" y="3919996"/>
              <a:ext cx="601530" cy="761120"/>
            </a:xfrm>
            <a:prstGeom prst="rect">
              <a:avLst/>
            </a:prstGeom>
            <a:effectLst>
              <a:outerShdw blurRad="63500" sx="102000" sy="102000" algn="ctr" rotWithShape="0">
                <a:prstClr val="black">
                  <a:alpha val="40000"/>
                </a:prstClr>
              </a:outerShdw>
            </a:effectLst>
          </p:spPr>
        </p:pic>
      </p:grpSp>
      <p:grpSp>
        <p:nvGrpSpPr>
          <p:cNvPr id="85" name="Group 84"/>
          <p:cNvGrpSpPr/>
          <p:nvPr/>
        </p:nvGrpSpPr>
        <p:grpSpPr>
          <a:xfrm>
            <a:off x="5504501" y="4926648"/>
            <a:ext cx="914844" cy="902234"/>
            <a:chOff x="2019274" y="4849727"/>
            <a:chExt cx="914844" cy="902234"/>
          </a:xfrm>
        </p:grpSpPr>
        <p:sp>
          <p:nvSpPr>
            <p:cNvPr id="86" name="Rounded Rectangle 85"/>
            <p:cNvSpPr/>
            <p:nvPr/>
          </p:nvSpPr>
          <p:spPr>
            <a:xfrm>
              <a:off x="2019274" y="4849727"/>
              <a:ext cx="914844" cy="902234"/>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7" name="Picture 86"/>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188207" y="4884128"/>
              <a:ext cx="524112" cy="824176"/>
            </a:xfrm>
            <a:prstGeom prst="rect">
              <a:avLst/>
            </a:prstGeom>
          </p:spPr>
        </p:pic>
      </p:grpSp>
      <p:grpSp>
        <p:nvGrpSpPr>
          <p:cNvPr id="88" name="Group 87"/>
          <p:cNvGrpSpPr/>
          <p:nvPr/>
        </p:nvGrpSpPr>
        <p:grpSpPr>
          <a:xfrm>
            <a:off x="5532243" y="5910175"/>
            <a:ext cx="914844" cy="902234"/>
            <a:chOff x="2019274" y="4849727"/>
            <a:chExt cx="914844" cy="902234"/>
          </a:xfrm>
        </p:grpSpPr>
        <p:sp>
          <p:nvSpPr>
            <p:cNvPr id="89" name="Rounded Rectangle 88"/>
            <p:cNvSpPr/>
            <p:nvPr/>
          </p:nvSpPr>
          <p:spPr>
            <a:xfrm>
              <a:off x="2019274" y="4849727"/>
              <a:ext cx="914844" cy="902234"/>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0" name="Picture 89"/>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188207" y="4884128"/>
              <a:ext cx="524112" cy="824176"/>
            </a:xfrm>
            <a:prstGeom prst="rect">
              <a:avLst/>
            </a:prstGeom>
          </p:spPr>
        </p:pic>
      </p:grpSp>
      <p:grpSp>
        <p:nvGrpSpPr>
          <p:cNvPr id="91" name="Group 90"/>
          <p:cNvGrpSpPr/>
          <p:nvPr/>
        </p:nvGrpSpPr>
        <p:grpSpPr>
          <a:xfrm>
            <a:off x="8166155" y="4890239"/>
            <a:ext cx="914844" cy="902234"/>
            <a:chOff x="2019274" y="4825663"/>
            <a:chExt cx="914844" cy="902234"/>
          </a:xfrm>
        </p:grpSpPr>
        <p:sp>
          <p:nvSpPr>
            <p:cNvPr id="92" name="Rounded Rectangle 91"/>
            <p:cNvSpPr/>
            <p:nvPr/>
          </p:nvSpPr>
          <p:spPr>
            <a:xfrm>
              <a:off x="2019274" y="4825663"/>
              <a:ext cx="914844" cy="902234"/>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3" name="Picture 92"/>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188207" y="4884128"/>
              <a:ext cx="524112" cy="824176"/>
            </a:xfrm>
            <a:prstGeom prst="rect">
              <a:avLst/>
            </a:prstGeom>
          </p:spPr>
        </p:pic>
      </p:grpSp>
      <p:grpSp>
        <p:nvGrpSpPr>
          <p:cNvPr id="94" name="Group 93"/>
          <p:cNvGrpSpPr/>
          <p:nvPr/>
        </p:nvGrpSpPr>
        <p:grpSpPr>
          <a:xfrm>
            <a:off x="8133628" y="5897379"/>
            <a:ext cx="914844" cy="902234"/>
            <a:chOff x="2019274" y="4849727"/>
            <a:chExt cx="914844" cy="902234"/>
          </a:xfrm>
        </p:grpSpPr>
        <p:sp>
          <p:nvSpPr>
            <p:cNvPr id="95" name="Rounded Rectangle 94"/>
            <p:cNvSpPr/>
            <p:nvPr/>
          </p:nvSpPr>
          <p:spPr>
            <a:xfrm>
              <a:off x="2019274" y="4849727"/>
              <a:ext cx="914844" cy="902234"/>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6" name="Picture 95"/>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188207" y="4884128"/>
              <a:ext cx="524112" cy="824176"/>
            </a:xfrm>
            <a:prstGeom prst="rect">
              <a:avLst/>
            </a:prstGeom>
          </p:spPr>
        </p:pic>
      </p:grpSp>
      <p:grpSp>
        <p:nvGrpSpPr>
          <p:cNvPr id="99" name="Group 98"/>
          <p:cNvGrpSpPr/>
          <p:nvPr/>
        </p:nvGrpSpPr>
        <p:grpSpPr>
          <a:xfrm>
            <a:off x="2519966" y="4829375"/>
            <a:ext cx="914844" cy="917176"/>
            <a:chOff x="8337016" y="3210056"/>
            <a:chExt cx="914844" cy="917176"/>
          </a:xfrm>
        </p:grpSpPr>
        <p:sp>
          <p:nvSpPr>
            <p:cNvPr id="100" name="Rounded Rectangle 99"/>
            <p:cNvSpPr/>
            <p:nvPr/>
          </p:nvSpPr>
          <p:spPr>
            <a:xfrm>
              <a:off x="8337016" y="3224998"/>
              <a:ext cx="914844" cy="902234"/>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1" name="Picture 100"/>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8539644" y="3210056"/>
              <a:ext cx="544242" cy="859329"/>
            </a:xfrm>
            <a:prstGeom prst="rect">
              <a:avLst/>
            </a:prstGeom>
            <a:effectLst>
              <a:outerShdw blurRad="63500" sx="102000" sy="102000" algn="ctr" rotWithShape="0">
                <a:prstClr val="black">
                  <a:alpha val="40000"/>
                </a:prstClr>
              </a:outerShdw>
            </a:effectLst>
          </p:spPr>
        </p:pic>
      </p:grpSp>
      <p:grpSp>
        <p:nvGrpSpPr>
          <p:cNvPr id="102" name="Group 101"/>
          <p:cNvGrpSpPr/>
          <p:nvPr/>
        </p:nvGrpSpPr>
        <p:grpSpPr>
          <a:xfrm>
            <a:off x="2509918" y="5810691"/>
            <a:ext cx="914844" cy="917176"/>
            <a:chOff x="8337016" y="3210056"/>
            <a:chExt cx="914844" cy="917176"/>
          </a:xfrm>
        </p:grpSpPr>
        <p:sp>
          <p:nvSpPr>
            <p:cNvPr id="103" name="Rounded Rectangle 102"/>
            <p:cNvSpPr/>
            <p:nvPr/>
          </p:nvSpPr>
          <p:spPr>
            <a:xfrm>
              <a:off x="8337016" y="3224998"/>
              <a:ext cx="914844" cy="902234"/>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4" name="Picture 103"/>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8539644" y="3210056"/>
              <a:ext cx="544242" cy="859329"/>
            </a:xfrm>
            <a:prstGeom prst="rect">
              <a:avLst/>
            </a:prstGeom>
            <a:effectLst>
              <a:outerShdw blurRad="63500" sx="102000" sy="102000" algn="ctr" rotWithShape="0">
                <a:prstClr val="black">
                  <a:alpha val="40000"/>
                </a:prstClr>
              </a:outerShdw>
            </a:effectLst>
          </p:spPr>
        </p:pic>
      </p:grpSp>
      <p:grpSp>
        <p:nvGrpSpPr>
          <p:cNvPr id="33" name="Group 32"/>
          <p:cNvGrpSpPr/>
          <p:nvPr/>
        </p:nvGrpSpPr>
        <p:grpSpPr>
          <a:xfrm>
            <a:off x="2501593" y="4843433"/>
            <a:ext cx="914844" cy="902234"/>
            <a:chOff x="2019274" y="4849727"/>
            <a:chExt cx="914844" cy="902234"/>
          </a:xfrm>
        </p:grpSpPr>
        <p:sp>
          <p:nvSpPr>
            <p:cNvPr id="42" name="Rounded Rectangle 41"/>
            <p:cNvSpPr/>
            <p:nvPr/>
          </p:nvSpPr>
          <p:spPr>
            <a:xfrm>
              <a:off x="2019274" y="4849727"/>
              <a:ext cx="914844" cy="902234"/>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Picture 16"/>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188207" y="4884128"/>
              <a:ext cx="524112" cy="824176"/>
            </a:xfrm>
            <a:prstGeom prst="rect">
              <a:avLst/>
            </a:prstGeom>
          </p:spPr>
        </p:pic>
      </p:grpSp>
      <p:grpSp>
        <p:nvGrpSpPr>
          <p:cNvPr id="39" name="Group 38"/>
          <p:cNvGrpSpPr/>
          <p:nvPr/>
        </p:nvGrpSpPr>
        <p:grpSpPr>
          <a:xfrm>
            <a:off x="2501593" y="5840575"/>
            <a:ext cx="914844" cy="902234"/>
            <a:chOff x="2019274" y="5850015"/>
            <a:chExt cx="914844" cy="902234"/>
          </a:xfrm>
        </p:grpSpPr>
        <p:sp>
          <p:nvSpPr>
            <p:cNvPr id="43" name="Rounded Rectangle 42"/>
            <p:cNvSpPr/>
            <p:nvPr/>
          </p:nvSpPr>
          <p:spPr>
            <a:xfrm>
              <a:off x="2019274" y="5850015"/>
              <a:ext cx="914844" cy="902234"/>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8" name="Picture 57"/>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167229" y="5850015"/>
              <a:ext cx="524112" cy="824176"/>
            </a:xfrm>
            <a:prstGeom prst="rect">
              <a:avLst/>
            </a:prstGeom>
          </p:spPr>
        </p:pic>
      </p:grpSp>
    </p:spTree>
    <p:extLst>
      <p:ext uri="{BB962C8B-B14F-4D97-AF65-F5344CB8AC3E}">
        <p14:creationId xmlns:p14="http://schemas.microsoft.com/office/powerpoint/2010/main" val="19180297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par>
                                <p:cTn id="10" presetID="14" presetClass="entr" presetSubtype="10" fill="hold" grpId="0" nodeType="with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randombar(horizontal)">
                                      <p:cBhvr>
                                        <p:cTn id="12" dur="500"/>
                                        <p:tgtEl>
                                          <p:spTgt spid="11"/>
                                        </p:tgtEl>
                                      </p:cBhvr>
                                    </p:animEffect>
                                  </p:childTnLst>
                                </p:cTn>
                              </p:par>
                              <p:par>
                                <p:cTn id="13" presetID="42" presetClass="entr" presetSubtype="0" fill="hold" nodeType="withEffect">
                                  <p:stCondLst>
                                    <p:cond delay="0"/>
                                  </p:stCondLst>
                                  <p:childTnLst>
                                    <p:set>
                                      <p:cBhvr>
                                        <p:cTn id="14" dur="1" fill="hold">
                                          <p:stCondLst>
                                            <p:cond delay="0"/>
                                          </p:stCondLst>
                                        </p:cTn>
                                        <p:tgtEl>
                                          <p:spTgt spid="98"/>
                                        </p:tgtEl>
                                        <p:attrNameLst>
                                          <p:attrName>style.visibility</p:attrName>
                                        </p:attrNameLst>
                                      </p:cBhvr>
                                      <p:to>
                                        <p:strVal val="visible"/>
                                      </p:to>
                                    </p:set>
                                    <p:animEffect transition="in" filter="fade">
                                      <p:cBhvr>
                                        <p:cTn id="15" dur="1000"/>
                                        <p:tgtEl>
                                          <p:spTgt spid="98"/>
                                        </p:tgtEl>
                                      </p:cBhvr>
                                    </p:animEffect>
                                    <p:anim calcmode="lin" valueType="num">
                                      <p:cBhvr>
                                        <p:cTn id="16" dur="1000" fill="hold"/>
                                        <p:tgtEl>
                                          <p:spTgt spid="98"/>
                                        </p:tgtEl>
                                        <p:attrNameLst>
                                          <p:attrName>ppt_x</p:attrName>
                                        </p:attrNameLst>
                                      </p:cBhvr>
                                      <p:tavLst>
                                        <p:tav tm="0">
                                          <p:val>
                                            <p:strVal val="#ppt_x"/>
                                          </p:val>
                                        </p:tav>
                                        <p:tav tm="100000">
                                          <p:val>
                                            <p:strVal val="#ppt_x"/>
                                          </p:val>
                                        </p:tav>
                                      </p:tavLst>
                                    </p:anim>
                                    <p:anim calcmode="lin" valueType="num">
                                      <p:cBhvr>
                                        <p:cTn id="17" dur="1000" fill="hold"/>
                                        <p:tgtEl>
                                          <p:spTgt spid="98"/>
                                        </p:tgtEl>
                                        <p:attrNameLst>
                                          <p:attrName>ppt_y</p:attrName>
                                        </p:attrNameLst>
                                      </p:cBhvr>
                                      <p:tavLst>
                                        <p:tav tm="0">
                                          <p:val>
                                            <p:strVal val="#ppt_y+.1"/>
                                          </p:val>
                                        </p:tav>
                                        <p:tav tm="100000">
                                          <p:val>
                                            <p:strVal val="#ppt_y"/>
                                          </p:val>
                                        </p:tav>
                                      </p:tavLst>
                                    </p:anim>
                                  </p:childTnLst>
                                </p:cTn>
                              </p:par>
                              <p:par>
                                <p:cTn id="18" presetID="42" presetClass="entr" presetSubtype="0" fill="hold" nodeType="withEffect">
                                  <p:stCondLst>
                                    <p:cond delay="0"/>
                                  </p:stCondLst>
                                  <p:childTnLst>
                                    <p:set>
                                      <p:cBhvr>
                                        <p:cTn id="19" dur="1" fill="hold">
                                          <p:stCondLst>
                                            <p:cond delay="0"/>
                                          </p:stCondLst>
                                        </p:cTn>
                                        <p:tgtEl>
                                          <p:spTgt spid="97"/>
                                        </p:tgtEl>
                                        <p:attrNameLst>
                                          <p:attrName>style.visibility</p:attrName>
                                        </p:attrNameLst>
                                      </p:cBhvr>
                                      <p:to>
                                        <p:strVal val="visible"/>
                                      </p:to>
                                    </p:set>
                                    <p:animEffect transition="in" filter="fade">
                                      <p:cBhvr>
                                        <p:cTn id="20" dur="1000"/>
                                        <p:tgtEl>
                                          <p:spTgt spid="97"/>
                                        </p:tgtEl>
                                      </p:cBhvr>
                                    </p:animEffect>
                                    <p:anim calcmode="lin" valueType="num">
                                      <p:cBhvr>
                                        <p:cTn id="21" dur="1000" fill="hold"/>
                                        <p:tgtEl>
                                          <p:spTgt spid="97"/>
                                        </p:tgtEl>
                                        <p:attrNameLst>
                                          <p:attrName>ppt_x</p:attrName>
                                        </p:attrNameLst>
                                      </p:cBhvr>
                                      <p:tavLst>
                                        <p:tav tm="0">
                                          <p:val>
                                            <p:strVal val="#ppt_x"/>
                                          </p:val>
                                        </p:tav>
                                        <p:tav tm="100000">
                                          <p:val>
                                            <p:strVal val="#ppt_x"/>
                                          </p:val>
                                        </p:tav>
                                      </p:tavLst>
                                    </p:anim>
                                    <p:anim calcmode="lin" valueType="num">
                                      <p:cBhvr>
                                        <p:cTn id="22" dur="1000" fill="hold"/>
                                        <p:tgtEl>
                                          <p:spTgt spid="97"/>
                                        </p:tgtEl>
                                        <p:attrNameLst>
                                          <p:attrName>ppt_y</p:attrName>
                                        </p:attrNameLst>
                                      </p:cBhvr>
                                      <p:tavLst>
                                        <p:tav tm="0">
                                          <p:val>
                                            <p:strVal val="#ppt_y+.1"/>
                                          </p:val>
                                        </p:tav>
                                        <p:tav tm="100000">
                                          <p:val>
                                            <p:strVal val="#ppt_y"/>
                                          </p:val>
                                        </p:tav>
                                      </p:tavLst>
                                    </p:anim>
                                  </p:childTnLst>
                                </p:cTn>
                              </p:par>
                              <p:par>
                                <p:cTn id="23" presetID="42" presetClass="entr" presetSubtype="0" fill="hold" nodeType="withEffect">
                                  <p:stCondLst>
                                    <p:cond delay="0"/>
                                  </p:stCondLst>
                                  <p:childTnLst>
                                    <p:set>
                                      <p:cBhvr>
                                        <p:cTn id="24" dur="1" fill="hold">
                                          <p:stCondLst>
                                            <p:cond delay="0"/>
                                          </p:stCondLst>
                                        </p:cTn>
                                        <p:tgtEl>
                                          <p:spTgt spid="40"/>
                                        </p:tgtEl>
                                        <p:attrNameLst>
                                          <p:attrName>style.visibility</p:attrName>
                                        </p:attrNameLst>
                                      </p:cBhvr>
                                      <p:to>
                                        <p:strVal val="visible"/>
                                      </p:to>
                                    </p:set>
                                    <p:animEffect transition="in" filter="fade">
                                      <p:cBhvr>
                                        <p:cTn id="25" dur="1000"/>
                                        <p:tgtEl>
                                          <p:spTgt spid="40"/>
                                        </p:tgtEl>
                                      </p:cBhvr>
                                    </p:animEffect>
                                    <p:anim calcmode="lin" valueType="num">
                                      <p:cBhvr>
                                        <p:cTn id="26" dur="1000" fill="hold"/>
                                        <p:tgtEl>
                                          <p:spTgt spid="40"/>
                                        </p:tgtEl>
                                        <p:attrNameLst>
                                          <p:attrName>ppt_x</p:attrName>
                                        </p:attrNameLst>
                                      </p:cBhvr>
                                      <p:tavLst>
                                        <p:tav tm="0">
                                          <p:val>
                                            <p:strVal val="#ppt_x"/>
                                          </p:val>
                                        </p:tav>
                                        <p:tav tm="100000">
                                          <p:val>
                                            <p:strVal val="#ppt_x"/>
                                          </p:val>
                                        </p:tav>
                                      </p:tavLst>
                                    </p:anim>
                                    <p:anim calcmode="lin" valueType="num">
                                      <p:cBhvr>
                                        <p:cTn id="27" dur="1000" fill="hold"/>
                                        <p:tgtEl>
                                          <p:spTgt spid="40"/>
                                        </p:tgtEl>
                                        <p:attrNameLst>
                                          <p:attrName>ppt_y</p:attrName>
                                        </p:attrNameLst>
                                      </p:cBhvr>
                                      <p:tavLst>
                                        <p:tav tm="0">
                                          <p:val>
                                            <p:strVal val="#ppt_y+.1"/>
                                          </p:val>
                                        </p:tav>
                                        <p:tav tm="100000">
                                          <p:val>
                                            <p:strVal val="#ppt_y"/>
                                          </p:val>
                                        </p:tav>
                                      </p:tavLst>
                                    </p:anim>
                                  </p:childTnLst>
                                </p:cTn>
                              </p:par>
                              <p:par>
                                <p:cTn id="28" presetID="42" presetClass="entr" presetSubtype="0" fill="hold" nodeType="with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fade">
                                      <p:cBhvr>
                                        <p:cTn id="30" dur="1000"/>
                                        <p:tgtEl>
                                          <p:spTgt spid="12"/>
                                        </p:tgtEl>
                                      </p:cBhvr>
                                    </p:animEffect>
                                    <p:anim calcmode="lin" valueType="num">
                                      <p:cBhvr>
                                        <p:cTn id="31" dur="1000" fill="hold"/>
                                        <p:tgtEl>
                                          <p:spTgt spid="12"/>
                                        </p:tgtEl>
                                        <p:attrNameLst>
                                          <p:attrName>ppt_x</p:attrName>
                                        </p:attrNameLst>
                                      </p:cBhvr>
                                      <p:tavLst>
                                        <p:tav tm="0">
                                          <p:val>
                                            <p:strVal val="#ppt_x"/>
                                          </p:val>
                                        </p:tav>
                                        <p:tav tm="100000">
                                          <p:val>
                                            <p:strVal val="#ppt_x"/>
                                          </p:val>
                                        </p:tav>
                                      </p:tavLst>
                                    </p:anim>
                                    <p:anim calcmode="lin" valueType="num">
                                      <p:cBhvr>
                                        <p:cTn id="32"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42" presetClass="entr" presetSubtype="0" fill="hold" nodeType="click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fade">
                                      <p:cBhvr>
                                        <p:cTn id="37" dur="1000"/>
                                        <p:tgtEl>
                                          <p:spTgt spid="7"/>
                                        </p:tgtEl>
                                      </p:cBhvr>
                                    </p:animEffect>
                                    <p:anim calcmode="lin" valueType="num">
                                      <p:cBhvr>
                                        <p:cTn id="38" dur="1000" fill="hold"/>
                                        <p:tgtEl>
                                          <p:spTgt spid="7"/>
                                        </p:tgtEl>
                                        <p:attrNameLst>
                                          <p:attrName>ppt_x</p:attrName>
                                        </p:attrNameLst>
                                      </p:cBhvr>
                                      <p:tavLst>
                                        <p:tav tm="0">
                                          <p:val>
                                            <p:strVal val="#ppt_x"/>
                                          </p:val>
                                        </p:tav>
                                        <p:tav tm="100000">
                                          <p:val>
                                            <p:strVal val="#ppt_x"/>
                                          </p:val>
                                        </p:tav>
                                      </p:tavLst>
                                    </p:anim>
                                    <p:anim calcmode="lin" valueType="num">
                                      <p:cBhvr>
                                        <p:cTn id="39" dur="1000" fill="hold"/>
                                        <p:tgtEl>
                                          <p:spTgt spid="7"/>
                                        </p:tgtEl>
                                        <p:attrNameLst>
                                          <p:attrName>ppt_y</p:attrName>
                                        </p:attrNameLst>
                                      </p:cBhvr>
                                      <p:tavLst>
                                        <p:tav tm="0">
                                          <p:val>
                                            <p:strVal val="#ppt_y+.1"/>
                                          </p:val>
                                        </p:tav>
                                        <p:tav tm="100000">
                                          <p:val>
                                            <p:strVal val="#ppt_y"/>
                                          </p:val>
                                        </p:tav>
                                      </p:tavLst>
                                    </p:anim>
                                  </p:childTnLst>
                                </p:cTn>
                              </p:par>
                              <p:par>
                                <p:cTn id="40" presetID="42" presetClass="entr" presetSubtype="0" fill="hold" nodeType="with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fade">
                                      <p:cBhvr>
                                        <p:cTn id="42" dur="1000"/>
                                        <p:tgtEl>
                                          <p:spTgt spid="14"/>
                                        </p:tgtEl>
                                      </p:cBhvr>
                                    </p:animEffect>
                                    <p:anim calcmode="lin" valueType="num">
                                      <p:cBhvr>
                                        <p:cTn id="43" dur="1000" fill="hold"/>
                                        <p:tgtEl>
                                          <p:spTgt spid="14"/>
                                        </p:tgtEl>
                                        <p:attrNameLst>
                                          <p:attrName>ppt_x</p:attrName>
                                        </p:attrNameLst>
                                      </p:cBhvr>
                                      <p:tavLst>
                                        <p:tav tm="0">
                                          <p:val>
                                            <p:strVal val="#ppt_x"/>
                                          </p:val>
                                        </p:tav>
                                        <p:tav tm="100000">
                                          <p:val>
                                            <p:strVal val="#ppt_x"/>
                                          </p:val>
                                        </p:tav>
                                      </p:tavLst>
                                    </p:anim>
                                    <p:anim calcmode="lin" valueType="num">
                                      <p:cBhvr>
                                        <p:cTn id="44" dur="1000" fill="hold"/>
                                        <p:tgtEl>
                                          <p:spTgt spid="14"/>
                                        </p:tgtEl>
                                        <p:attrNameLst>
                                          <p:attrName>ppt_y</p:attrName>
                                        </p:attrNameLst>
                                      </p:cBhvr>
                                      <p:tavLst>
                                        <p:tav tm="0">
                                          <p:val>
                                            <p:strVal val="#ppt_y+.1"/>
                                          </p:val>
                                        </p:tav>
                                        <p:tav tm="100000">
                                          <p:val>
                                            <p:strVal val="#ppt_y"/>
                                          </p:val>
                                        </p:tav>
                                      </p:tavLst>
                                    </p:anim>
                                  </p:childTnLst>
                                </p:cTn>
                              </p:par>
                              <p:par>
                                <p:cTn id="45" presetID="42" presetClass="entr" presetSubtype="0" fill="hold" nodeType="withEffect">
                                  <p:stCondLst>
                                    <p:cond delay="0"/>
                                  </p:stCondLst>
                                  <p:childTnLst>
                                    <p:set>
                                      <p:cBhvr>
                                        <p:cTn id="46" dur="1" fill="hold">
                                          <p:stCondLst>
                                            <p:cond delay="0"/>
                                          </p:stCondLst>
                                        </p:cTn>
                                        <p:tgtEl>
                                          <p:spTgt spid="26"/>
                                        </p:tgtEl>
                                        <p:attrNameLst>
                                          <p:attrName>style.visibility</p:attrName>
                                        </p:attrNameLst>
                                      </p:cBhvr>
                                      <p:to>
                                        <p:strVal val="visible"/>
                                      </p:to>
                                    </p:set>
                                    <p:animEffect transition="in" filter="fade">
                                      <p:cBhvr>
                                        <p:cTn id="47" dur="1000"/>
                                        <p:tgtEl>
                                          <p:spTgt spid="26"/>
                                        </p:tgtEl>
                                      </p:cBhvr>
                                    </p:animEffect>
                                    <p:anim calcmode="lin" valueType="num">
                                      <p:cBhvr>
                                        <p:cTn id="48" dur="1000" fill="hold"/>
                                        <p:tgtEl>
                                          <p:spTgt spid="26"/>
                                        </p:tgtEl>
                                        <p:attrNameLst>
                                          <p:attrName>ppt_x</p:attrName>
                                        </p:attrNameLst>
                                      </p:cBhvr>
                                      <p:tavLst>
                                        <p:tav tm="0">
                                          <p:val>
                                            <p:strVal val="#ppt_x"/>
                                          </p:val>
                                        </p:tav>
                                        <p:tav tm="100000">
                                          <p:val>
                                            <p:strVal val="#ppt_x"/>
                                          </p:val>
                                        </p:tav>
                                      </p:tavLst>
                                    </p:anim>
                                    <p:anim calcmode="lin" valueType="num">
                                      <p:cBhvr>
                                        <p:cTn id="49" dur="1000" fill="hold"/>
                                        <p:tgtEl>
                                          <p:spTgt spid="26"/>
                                        </p:tgtEl>
                                        <p:attrNameLst>
                                          <p:attrName>ppt_y</p:attrName>
                                        </p:attrNameLst>
                                      </p:cBhvr>
                                      <p:tavLst>
                                        <p:tav tm="0">
                                          <p:val>
                                            <p:strVal val="#ppt_y+.1"/>
                                          </p:val>
                                        </p:tav>
                                        <p:tav tm="100000">
                                          <p:val>
                                            <p:strVal val="#ppt_y"/>
                                          </p:val>
                                        </p:tav>
                                      </p:tavLst>
                                    </p:anim>
                                  </p:childTnLst>
                                </p:cTn>
                              </p:par>
                              <p:par>
                                <p:cTn id="50" presetID="42" presetClass="entr" presetSubtype="0" fill="hold" nodeType="withEffect">
                                  <p:stCondLst>
                                    <p:cond delay="0"/>
                                  </p:stCondLst>
                                  <p:childTnLst>
                                    <p:set>
                                      <p:cBhvr>
                                        <p:cTn id="51" dur="1" fill="hold">
                                          <p:stCondLst>
                                            <p:cond delay="0"/>
                                          </p:stCondLst>
                                        </p:cTn>
                                        <p:tgtEl>
                                          <p:spTgt spid="55"/>
                                        </p:tgtEl>
                                        <p:attrNameLst>
                                          <p:attrName>style.visibility</p:attrName>
                                        </p:attrNameLst>
                                      </p:cBhvr>
                                      <p:to>
                                        <p:strVal val="visible"/>
                                      </p:to>
                                    </p:set>
                                    <p:animEffect transition="in" filter="fade">
                                      <p:cBhvr>
                                        <p:cTn id="52" dur="1000"/>
                                        <p:tgtEl>
                                          <p:spTgt spid="55"/>
                                        </p:tgtEl>
                                      </p:cBhvr>
                                    </p:animEffect>
                                    <p:anim calcmode="lin" valueType="num">
                                      <p:cBhvr>
                                        <p:cTn id="53" dur="1000" fill="hold"/>
                                        <p:tgtEl>
                                          <p:spTgt spid="55"/>
                                        </p:tgtEl>
                                        <p:attrNameLst>
                                          <p:attrName>ppt_x</p:attrName>
                                        </p:attrNameLst>
                                      </p:cBhvr>
                                      <p:tavLst>
                                        <p:tav tm="0">
                                          <p:val>
                                            <p:strVal val="#ppt_x"/>
                                          </p:val>
                                        </p:tav>
                                        <p:tav tm="100000">
                                          <p:val>
                                            <p:strVal val="#ppt_x"/>
                                          </p:val>
                                        </p:tav>
                                      </p:tavLst>
                                    </p:anim>
                                    <p:anim calcmode="lin" valueType="num">
                                      <p:cBhvr>
                                        <p:cTn id="54" dur="1000" fill="hold"/>
                                        <p:tgtEl>
                                          <p:spTgt spid="55"/>
                                        </p:tgtEl>
                                        <p:attrNameLst>
                                          <p:attrName>ppt_y</p:attrName>
                                        </p:attrNameLst>
                                      </p:cBhvr>
                                      <p:tavLst>
                                        <p:tav tm="0">
                                          <p:val>
                                            <p:strVal val="#ppt_y+.1"/>
                                          </p:val>
                                        </p:tav>
                                        <p:tav tm="100000">
                                          <p:val>
                                            <p:strVal val="#ppt_y"/>
                                          </p:val>
                                        </p:tav>
                                      </p:tavLst>
                                    </p:anim>
                                  </p:childTnLst>
                                </p:cTn>
                              </p:par>
                              <p:par>
                                <p:cTn id="55" presetID="42" presetClass="entr" presetSubtype="0" fill="hold" nodeType="withEffect">
                                  <p:stCondLst>
                                    <p:cond delay="0"/>
                                  </p:stCondLst>
                                  <p:childTnLst>
                                    <p:set>
                                      <p:cBhvr>
                                        <p:cTn id="56" dur="1" fill="hold">
                                          <p:stCondLst>
                                            <p:cond delay="0"/>
                                          </p:stCondLst>
                                        </p:cTn>
                                        <p:tgtEl>
                                          <p:spTgt spid="32"/>
                                        </p:tgtEl>
                                        <p:attrNameLst>
                                          <p:attrName>style.visibility</p:attrName>
                                        </p:attrNameLst>
                                      </p:cBhvr>
                                      <p:to>
                                        <p:strVal val="visible"/>
                                      </p:to>
                                    </p:set>
                                    <p:animEffect transition="in" filter="fade">
                                      <p:cBhvr>
                                        <p:cTn id="57" dur="1000"/>
                                        <p:tgtEl>
                                          <p:spTgt spid="32"/>
                                        </p:tgtEl>
                                      </p:cBhvr>
                                    </p:animEffect>
                                    <p:anim calcmode="lin" valueType="num">
                                      <p:cBhvr>
                                        <p:cTn id="58" dur="1000" fill="hold"/>
                                        <p:tgtEl>
                                          <p:spTgt spid="32"/>
                                        </p:tgtEl>
                                        <p:attrNameLst>
                                          <p:attrName>ppt_x</p:attrName>
                                        </p:attrNameLst>
                                      </p:cBhvr>
                                      <p:tavLst>
                                        <p:tav tm="0">
                                          <p:val>
                                            <p:strVal val="#ppt_x"/>
                                          </p:val>
                                        </p:tav>
                                        <p:tav tm="100000">
                                          <p:val>
                                            <p:strVal val="#ppt_x"/>
                                          </p:val>
                                        </p:tav>
                                      </p:tavLst>
                                    </p:anim>
                                    <p:anim calcmode="lin" valueType="num">
                                      <p:cBhvr>
                                        <p:cTn id="59"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par>
                    <p:cTn id="60" fill="hold">
                      <p:stCondLst>
                        <p:cond delay="indefinite"/>
                      </p:stCondLst>
                      <p:childTnLst>
                        <p:par>
                          <p:cTn id="61" fill="hold">
                            <p:stCondLst>
                              <p:cond delay="0"/>
                            </p:stCondLst>
                            <p:childTnLst>
                              <p:par>
                                <p:cTn id="62" presetID="42" presetClass="entr" presetSubtype="0" fill="hold" nodeType="clickEffect">
                                  <p:stCondLst>
                                    <p:cond delay="0"/>
                                  </p:stCondLst>
                                  <p:childTnLst>
                                    <p:set>
                                      <p:cBhvr>
                                        <p:cTn id="63" dur="1" fill="hold">
                                          <p:stCondLst>
                                            <p:cond delay="0"/>
                                          </p:stCondLst>
                                        </p:cTn>
                                        <p:tgtEl>
                                          <p:spTgt spid="31"/>
                                        </p:tgtEl>
                                        <p:attrNameLst>
                                          <p:attrName>style.visibility</p:attrName>
                                        </p:attrNameLst>
                                      </p:cBhvr>
                                      <p:to>
                                        <p:strVal val="visible"/>
                                      </p:to>
                                    </p:set>
                                    <p:animEffect transition="in" filter="fade">
                                      <p:cBhvr>
                                        <p:cTn id="64" dur="1000"/>
                                        <p:tgtEl>
                                          <p:spTgt spid="31"/>
                                        </p:tgtEl>
                                      </p:cBhvr>
                                    </p:animEffect>
                                    <p:anim calcmode="lin" valueType="num">
                                      <p:cBhvr>
                                        <p:cTn id="65" dur="1000" fill="hold"/>
                                        <p:tgtEl>
                                          <p:spTgt spid="31"/>
                                        </p:tgtEl>
                                        <p:attrNameLst>
                                          <p:attrName>ppt_x</p:attrName>
                                        </p:attrNameLst>
                                      </p:cBhvr>
                                      <p:tavLst>
                                        <p:tav tm="0">
                                          <p:val>
                                            <p:strVal val="#ppt_x"/>
                                          </p:val>
                                        </p:tav>
                                        <p:tav tm="100000">
                                          <p:val>
                                            <p:strVal val="#ppt_x"/>
                                          </p:val>
                                        </p:tav>
                                      </p:tavLst>
                                    </p:anim>
                                    <p:anim calcmode="lin" valueType="num">
                                      <p:cBhvr>
                                        <p:cTn id="66" dur="1000" fill="hold"/>
                                        <p:tgtEl>
                                          <p:spTgt spid="31"/>
                                        </p:tgtEl>
                                        <p:attrNameLst>
                                          <p:attrName>ppt_y</p:attrName>
                                        </p:attrNameLst>
                                      </p:cBhvr>
                                      <p:tavLst>
                                        <p:tav tm="0">
                                          <p:val>
                                            <p:strVal val="#ppt_y+.1"/>
                                          </p:val>
                                        </p:tav>
                                        <p:tav tm="100000">
                                          <p:val>
                                            <p:strVal val="#ppt_y"/>
                                          </p:val>
                                        </p:tav>
                                      </p:tavLst>
                                    </p:anim>
                                  </p:childTnLst>
                                </p:cTn>
                              </p:par>
                              <p:par>
                                <p:cTn id="67" presetID="42" presetClass="entr" presetSubtype="0" fill="hold" nodeType="withEffect">
                                  <p:stCondLst>
                                    <p:cond delay="0"/>
                                  </p:stCondLst>
                                  <p:childTnLst>
                                    <p:set>
                                      <p:cBhvr>
                                        <p:cTn id="68" dur="1" fill="hold">
                                          <p:stCondLst>
                                            <p:cond delay="0"/>
                                          </p:stCondLst>
                                        </p:cTn>
                                        <p:tgtEl>
                                          <p:spTgt spid="69"/>
                                        </p:tgtEl>
                                        <p:attrNameLst>
                                          <p:attrName>style.visibility</p:attrName>
                                        </p:attrNameLst>
                                      </p:cBhvr>
                                      <p:to>
                                        <p:strVal val="visible"/>
                                      </p:to>
                                    </p:set>
                                    <p:animEffect transition="in" filter="fade">
                                      <p:cBhvr>
                                        <p:cTn id="69" dur="1000"/>
                                        <p:tgtEl>
                                          <p:spTgt spid="69"/>
                                        </p:tgtEl>
                                      </p:cBhvr>
                                    </p:animEffect>
                                    <p:anim calcmode="lin" valueType="num">
                                      <p:cBhvr>
                                        <p:cTn id="70" dur="1000" fill="hold"/>
                                        <p:tgtEl>
                                          <p:spTgt spid="69"/>
                                        </p:tgtEl>
                                        <p:attrNameLst>
                                          <p:attrName>ppt_x</p:attrName>
                                        </p:attrNameLst>
                                      </p:cBhvr>
                                      <p:tavLst>
                                        <p:tav tm="0">
                                          <p:val>
                                            <p:strVal val="#ppt_x"/>
                                          </p:val>
                                        </p:tav>
                                        <p:tav tm="100000">
                                          <p:val>
                                            <p:strVal val="#ppt_x"/>
                                          </p:val>
                                        </p:tav>
                                      </p:tavLst>
                                    </p:anim>
                                    <p:anim calcmode="lin" valueType="num">
                                      <p:cBhvr>
                                        <p:cTn id="71" dur="1000" fill="hold"/>
                                        <p:tgtEl>
                                          <p:spTgt spid="69"/>
                                        </p:tgtEl>
                                        <p:attrNameLst>
                                          <p:attrName>ppt_y</p:attrName>
                                        </p:attrNameLst>
                                      </p:cBhvr>
                                      <p:tavLst>
                                        <p:tav tm="0">
                                          <p:val>
                                            <p:strVal val="#ppt_y+.1"/>
                                          </p:val>
                                        </p:tav>
                                        <p:tav tm="100000">
                                          <p:val>
                                            <p:strVal val="#ppt_y"/>
                                          </p:val>
                                        </p:tav>
                                      </p:tavLst>
                                    </p:anim>
                                  </p:childTnLst>
                                </p:cTn>
                              </p:par>
                              <p:par>
                                <p:cTn id="72" presetID="42" presetClass="entr" presetSubtype="0" fill="hold" nodeType="withEffect">
                                  <p:stCondLst>
                                    <p:cond delay="0"/>
                                  </p:stCondLst>
                                  <p:childTnLst>
                                    <p:set>
                                      <p:cBhvr>
                                        <p:cTn id="73" dur="1" fill="hold">
                                          <p:stCondLst>
                                            <p:cond delay="0"/>
                                          </p:stCondLst>
                                        </p:cTn>
                                        <p:tgtEl>
                                          <p:spTgt spid="52"/>
                                        </p:tgtEl>
                                        <p:attrNameLst>
                                          <p:attrName>style.visibility</p:attrName>
                                        </p:attrNameLst>
                                      </p:cBhvr>
                                      <p:to>
                                        <p:strVal val="visible"/>
                                      </p:to>
                                    </p:set>
                                    <p:animEffect transition="in" filter="fade">
                                      <p:cBhvr>
                                        <p:cTn id="74" dur="1000"/>
                                        <p:tgtEl>
                                          <p:spTgt spid="52"/>
                                        </p:tgtEl>
                                      </p:cBhvr>
                                    </p:animEffect>
                                    <p:anim calcmode="lin" valueType="num">
                                      <p:cBhvr>
                                        <p:cTn id="75" dur="1000" fill="hold"/>
                                        <p:tgtEl>
                                          <p:spTgt spid="52"/>
                                        </p:tgtEl>
                                        <p:attrNameLst>
                                          <p:attrName>ppt_x</p:attrName>
                                        </p:attrNameLst>
                                      </p:cBhvr>
                                      <p:tavLst>
                                        <p:tav tm="0">
                                          <p:val>
                                            <p:strVal val="#ppt_x"/>
                                          </p:val>
                                        </p:tav>
                                        <p:tav tm="100000">
                                          <p:val>
                                            <p:strVal val="#ppt_x"/>
                                          </p:val>
                                        </p:tav>
                                      </p:tavLst>
                                    </p:anim>
                                    <p:anim calcmode="lin" valueType="num">
                                      <p:cBhvr>
                                        <p:cTn id="76" dur="1000" fill="hold"/>
                                        <p:tgtEl>
                                          <p:spTgt spid="52"/>
                                        </p:tgtEl>
                                        <p:attrNameLst>
                                          <p:attrName>ppt_y</p:attrName>
                                        </p:attrNameLst>
                                      </p:cBhvr>
                                      <p:tavLst>
                                        <p:tav tm="0">
                                          <p:val>
                                            <p:strVal val="#ppt_y+.1"/>
                                          </p:val>
                                        </p:tav>
                                        <p:tav tm="100000">
                                          <p:val>
                                            <p:strVal val="#ppt_y"/>
                                          </p:val>
                                        </p:tav>
                                      </p:tavLst>
                                    </p:anim>
                                  </p:childTnLst>
                                </p:cTn>
                              </p:par>
                              <p:par>
                                <p:cTn id="77" presetID="42" presetClass="entr" presetSubtype="0" fill="hold" nodeType="withEffect">
                                  <p:stCondLst>
                                    <p:cond delay="0"/>
                                  </p:stCondLst>
                                  <p:childTnLst>
                                    <p:set>
                                      <p:cBhvr>
                                        <p:cTn id="78" dur="1" fill="hold">
                                          <p:stCondLst>
                                            <p:cond delay="0"/>
                                          </p:stCondLst>
                                        </p:cTn>
                                        <p:tgtEl>
                                          <p:spTgt spid="73"/>
                                        </p:tgtEl>
                                        <p:attrNameLst>
                                          <p:attrName>style.visibility</p:attrName>
                                        </p:attrNameLst>
                                      </p:cBhvr>
                                      <p:to>
                                        <p:strVal val="visible"/>
                                      </p:to>
                                    </p:set>
                                    <p:animEffect transition="in" filter="fade">
                                      <p:cBhvr>
                                        <p:cTn id="79" dur="1000"/>
                                        <p:tgtEl>
                                          <p:spTgt spid="73"/>
                                        </p:tgtEl>
                                      </p:cBhvr>
                                    </p:animEffect>
                                    <p:anim calcmode="lin" valueType="num">
                                      <p:cBhvr>
                                        <p:cTn id="80" dur="1000" fill="hold"/>
                                        <p:tgtEl>
                                          <p:spTgt spid="73"/>
                                        </p:tgtEl>
                                        <p:attrNameLst>
                                          <p:attrName>ppt_x</p:attrName>
                                        </p:attrNameLst>
                                      </p:cBhvr>
                                      <p:tavLst>
                                        <p:tav tm="0">
                                          <p:val>
                                            <p:strVal val="#ppt_x"/>
                                          </p:val>
                                        </p:tav>
                                        <p:tav tm="100000">
                                          <p:val>
                                            <p:strVal val="#ppt_x"/>
                                          </p:val>
                                        </p:tav>
                                      </p:tavLst>
                                    </p:anim>
                                    <p:anim calcmode="lin" valueType="num">
                                      <p:cBhvr>
                                        <p:cTn id="81" dur="1000" fill="hold"/>
                                        <p:tgtEl>
                                          <p:spTgt spid="73"/>
                                        </p:tgtEl>
                                        <p:attrNameLst>
                                          <p:attrName>ppt_y</p:attrName>
                                        </p:attrNameLst>
                                      </p:cBhvr>
                                      <p:tavLst>
                                        <p:tav tm="0">
                                          <p:val>
                                            <p:strVal val="#ppt_y+.1"/>
                                          </p:val>
                                        </p:tav>
                                        <p:tav tm="100000">
                                          <p:val>
                                            <p:strVal val="#ppt_y"/>
                                          </p:val>
                                        </p:tav>
                                      </p:tavLst>
                                    </p:anim>
                                  </p:childTnLst>
                                </p:cTn>
                              </p:par>
                              <p:par>
                                <p:cTn id="82" presetID="42" presetClass="entr" presetSubtype="0" fill="hold" nodeType="withEffect">
                                  <p:stCondLst>
                                    <p:cond delay="0"/>
                                  </p:stCondLst>
                                  <p:childTnLst>
                                    <p:set>
                                      <p:cBhvr>
                                        <p:cTn id="83" dur="1" fill="hold">
                                          <p:stCondLst>
                                            <p:cond delay="0"/>
                                          </p:stCondLst>
                                        </p:cTn>
                                        <p:tgtEl>
                                          <p:spTgt spid="76"/>
                                        </p:tgtEl>
                                        <p:attrNameLst>
                                          <p:attrName>style.visibility</p:attrName>
                                        </p:attrNameLst>
                                      </p:cBhvr>
                                      <p:to>
                                        <p:strVal val="visible"/>
                                      </p:to>
                                    </p:set>
                                    <p:animEffect transition="in" filter="fade">
                                      <p:cBhvr>
                                        <p:cTn id="84" dur="1000"/>
                                        <p:tgtEl>
                                          <p:spTgt spid="76"/>
                                        </p:tgtEl>
                                      </p:cBhvr>
                                    </p:animEffect>
                                    <p:anim calcmode="lin" valueType="num">
                                      <p:cBhvr>
                                        <p:cTn id="85" dur="1000" fill="hold"/>
                                        <p:tgtEl>
                                          <p:spTgt spid="76"/>
                                        </p:tgtEl>
                                        <p:attrNameLst>
                                          <p:attrName>ppt_x</p:attrName>
                                        </p:attrNameLst>
                                      </p:cBhvr>
                                      <p:tavLst>
                                        <p:tav tm="0">
                                          <p:val>
                                            <p:strVal val="#ppt_x"/>
                                          </p:val>
                                        </p:tav>
                                        <p:tav tm="100000">
                                          <p:val>
                                            <p:strVal val="#ppt_x"/>
                                          </p:val>
                                        </p:tav>
                                      </p:tavLst>
                                    </p:anim>
                                    <p:anim calcmode="lin" valueType="num">
                                      <p:cBhvr>
                                        <p:cTn id="86" dur="1000" fill="hold"/>
                                        <p:tgtEl>
                                          <p:spTgt spid="76"/>
                                        </p:tgtEl>
                                        <p:attrNameLst>
                                          <p:attrName>ppt_y</p:attrName>
                                        </p:attrNameLst>
                                      </p:cBhvr>
                                      <p:tavLst>
                                        <p:tav tm="0">
                                          <p:val>
                                            <p:strVal val="#ppt_y+.1"/>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42" presetClass="entr" presetSubtype="0" fill="hold" nodeType="clickEffect">
                                  <p:stCondLst>
                                    <p:cond delay="0"/>
                                  </p:stCondLst>
                                  <p:childTnLst>
                                    <p:set>
                                      <p:cBhvr>
                                        <p:cTn id="90" dur="1" fill="hold">
                                          <p:stCondLst>
                                            <p:cond delay="0"/>
                                          </p:stCondLst>
                                        </p:cTn>
                                        <p:tgtEl>
                                          <p:spTgt spid="33"/>
                                        </p:tgtEl>
                                        <p:attrNameLst>
                                          <p:attrName>style.visibility</p:attrName>
                                        </p:attrNameLst>
                                      </p:cBhvr>
                                      <p:to>
                                        <p:strVal val="visible"/>
                                      </p:to>
                                    </p:set>
                                    <p:animEffect transition="in" filter="fade">
                                      <p:cBhvr>
                                        <p:cTn id="91" dur="1000"/>
                                        <p:tgtEl>
                                          <p:spTgt spid="33"/>
                                        </p:tgtEl>
                                      </p:cBhvr>
                                    </p:animEffect>
                                    <p:anim calcmode="lin" valueType="num">
                                      <p:cBhvr>
                                        <p:cTn id="92" dur="1000" fill="hold"/>
                                        <p:tgtEl>
                                          <p:spTgt spid="33"/>
                                        </p:tgtEl>
                                        <p:attrNameLst>
                                          <p:attrName>ppt_x</p:attrName>
                                        </p:attrNameLst>
                                      </p:cBhvr>
                                      <p:tavLst>
                                        <p:tav tm="0">
                                          <p:val>
                                            <p:strVal val="#ppt_x"/>
                                          </p:val>
                                        </p:tav>
                                        <p:tav tm="100000">
                                          <p:val>
                                            <p:strVal val="#ppt_x"/>
                                          </p:val>
                                        </p:tav>
                                      </p:tavLst>
                                    </p:anim>
                                    <p:anim calcmode="lin" valueType="num">
                                      <p:cBhvr>
                                        <p:cTn id="93" dur="1000" fill="hold"/>
                                        <p:tgtEl>
                                          <p:spTgt spid="33"/>
                                        </p:tgtEl>
                                        <p:attrNameLst>
                                          <p:attrName>ppt_y</p:attrName>
                                        </p:attrNameLst>
                                      </p:cBhvr>
                                      <p:tavLst>
                                        <p:tav tm="0">
                                          <p:val>
                                            <p:strVal val="#ppt_y+.1"/>
                                          </p:val>
                                        </p:tav>
                                        <p:tav tm="100000">
                                          <p:val>
                                            <p:strVal val="#ppt_y"/>
                                          </p:val>
                                        </p:tav>
                                      </p:tavLst>
                                    </p:anim>
                                  </p:childTnLst>
                                </p:cTn>
                              </p:par>
                              <p:par>
                                <p:cTn id="94" presetID="42" presetClass="entr" presetSubtype="0" fill="hold" nodeType="withEffect">
                                  <p:stCondLst>
                                    <p:cond delay="0"/>
                                  </p:stCondLst>
                                  <p:childTnLst>
                                    <p:set>
                                      <p:cBhvr>
                                        <p:cTn id="95" dur="1" fill="hold">
                                          <p:stCondLst>
                                            <p:cond delay="0"/>
                                          </p:stCondLst>
                                        </p:cTn>
                                        <p:tgtEl>
                                          <p:spTgt spid="39"/>
                                        </p:tgtEl>
                                        <p:attrNameLst>
                                          <p:attrName>style.visibility</p:attrName>
                                        </p:attrNameLst>
                                      </p:cBhvr>
                                      <p:to>
                                        <p:strVal val="visible"/>
                                      </p:to>
                                    </p:set>
                                    <p:animEffect transition="in" filter="fade">
                                      <p:cBhvr>
                                        <p:cTn id="96" dur="1000"/>
                                        <p:tgtEl>
                                          <p:spTgt spid="39"/>
                                        </p:tgtEl>
                                      </p:cBhvr>
                                    </p:animEffect>
                                    <p:anim calcmode="lin" valueType="num">
                                      <p:cBhvr>
                                        <p:cTn id="97" dur="1000" fill="hold"/>
                                        <p:tgtEl>
                                          <p:spTgt spid="39"/>
                                        </p:tgtEl>
                                        <p:attrNameLst>
                                          <p:attrName>ppt_x</p:attrName>
                                        </p:attrNameLst>
                                      </p:cBhvr>
                                      <p:tavLst>
                                        <p:tav tm="0">
                                          <p:val>
                                            <p:strVal val="#ppt_x"/>
                                          </p:val>
                                        </p:tav>
                                        <p:tav tm="100000">
                                          <p:val>
                                            <p:strVal val="#ppt_x"/>
                                          </p:val>
                                        </p:tav>
                                      </p:tavLst>
                                    </p:anim>
                                    <p:anim calcmode="lin" valueType="num">
                                      <p:cBhvr>
                                        <p:cTn id="98" dur="1000" fill="hold"/>
                                        <p:tgtEl>
                                          <p:spTgt spid="39"/>
                                        </p:tgtEl>
                                        <p:attrNameLst>
                                          <p:attrName>ppt_y</p:attrName>
                                        </p:attrNameLst>
                                      </p:cBhvr>
                                      <p:tavLst>
                                        <p:tav tm="0">
                                          <p:val>
                                            <p:strVal val="#ppt_y+.1"/>
                                          </p:val>
                                        </p:tav>
                                        <p:tav tm="100000">
                                          <p:val>
                                            <p:strVal val="#ppt_y"/>
                                          </p:val>
                                        </p:tav>
                                      </p:tavLst>
                                    </p:anim>
                                  </p:childTnLst>
                                </p:cTn>
                              </p:par>
                              <p:par>
                                <p:cTn id="99" presetID="42" presetClass="entr" presetSubtype="0" fill="hold" nodeType="withEffect">
                                  <p:stCondLst>
                                    <p:cond delay="0"/>
                                  </p:stCondLst>
                                  <p:childTnLst>
                                    <p:set>
                                      <p:cBhvr>
                                        <p:cTn id="100" dur="1" fill="hold">
                                          <p:stCondLst>
                                            <p:cond delay="0"/>
                                          </p:stCondLst>
                                        </p:cTn>
                                        <p:tgtEl>
                                          <p:spTgt spid="71"/>
                                        </p:tgtEl>
                                        <p:attrNameLst>
                                          <p:attrName>style.visibility</p:attrName>
                                        </p:attrNameLst>
                                      </p:cBhvr>
                                      <p:to>
                                        <p:strVal val="visible"/>
                                      </p:to>
                                    </p:set>
                                    <p:animEffect transition="in" filter="fade">
                                      <p:cBhvr>
                                        <p:cTn id="101" dur="1000"/>
                                        <p:tgtEl>
                                          <p:spTgt spid="71"/>
                                        </p:tgtEl>
                                      </p:cBhvr>
                                    </p:animEffect>
                                    <p:anim calcmode="lin" valueType="num">
                                      <p:cBhvr>
                                        <p:cTn id="102" dur="1000" fill="hold"/>
                                        <p:tgtEl>
                                          <p:spTgt spid="71"/>
                                        </p:tgtEl>
                                        <p:attrNameLst>
                                          <p:attrName>ppt_x</p:attrName>
                                        </p:attrNameLst>
                                      </p:cBhvr>
                                      <p:tavLst>
                                        <p:tav tm="0">
                                          <p:val>
                                            <p:strVal val="#ppt_x"/>
                                          </p:val>
                                        </p:tav>
                                        <p:tav tm="100000">
                                          <p:val>
                                            <p:strVal val="#ppt_x"/>
                                          </p:val>
                                        </p:tav>
                                      </p:tavLst>
                                    </p:anim>
                                    <p:anim calcmode="lin" valueType="num">
                                      <p:cBhvr>
                                        <p:cTn id="103" dur="1000" fill="hold"/>
                                        <p:tgtEl>
                                          <p:spTgt spid="71"/>
                                        </p:tgtEl>
                                        <p:attrNameLst>
                                          <p:attrName>ppt_y</p:attrName>
                                        </p:attrNameLst>
                                      </p:cBhvr>
                                      <p:tavLst>
                                        <p:tav tm="0">
                                          <p:val>
                                            <p:strVal val="#ppt_y+.1"/>
                                          </p:val>
                                        </p:tav>
                                        <p:tav tm="100000">
                                          <p:val>
                                            <p:strVal val="#ppt_y"/>
                                          </p:val>
                                        </p:tav>
                                      </p:tavLst>
                                    </p:anim>
                                  </p:childTnLst>
                                </p:cTn>
                              </p:par>
                              <p:par>
                                <p:cTn id="104" presetID="42" presetClass="entr" presetSubtype="0" fill="hold" nodeType="withEffect">
                                  <p:stCondLst>
                                    <p:cond delay="0"/>
                                  </p:stCondLst>
                                  <p:childTnLst>
                                    <p:set>
                                      <p:cBhvr>
                                        <p:cTn id="105" dur="1" fill="hold">
                                          <p:stCondLst>
                                            <p:cond delay="0"/>
                                          </p:stCondLst>
                                        </p:cTn>
                                        <p:tgtEl>
                                          <p:spTgt spid="72"/>
                                        </p:tgtEl>
                                        <p:attrNameLst>
                                          <p:attrName>style.visibility</p:attrName>
                                        </p:attrNameLst>
                                      </p:cBhvr>
                                      <p:to>
                                        <p:strVal val="visible"/>
                                      </p:to>
                                    </p:set>
                                    <p:animEffect transition="in" filter="fade">
                                      <p:cBhvr>
                                        <p:cTn id="106" dur="1000"/>
                                        <p:tgtEl>
                                          <p:spTgt spid="72"/>
                                        </p:tgtEl>
                                      </p:cBhvr>
                                    </p:animEffect>
                                    <p:anim calcmode="lin" valueType="num">
                                      <p:cBhvr>
                                        <p:cTn id="107" dur="1000" fill="hold"/>
                                        <p:tgtEl>
                                          <p:spTgt spid="72"/>
                                        </p:tgtEl>
                                        <p:attrNameLst>
                                          <p:attrName>ppt_x</p:attrName>
                                        </p:attrNameLst>
                                      </p:cBhvr>
                                      <p:tavLst>
                                        <p:tav tm="0">
                                          <p:val>
                                            <p:strVal val="#ppt_x"/>
                                          </p:val>
                                        </p:tav>
                                        <p:tav tm="100000">
                                          <p:val>
                                            <p:strVal val="#ppt_x"/>
                                          </p:val>
                                        </p:tav>
                                      </p:tavLst>
                                    </p:anim>
                                    <p:anim calcmode="lin" valueType="num">
                                      <p:cBhvr>
                                        <p:cTn id="108" dur="1000" fill="hold"/>
                                        <p:tgtEl>
                                          <p:spTgt spid="72"/>
                                        </p:tgtEl>
                                        <p:attrNameLst>
                                          <p:attrName>ppt_y</p:attrName>
                                        </p:attrNameLst>
                                      </p:cBhvr>
                                      <p:tavLst>
                                        <p:tav tm="0">
                                          <p:val>
                                            <p:strVal val="#ppt_y+.1"/>
                                          </p:val>
                                        </p:tav>
                                        <p:tav tm="100000">
                                          <p:val>
                                            <p:strVal val="#ppt_y"/>
                                          </p:val>
                                        </p:tav>
                                      </p:tavLst>
                                    </p:anim>
                                  </p:childTnLst>
                                </p:cTn>
                              </p:par>
                              <p:par>
                                <p:cTn id="109" presetID="42" presetClass="entr" presetSubtype="0" fill="hold" nodeType="withEffect">
                                  <p:stCondLst>
                                    <p:cond delay="0"/>
                                  </p:stCondLst>
                                  <p:childTnLst>
                                    <p:set>
                                      <p:cBhvr>
                                        <p:cTn id="110" dur="1" fill="hold">
                                          <p:stCondLst>
                                            <p:cond delay="0"/>
                                          </p:stCondLst>
                                        </p:cTn>
                                        <p:tgtEl>
                                          <p:spTgt spid="74"/>
                                        </p:tgtEl>
                                        <p:attrNameLst>
                                          <p:attrName>style.visibility</p:attrName>
                                        </p:attrNameLst>
                                      </p:cBhvr>
                                      <p:to>
                                        <p:strVal val="visible"/>
                                      </p:to>
                                    </p:set>
                                    <p:animEffect transition="in" filter="fade">
                                      <p:cBhvr>
                                        <p:cTn id="111" dur="1000"/>
                                        <p:tgtEl>
                                          <p:spTgt spid="74"/>
                                        </p:tgtEl>
                                      </p:cBhvr>
                                    </p:animEffect>
                                    <p:anim calcmode="lin" valueType="num">
                                      <p:cBhvr>
                                        <p:cTn id="112" dur="1000" fill="hold"/>
                                        <p:tgtEl>
                                          <p:spTgt spid="74"/>
                                        </p:tgtEl>
                                        <p:attrNameLst>
                                          <p:attrName>ppt_x</p:attrName>
                                        </p:attrNameLst>
                                      </p:cBhvr>
                                      <p:tavLst>
                                        <p:tav tm="0">
                                          <p:val>
                                            <p:strVal val="#ppt_x"/>
                                          </p:val>
                                        </p:tav>
                                        <p:tav tm="100000">
                                          <p:val>
                                            <p:strVal val="#ppt_x"/>
                                          </p:val>
                                        </p:tav>
                                      </p:tavLst>
                                    </p:anim>
                                    <p:anim calcmode="lin" valueType="num">
                                      <p:cBhvr>
                                        <p:cTn id="113" dur="1000" fill="hold"/>
                                        <p:tgtEl>
                                          <p:spTgt spid="74"/>
                                        </p:tgtEl>
                                        <p:attrNameLst>
                                          <p:attrName>ppt_y</p:attrName>
                                        </p:attrNameLst>
                                      </p:cBhvr>
                                      <p:tavLst>
                                        <p:tav tm="0">
                                          <p:val>
                                            <p:strVal val="#ppt_y+.1"/>
                                          </p:val>
                                        </p:tav>
                                        <p:tav tm="100000">
                                          <p:val>
                                            <p:strVal val="#ppt_y"/>
                                          </p:val>
                                        </p:tav>
                                      </p:tavLst>
                                    </p:anim>
                                  </p:childTnLst>
                                </p:cTn>
                              </p:par>
                              <p:par>
                                <p:cTn id="114" presetID="42" presetClass="entr" presetSubtype="0" fill="hold" nodeType="withEffect">
                                  <p:stCondLst>
                                    <p:cond delay="0"/>
                                  </p:stCondLst>
                                  <p:childTnLst>
                                    <p:set>
                                      <p:cBhvr>
                                        <p:cTn id="115" dur="1" fill="hold">
                                          <p:stCondLst>
                                            <p:cond delay="0"/>
                                          </p:stCondLst>
                                        </p:cTn>
                                        <p:tgtEl>
                                          <p:spTgt spid="75"/>
                                        </p:tgtEl>
                                        <p:attrNameLst>
                                          <p:attrName>style.visibility</p:attrName>
                                        </p:attrNameLst>
                                      </p:cBhvr>
                                      <p:to>
                                        <p:strVal val="visible"/>
                                      </p:to>
                                    </p:set>
                                    <p:animEffect transition="in" filter="fade">
                                      <p:cBhvr>
                                        <p:cTn id="116" dur="1000"/>
                                        <p:tgtEl>
                                          <p:spTgt spid="75"/>
                                        </p:tgtEl>
                                      </p:cBhvr>
                                    </p:animEffect>
                                    <p:anim calcmode="lin" valueType="num">
                                      <p:cBhvr>
                                        <p:cTn id="117" dur="1000" fill="hold"/>
                                        <p:tgtEl>
                                          <p:spTgt spid="75"/>
                                        </p:tgtEl>
                                        <p:attrNameLst>
                                          <p:attrName>ppt_x</p:attrName>
                                        </p:attrNameLst>
                                      </p:cBhvr>
                                      <p:tavLst>
                                        <p:tav tm="0">
                                          <p:val>
                                            <p:strVal val="#ppt_x"/>
                                          </p:val>
                                        </p:tav>
                                        <p:tav tm="100000">
                                          <p:val>
                                            <p:strVal val="#ppt_x"/>
                                          </p:val>
                                        </p:tav>
                                      </p:tavLst>
                                    </p:anim>
                                    <p:anim calcmode="lin" valueType="num">
                                      <p:cBhvr>
                                        <p:cTn id="118" dur="1000" fill="hold"/>
                                        <p:tgtEl>
                                          <p:spTgt spid="75"/>
                                        </p:tgtEl>
                                        <p:attrNameLst>
                                          <p:attrName>ppt_y</p:attrName>
                                        </p:attrNameLst>
                                      </p:cBhvr>
                                      <p:tavLst>
                                        <p:tav tm="0">
                                          <p:val>
                                            <p:strVal val="#ppt_y+.1"/>
                                          </p:val>
                                        </p:tav>
                                        <p:tav tm="100000">
                                          <p:val>
                                            <p:strVal val="#ppt_y"/>
                                          </p:val>
                                        </p:tav>
                                      </p:tavLst>
                                    </p:anim>
                                  </p:childTnLst>
                                </p:cTn>
                              </p:par>
                              <p:par>
                                <p:cTn id="119" presetID="42" presetClass="entr" presetSubtype="0" fill="hold" nodeType="withEffect">
                                  <p:stCondLst>
                                    <p:cond delay="0"/>
                                  </p:stCondLst>
                                  <p:childTnLst>
                                    <p:set>
                                      <p:cBhvr>
                                        <p:cTn id="120" dur="1" fill="hold">
                                          <p:stCondLst>
                                            <p:cond delay="0"/>
                                          </p:stCondLst>
                                        </p:cTn>
                                        <p:tgtEl>
                                          <p:spTgt spid="85"/>
                                        </p:tgtEl>
                                        <p:attrNameLst>
                                          <p:attrName>style.visibility</p:attrName>
                                        </p:attrNameLst>
                                      </p:cBhvr>
                                      <p:to>
                                        <p:strVal val="visible"/>
                                      </p:to>
                                    </p:set>
                                    <p:animEffect transition="in" filter="fade">
                                      <p:cBhvr>
                                        <p:cTn id="121" dur="1000"/>
                                        <p:tgtEl>
                                          <p:spTgt spid="85"/>
                                        </p:tgtEl>
                                      </p:cBhvr>
                                    </p:animEffect>
                                    <p:anim calcmode="lin" valueType="num">
                                      <p:cBhvr>
                                        <p:cTn id="122" dur="1000" fill="hold"/>
                                        <p:tgtEl>
                                          <p:spTgt spid="85"/>
                                        </p:tgtEl>
                                        <p:attrNameLst>
                                          <p:attrName>ppt_x</p:attrName>
                                        </p:attrNameLst>
                                      </p:cBhvr>
                                      <p:tavLst>
                                        <p:tav tm="0">
                                          <p:val>
                                            <p:strVal val="#ppt_x"/>
                                          </p:val>
                                        </p:tav>
                                        <p:tav tm="100000">
                                          <p:val>
                                            <p:strVal val="#ppt_x"/>
                                          </p:val>
                                        </p:tav>
                                      </p:tavLst>
                                    </p:anim>
                                    <p:anim calcmode="lin" valueType="num">
                                      <p:cBhvr>
                                        <p:cTn id="123" dur="1000" fill="hold"/>
                                        <p:tgtEl>
                                          <p:spTgt spid="85"/>
                                        </p:tgtEl>
                                        <p:attrNameLst>
                                          <p:attrName>ppt_y</p:attrName>
                                        </p:attrNameLst>
                                      </p:cBhvr>
                                      <p:tavLst>
                                        <p:tav tm="0">
                                          <p:val>
                                            <p:strVal val="#ppt_y+.1"/>
                                          </p:val>
                                        </p:tav>
                                        <p:tav tm="100000">
                                          <p:val>
                                            <p:strVal val="#ppt_y"/>
                                          </p:val>
                                        </p:tav>
                                      </p:tavLst>
                                    </p:anim>
                                  </p:childTnLst>
                                </p:cTn>
                              </p:par>
                              <p:par>
                                <p:cTn id="124" presetID="42" presetClass="entr" presetSubtype="0" fill="hold" nodeType="withEffect">
                                  <p:stCondLst>
                                    <p:cond delay="0"/>
                                  </p:stCondLst>
                                  <p:childTnLst>
                                    <p:set>
                                      <p:cBhvr>
                                        <p:cTn id="125" dur="1" fill="hold">
                                          <p:stCondLst>
                                            <p:cond delay="0"/>
                                          </p:stCondLst>
                                        </p:cTn>
                                        <p:tgtEl>
                                          <p:spTgt spid="88"/>
                                        </p:tgtEl>
                                        <p:attrNameLst>
                                          <p:attrName>style.visibility</p:attrName>
                                        </p:attrNameLst>
                                      </p:cBhvr>
                                      <p:to>
                                        <p:strVal val="visible"/>
                                      </p:to>
                                    </p:set>
                                    <p:animEffect transition="in" filter="fade">
                                      <p:cBhvr>
                                        <p:cTn id="126" dur="1000"/>
                                        <p:tgtEl>
                                          <p:spTgt spid="88"/>
                                        </p:tgtEl>
                                      </p:cBhvr>
                                    </p:animEffect>
                                    <p:anim calcmode="lin" valueType="num">
                                      <p:cBhvr>
                                        <p:cTn id="127" dur="1000" fill="hold"/>
                                        <p:tgtEl>
                                          <p:spTgt spid="88"/>
                                        </p:tgtEl>
                                        <p:attrNameLst>
                                          <p:attrName>ppt_x</p:attrName>
                                        </p:attrNameLst>
                                      </p:cBhvr>
                                      <p:tavLst>
                                        <p:tav tm="0">
                                          <p:val>
                                            <p:strVal val="#ppt_x"/>
                                          </p:val>
                                        </p:tav>
                                        <p:tav tm="100000">
                                          <p:val>
                                            <p:strVal val="#ppt_x"/>
                                          </p:val>
                                        </p:tav>
                                      </p:tavLst>
                                    </p:anim>
                                    <p:anim calcmode="lin" valueType="num">
                                      <p:cBhvr>
                                        <p:cTn id="128" dur="1000" fill="hold"/>
                                        <p:tgtEl>
                                          <p:spTgt spid="88"/>
                                        </p:tgtEl>
                                        <p:attrNameLst>
                                          <p:attrName>ppt_y</p:attrName>
                                        </p:attrNameLst>
                                      </p:cBhvr>
                                      <p:tavLst>
                                        <p:tav tm="0">
                                          <p:val>
                                            <p:strVal val="#ppt_y+.1"/>
                                          </p:val>
                                        </p:tav>
                                        <p:tav tm="100000">
                                          <p:val>
                                            <p:strVal val="#ppt_y"/>
                                          </p:val>
                                        </p:tav>
                                      </p:tavLst>
                                    </p:anim>
                                  </p:childTnLst>
                                </p:cTn>
                              </p:par>
                              <p:par>
                                <p:cTn id="129" presetID="42" presetClass="entr" presetSubtype="0" fill="hold" nodeType="withEffect">
                                  <p:stCondLst>
                                    <p:cond delay="0"/>
                                  </p:stCondLst>
                                  <p:childTnLst>
                                    <p:set>
                                      <p:cBhvr>
                                        <p:cTn id="130" dur="1" fill="hold">
                                          <p:stCondLst>
                                            <p:cond delay="0"/>
                                          </p:stCondLst>
                                        </p:cTn>
                                        <p:tgtEl>
                                          <p:spTgt spid="91"/>
                                        </p:tgtEl>
                                        <p:attrNameLst>
                                          <p:attrName>style.visibility</p:attrName>
                                        </p:attrNameLst>
                                      </p:cBhvr>
                                      <p:to>
                                        <p:strVal val="visible"/>
                                      </p:to>
                                    </p:set>
                                    <p:animEffect transition="in" filter="fade">
                                      <p:cBhvr>
                                        <p:cTn id="131" dur="1000"/>
                                        <p:tgtEl>
                                          <p:spTgt spid="91"/>
                                        </p:tgtEl>
                                      </p:cBhvr>
                                    </p:animEffect>
                                    <p:anim calcmode="lin" valueType="num">
                                      <p:cBhvr>
                                        <p:cTn id="132" dur="1000" fill="hold"/>
                                        <p:tgtEl>
                                          <p:spTgt spid="91"/>
                                        </p:tgtEl>
                                        <p:attrNameLst>
                                          <p:attrName>ppt_x</p:attrName>
                                        </p:attrNameLst>
                                      </p:cBhvr>
                                      <p:tavLst>
                                        <p:tav tm="0">
                                          <p:val>
                                            <p:strVal val="#ppt_x"/>
                                          </p:val>
                                        </p:tav>
                                        <p:tav tm="100000">
                                          <p:val>
                                            <p:strVal val="#ppt_x"/>
                                          </p:val>
                                        </p:tav>
                                      </p:tavLst>
                                    </p:anim>
                                    <p:anim calcmode="lin" valueType="num">
                                      <p:cBhvr>
                                        <p:cTn id="133" dur="1000" fill="hold"/>
                                        <p:tgtEl>
                                          <p:spTgt spid="91"/>
                                        </p:tgtEl>
                                        <p:attrNameLst>
                                          <p:attrName>ppt_y</p:attrName>
                                        </p:attrNameLst>
                                      </p:cBhvr>
                                      <p:tavLst>
                                        <p:tav tm="0">
                                          <p:val>
                                            <p:strVal val="#ppt_y+.1"/>
                                          </p:val>
                                        </p:tav>
                                        <p:tav tm="100000">
                                          <p:val>
                                            <p:strVal val="#ppt_y"/>
                                          </p:val>
                                        </p:tav>
                                      </p:tavLst>
                                    </p:anim>
                                  </p:childTnLst>
                                </p:cTn>
                              </p:par>
                              <p:par>
                                <p:cTn id="134" presetID="42" presetClass="entr" presetSubtype="0" fill="hold" nodeType="withEffect">
                                  <p:stCondLst>
                                    <p:cond delay="0"/>
                                  </p:stCondLst>
                                  <p:childTnLst>
                                    <p:set>
                                      <p:cBhvr>
                                        <p:cTn id="135" dur="1" fill="hold">
                                          <p:stCondLst>
                                            <p:cond delay="0"/>
                                          </p:stCondLst>
                                        </p:cTn>
                                        <p:tgtEl>
                                          <p:spTgt spid="94"/>
                                        </p:tgtEl>
                                        <p:attrNameLst>
                                          <p:attrName>style.visibility</p:attrName>
                                        </p:attrNameLst>
                                      </p:cBhvr>
                                      <p:to>
                                        <p:strVal val="visible"/>
                                      </p:to>
                                    </p:set>
                                    <p:animEffect transition="in" filter="fade">
                                      <p:cBhvr>
                                        <p:cTn id="136" dur="1000"/>
                                        <p:tgtEl>
                                          <p:spTgt spid="94"/>
                                        </p:tgtEl>
                                      </p:cBhvr>
                                    </p:animEffect>
                                    <p:anim calcmode="lin" valueType="num">
                                      <p:cBhvr>
                                        <p:cTn id="137" dur="1000" fill="hold"/>
                                        <p:tgtEl>
                                          <p:spTgt spid="94"/>
                                        </p:tgtEl>
                                        <p:attrNameLst>
                                          <p:attrName>ppt_x</p:attrName>
                                        </p:attrNameLst>
                                      </p:cBhvr>
                                      <p:tavLst>
                                        <p:tav tm="0">
                                          <p:val>
                                            <p:strVal val="#ppt_x"/>
                                          </p:val>
                                        </p:tav>
                                        <p:tav tm="100000">
                                          <p:val>
                                            <p:strVal val="#ppt_x"/>
                                          </p:val>
                                        </p:tav>
                                      </p:tavLst>
                                    </p:anim>
                                    <p:anim calcmode="lin" valueType="num">
                                      <p:cBhvr>
                                        <p:cTn id="138" dur="1000" fill="hold"/>
                                        <p:tgtEl>
                                          <p:spTgt spid="9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139" restart="whenNotActive" fill="hold" evtFilter="cancelBubble" nodeType="interactiveSeq">
                <p:stCondLst>
                  <p:cond evt="onClick" delay="0">
                    <p:tgtEl>
                      <p:spTgt spid="33"/>
                    </p:tgtEl>
                  </p:cond>
                </p:stCondLst>
                <p:endSync evt="end" delay="0">
                  <p:rtn val="all"/>
                </p:endSync>
                <p:childTnLst>
                  <p:par>
                    <p:cTn id="140" fill="hold">
                      <p:stCondLst>
                        <p:cond delay="0"/>
                      </p:stCondLst>
                      <p:childTnLst>
                        <p:par>
                          <p:cTn id="141" fill="hold">
                            <p:stCondLst>
                              <p:cond delay="0"/>
                            </p:stCondLst>
                            <p:childTnLst>
                              <p:par>
                                <p:cTn id="142" presetID="42" presetClass="entr" presetSubtype="0" fill="hold" nodeType="withEffect">
                                  <p:stCondLst>
                                    <p:cond delay="0"/>
                                  </p:stCondLst>
                                  <p:childTnLst>
                                    <p:set>
                                      <p:cBhvr>
                                        <p:cTn id="143" dur="1" fill="hold">
                                          <p:stCondLst>
                                            <p:cond delay="0"/>
                                          </p:stCondLst>
                                        </p:cTn>
                                        <p:tgtEl>
                                          <p:spTgt spid="99"/>
                                        </p:tgtEl>
                                        <p:attrNameLst>
                                          <p:attrName>style.visibility</p:attrName>
                                        </p:attrNameLst>
                                      </p:cBhvr>
                                      <p:to>
                                        <p:strVal val="visible"/>
                                      </p:to>
                                    </p:set>
                                    <p:animEffect transition="in" filter="fade">
                                      <p:cBhvr>
                                        <p:cTn id="144" dur="1000"/>
                                        <p:tgtEl>
                                          <p:spTgt spid="99"/>
                                        </p:tgtEl>
                                      </p:cBhvr>
                                    </p:animEffect>
                                    <p:anim calcmode="lin" valueType="num">
                                      <p:cBhvr>
                                        <p:cTn id="145" dur="1000" fill="hold"/>
                                        <p:tgtEl>
                                          <p:spTgt spid="99"/>
                                        </p:tgtEl>
                                        <p:attrNameLst>
                                          <p:attrName>ppt_x</p:attrName>
                                        </p:attrNameLst>
                                      </p:cBhvr>
                                      <p:tavLst>
                                        <p:tav tm="0">
                                          <p:val>
                                            <p:strVal val="#ppt_x"/>
                                          </p:val>
                                        </p:tav>
                                        <p:tav tm="100000">
                                          <p:val>
                                            <p:strVal val="#ppt_x"/>
                                          </p:val>
                                        </p:tav>
                                      </p:tavLst>
                                    </p:anim>
                                    <p:anim calcmode="lin" valueType="num">
                                      <p:cBhvr>
                                        <p:cTn id="146" dur="1000" fill="hold"/>
                                        <p:tgtEl>
                                          <p:spTgt spid="99"/>
                                        </p:tgtEl>
                                        <p:attrNameLst>
                                          <p:attrName>ppt_y</p:attrName>
                                        </p:attrNameLst>
                                      </p:cBhvr>
                                      <p:tavLst>
                                        <p:tav tm="0">
                                          <p:val>
                                            <p:strVal val="#ppt_y+.1"/>
                                          </p:val>
                                        </p:tav>
                                        <p:tav tm="100000">
                                          <p:val>
                                            <p:strVal val="#ppt_y"/>
                                          </p:val>
                                        </p:tav>
                                      </p:tavLst>
                                    </p:anim>
                                  </p:childTnLst>
                                </p:cTn>
                              </p:par>
                              <p:par>
                                <p:cTn id="147" presetID="1" presetClass="exit" presetSubtype="0" fill="hold" nodeType="withEffect">
                                  <p:stCondLst>
                                    <p:cond delay="0"/>
                                  </p:stCondLst>
                                  <p:childTnLst>
                                    <p:set>
                                      <p:cBhvr>
                                        <p:cTn id="148" dur="1" fill="hold">
                                          <p:stCondLst>
                                            <p:cond delay="0"/>
                                          </p:stCondLst>
                                        </p:cTn>
                                        <p:tgtEl>
                                          <p:spTgt spid="33"/>
                                        </p:tgtEl>
                                        <p:attrNameLst>
                                          <p:attrName>style.visibility</p:attrName>
                                        </p:attrNameLst>
                                      </p:cBhvr>
                                      <p:to>
                                        <p:strVal val="hidden"/>
                                      </p:to>
                                    </p:set>
                                  </p:childTnLst>
                                </p:cTn>
                              </p:par>
                            </p:childTnLst>
                          </p:cTn>
                        </p:par>
                      </p:childTnLst>
                    </p:cTn>
                  </p:par>
                </p:childTnLst>
              </p:cTn>
              <p:nextCondLst>
                <p:cond evt="onClick" delay="0">
                  <p:tgtEl>
                    <p:spTgt spid="33"/>
                  </p:tgtEl>
                </p:cond>
              </p:nextCondLst>
            </p:seq>
            <p:seq concurrent="1" nextAc="seek">
              <p:cTn id="149" restart="whenNotActive" fill="hold" evtFilter="cancelBubble" nodeType="interactiveSeq">
                <p:stCondLst>
                  <p:cond evt="onClick" delay="0">
                    <p:tgtEl>
                      <p:spTgt spid="39"/>
                    </p:tgtEl>
                  </p:cond>
                </p:stCondLst>
                <p:endSync evt="end" delay="0">
                  <p:rtn val="all"/>
                </p:endSync>
                <p:childTnLst>
                  <p:par>
                    <p:cTn id="150" fill="hold">
                      <p:stCondLst>
                        <p:cond delay="0"/>
                      </p:stCondLst>
                      <p:childTnLst>
                        <p:par>
                          <p:cTn id="151" fill="hold">
                            <p:stCondLst>
                              <p:cond delay="0"/>
                            </p:stCondLst>
                            <p:childTnLst>
                              <p:par>
                                <p:cTn id="152" presetID="42" presetClass="entr" presetSubtype="0" fill="hold" nodeType="withEffect">
                                  <p:stCondLst>
                                    <p:cond delay="0"/>
                                  </p:stCondLst>
                                  <p:childTnLst>
                                    <p:set>
                                      <p:cBhvr>
                                        <p:cTn id="153" dur="1" fill="hold">
                                          <p:stCondLst>
                                            <p:cond delay="0"/>
                                          </p:stCondLst>
                                        </p:cTn>
                                        <p:tgtEl>
                                          <p:spTgt spid="102"/>
                                        </p:tgtEl>
                                        <p:attrNameLst>
                                          <p:attrName>style.visibility</p:attrName>
                                        </p:attrNameLst>
                                      </p:cBhvr>
                                      <p:to>
                                        <p:strVal val="visible"/>
                                      </p:to>
                                    </p:set>
                                    <p:animEffect transition="in" filter="fade">
                                      <p:cBhvr>
                                        <p:cTn id="154" dur="1000"/>
                                        <p:tgtEl>
                                          <p:spTgt spid="102"/>
                                        </p:tgtEl>
                                      </p:cBhvr>
                                    </p:animEffect>
                                    <p:anim calcmode="lin" valueType="num">
                                      <p:cBhvr>
                                        <p:cTn id="155" dur="1000" fill="hold"/>
                                        <p:tgtEl>
                                          <p:spTgt spid="102"/>
                                        </p:tgtEl>
                                        <p:attrNameLst>
                                          <p:attrName>ppt_x</p:attrName>
                                        </p:attrNameLst>
                                      </p:cBhvr>
                                      <p:tavLst>
                                        <p:tav tm="0">
                                          <p:val>
                                            <p:strVal val="#ppt_x"/>
                                          </p:val>
                                        </p:tav>
                                        <p:tav tm="100000">
                                          <p:val>
                                            <p:strVal val="#ppt_x"/>
                                          </p:val>
                                        </p:tav>
                                      </p:tavLst>
                                    </p:anim>
                                    <p:anim calcmode="lin" valueType="num">
                                      <p:cBhvr>
                                        <p:cTn id="156" dur="1000" fill="hold"/>
                                        <p:tgtEl>
                                          <p:spTgt spid="102"/>
                                        </p:tgtEl>
                                        <p:attrNameLst>
                                          <p:attrName>ppt_y</p:attrName>
                                        </p:attrNameLst>
                                      </p:cBhvr>
                                      <p:tavLst>
                                        <p:tav tm="0">
                                          <p:val>
                                            <p:strVal val="#ppt_y+.1"/>
                                          </p:val>
                                        </p:tav>
                                        <p:tav tm="100000">
                                          <p:val>
                                            <p:strVal val="#ppt_y"/>
                                          </p:val>
                                        </p:tav>
                                      </p:tavLst>
                                    </p:anim>
                                  </p:childTnLst>
                                </p:cTn>
                              </p:par>
                              <p:par>
                                <p:cTn id="157" presetID="1" presetClass="exit" presetSubtype="0" fill="hold" nodeType="withEffect">
                                  <p:stCondLst>
                                    <p:cond delay="0"/>
                                  </p:stCondLst>
                                  <p:childTnLst>
                                    <p:set>
                                      <p:cBhvr>
                                        <p:cTn id="158" dur="1" fill="hold">
                                          <p:stCondLst>
                                            <p:cond delay="0"/>
                                          </p:stCondLst>
                                        </p:cTn>
                                        <p:tgtEl>
                                          <p:spTgt spid="39"/>
                                        </p:tgtEl>
                                        <p:attrNameLst>
                                          <p:attrName>style.visibility</p:attrName>
                                        </p:attrNameLst>
                                      </p:cBhvr>
                                      <p:to>
                                        <p:strVal val="hidden"/>
                                      </p:to>
                                    </p:set>
                                  </p:childTnLst>
                                </p:cTn>
                              </p:par>
                            </p:childTnLst>
                          </p:cTn>
                        </p:par>
                      </p:childTnLst>
                    </p:cTn>
                  </p:par>
                </p:childTnLst>
              </p:cTn>
              <p:nextCondLst>
                <p:cond evt="onClick" delay="0">
                  <p:tgtEl>
                    <p:spTgt spid="39"/>
                  </p:tgtEl>
                </p:cond>
              </p:nextCondLst>
            </p:seq>
            <p:seq concurrent="1" nextAc="seek">
              <p:cTn id="159" restart="whenNotActive" fill="hold" evtFilter="cancelBubble" nodeType="interactiveSeq">
                <p:stCondLst>
                  <p:cond evt="onClick" delay="0">
                    <p:tgtEl>
                      <p:spTgt spid="85"/>
                    </p:tgtEl>
                  </p:cond>
                </p:stCondLst>
                <p:endSync evt="end" delay="0">
                  <p:rtn val="all"/>
                </p:endSync>
                <p:childTnLst>
                  <p:par>
                    <p:cTn id="160" fill="hold">
                      <p:stCondLst>
                        <p:cond delay="0"/>
                      </p:stCondLst>
                      <p:childTnLst>
                        <p:par>
                          <p:cTn id="161" fill="hold">
                            <p:stCondLst>
                              <p:cond delay="0"/>
                            </p:stCondLst>
                            <p:childTnLst>
                              <p:par>
                                <p:cTn id="162" presetID="42" presetClass="entr" presetSubtype="0" fill="hold" nodeType="withEffect">
                                  <p:stCondLst>
                                    <p:cond delay="0"/>
                                  </p:stCondLst>
                                  <p:childTnLst>
                                    <p:set>
                                      <p:cBhvr>
                                        <p:cTn id="163" dur="1" fill="hold">
                                          <p:stCondLst>
                                            <p:cond delay="0"/>
                                          </p:stCondLst>
                                        </p:cTn>
                                        <p:tgtEl>
                                          <p:spTgt spid="66"/>
                                        </p:tgtEl>
                                        <p:attrNameLst>
                                          <p:attrName>style.visibility</p:attrName>
                                        </p:attrNameLst>
                                      </p:cBhvr>
                                      <p:to>
                                        <p:strVal val="visible"/>
                                      </p:to>
                                    </p:set>
                                    <p:animEffect transition="in" filter="fade">
                                      <p:cBhvr>
                                        <p:cTn id="164" dur="1000"/>
                                        <p:tgtEl>
                                          <p:spTgt spid="66"/>
                                        </p:tgtEl>
                                      </p:cBhvr>
                                    </p:animEffect>
                                    <p:anim calcmode="lin" valueType="num">
                                      <p:cBhvr>
                                        <p:cTn id="165" dur="1000" fill="hold"/>
                                        <p:tgtEl>
                                          <p:spTgt spid="66"/>
                                        </p:tgtEl>
                                        <p:attrNameLst>
                                          <p:attrName>ppt_x</p:attrName>
                                        </p:attrNameLst>
                                      </p:cBhvr>
                                      <p:tavLst>
                                        <p:tav tm="0">
                                          <p:val>
                                            <p:strVal val="#ppt_x"/>
                                          </p:val>
                                        </p:tav>
                                        <p:tav tm="100000">
                                          <p:val>
                                            <p:strVal val="#ppt_x"/>
                                          </p:val>
                                        </p:tav>
                                      </p:tavLst>
                                    </p:anim>
                                    <p:anim calcmode="lin" valueType="num">
                                      <p:cBhvr>
                                        <p:cTn id="166" dur="1000" fill="hold"/>
                                        <p:tgtEl>
                                          <p:spTgt spid="66"/>
                                        </p:tgtEl>
                                        <p:attrNameLst>
                                          <p:attrName>ppt_y</p:attrName>
                                        </p:attrNameLst>
                                      </p:cBhvr>
                                      <p:tavLst>
                                        <p:tav tm="0">
                                          <p:val>
                                            <p:strVal val="#ppt_y+.1"/>
                                          </p:val>
                                        </p:tav>
                                        <p:tav tm="100000">
                                          <p:val>
                                            <p:strVal val="#ppt_y"/>
                                          </p:val>
                                        </p:tav>
                                      </p:tavLst>
                                    </p:anim>
                                  </p:childTnLst>
                                </p:cTn>
                              </p:par>
                              <p:par>
                                <p:cTn id="167" presetID="1" presetClass="exit" presetSubtype="0" fill="hold" nodeType="withEffect">
                                  <p:stCondLst>
                                    <p:cond delay="0"/>
                                  </p:stCondLst>
                                  <p:childTnLst>
                                    <p:set>
                                      <p:cBhvr>
                                        <p:cTn id="168" dur="1" fill="hold">
                                          <p:stCondLst>
                                            <p:cond delay="0"/>
                                          </p:stCondLst>
                                        </p:cTn>
                                        <p:tgtEl>
                                          <p:spTgt spid="85"/>
                                        </p:tgtEl>
                                        <p:attrNameLst>
                                          <p:attrName>style.visibility</p:attrName>
                                        </p:attrNameLst>
                                      </p:cBhvr>
                                      <p:to>
                                        <p:strVal val="hidden"/>
                                      </p:to>
                                    </p:set>
                                  </p:childTnLst>
                                </p:cTn>
                              </p:par>
                            </p:childTnLst>
                          </p:cTn>
                        </p:par>
                      </p:childTnLst>
                    </p:cTn>
                  </p:par>
                </p:childTnLst>
              </p:cTn>
              <p:nextCondLst>
                <p:cond evt="onClick" delay="0">
                  <p:tgtEl>
                    <p:spTgt spid="85"/>
                  </p:tgtEl>
                </p:cond>
              </p:nextCondLst>
            </p:seq>
            <p:seq concurrent="1" nextAc="seek">
              <p:cTn id="169" restart="whenNotActive" fill="hold" evtFilter="cancelBubble" nodeType="interactiveSeq">
                <p:stCondLst>
                  <p:cond evt="onClick" delay="0">
                    <p:tgtEl>
                      <p:spTgt spid="88"/>
                    </p:tgtEl>
                  </p:cond>
                </p:stCondLst>
                <p:endSync evt="end" delay="0">
                  <p:rtn val="all"/>
                </p:endSync>
                <p:childTnLst>
                  <p:par>
                    <p:cTn id="170" fill="hold">
                      <p:stCondLst>
                        <p:cond delay="0"/>
                      </p:stCondLst>
                      <p:childTnLst>
                        <p:par>
                          <p:cTn id="171" fill="hold">
                            <p:stCondLst>
                              <p:cond delay="0"/>
                            </p:stCondLst>
                            <p:childTnLst>
                              <p:par>
                                <p:cTn id="172" presetID="42" presetClass="entr" presetSubtype="0" fill="hold" nodeType="withEffect">
                                  <p:stCondLst>
                                    <p:cond delay="0"/>
                                  </p:stCondLst>
                                  <p:childTnLst>
                                    <p:set>
                                      <p:cBhvr>
                                        <p:cTn id="173" dur="1" fill="hold">
                                          <p:stCondLst>
                                            <p:cond delay="0"/>
                                          </p:stCondLst>
                                        </p:cTn>
                                        <p:tgtEl>
                                          <p:spTgt spid="63"/>
                                        </p:tgtEl>
                                        <p:attrNameLst>
                                          <p:attrName>style.visibility</p:attrName>
                                        </p:attrNameLst>
                                      </p:cBhvr>
                                      <p:to>
                                        <p:strVal val="visible"/>
                                      </p:to>
                                    </p:set>
                                    <p:animEffect transition="in" filter="fade">
                                      <p:cBhvr>
                                        <p:cTn id="174" dur="1000"/>
                                        <p:tgtEl>
                                          <p:spTgt spid="63"/>
                                        </p:tgtEl>
                                      </p:cBhvr>
                                    </p:animEffect>
                                    <p:anim calcmode="lin" valueType="num">
                                      <p:cBhvr>
                                        <p:cTn id="175" dur="1000" fill="hold"/>
                                        <p:tgtEl>
                                          <p:spTgt spid="63"/>
                                        </p:tgtEl>
                                        <p:attrNameLst>
                                          <p:attrName>ppt_x</p:attrName>
                                        </p:attrNameLst>
                                      </p:cBhvr>
                                      <p:tavLst>
                                        <p:tav tm="0">
                                          <p:val>
                                            <p:strVal val="#ppt_x"/>
                                          </p:val>
                                        </p:tav>
                                        <p:tav tm="100000">
                                          <p:val>
                                            <p:strVal val="#ppt_x"/>
                                          </p:val>
                                        </p:tav>
                                      </p:tavLst>
                                    </p:anim>
                                    <p:anim calcmode="lin" valueType="num">
                                      <p:cBhvr>
                                        <p:cTn id="176" dur="1000" fill="hold"/>
                                        <p:tgtEl>
                                          <p:spTgt spid="63"/>
                                        </p:tgtEl>
                                        <p:attrNameLst>
                                          <p:attrName>ppt_y</p:attrName>
                                        </p:attrNameLst>
                                      </p:cBhvr>
                                      <p:tavLst>
                                        <p:tav tm="0">
                                          <p:val>
                                            <p:strVal val="#ppt_y+.1"/>
                                          </p:val>
                                        </p:tav>
                                        <p:tav tm="100000">
                                          <p:val>
                                            <p:strVal val="#ppt_y"/>
                                          </p:val>
                                        </p:tav>
                                      </p:tavLst>
                                    </p:anim>
                                  </p:childTnLst>
                                </p:cTn>
                              </p:par>
                              <p:par>
                                <p:cTn id="177" presetID="1" presetClass="exit" presetSubtype="0" fill="hold" nodeType="withEffect">
                                  <p:stCondLst>
                                    <p:cond delay="0"/>
                                  </p:stCondLst>
                                  <p:childTnLst>
                                    <p:set>
                                      <p:cBhvr>
                                        <p:cTn id="178" dur="1" fill="hold">
                                          <p:stCondLst>
                                            <p:cond delay="0"/>
                                          </p:stCondLst>
                                        </p:cTn>
                                        <p:tgtEl>
                                          <p:spTgt spid="88"/>
                                        </p:tgtEl>
                                        <p:attrNameLst>
                                          <p:attrName>style.visibility</p:attrName>
                                        </p:attrNameLst>
                                      </p:cBhvr>
                                      <p:to>
                                        <p:strVal val="hidden"/>
                                      </p:to>
                                    </p:set>
                                  </p:childTnLst>
                                </p:cTn>
                              </p:par>
                            </p:childTnLst>
                          </p:cTn>
                        </p:par>
                      </p:childTnLst>
                    </p:cTn>
                  </p:par>
                </p:childTnLst>
              </p:cTn>
              <p:nextCondLst>
                <p:cond evt="onClick" delay="0">
                  <p:tgtEl>
                    <p:spTgt spid="88"/>
                  </p:tgtEl>
                </p:cond>
              </p:nextCondLst>
            </p:seq>
            <p:seq concurrent="1" nextAc="seek">
              <p:cTn id="179" restart="whenNotActive" fill="hold" evtFilter="cancelBubble" nodeType="interactiveSeq">
                <p:stCondLst>
                  <p:cond evt="onClick" delay="0">
                    <p:tgtEl>
                      <p:spTgt spid="91"/>
                    </p:tgtEl>
                  </p:cond>
                </p:stCondLst>
                <p:endSync evt="end" delay="0">
                  <p:rtn val="all"/>
                </p:endSync>
                <p:childTnLst>
                  <p:par>
                    <p:cTn id="180" fill="hold">
                      <p:stCondLst>
                        <p:cond delay="0"/>
                      </p:stCondLst>
                      <p:childTnLst>
                        <p:par>
                          <p:cTn id="181" fill="hold">
                            <p:stCondLst>
                              <p:cond delay="0"/>
                            </p:stCondLst>
                            <p:childTnLst>
                              <p:par>
                                <p:cTn id="182" presetID="42" presetClass="entr" presetSubtype="0" fill="hold" nodeType="withEffect">
                                  <p:stCondLst>
                                    <p:cond delay="0"/>
                                  </p:stCondLst>
                                  <p:childTnLst>
                                    <p:set>
                                      <p:cBhvr>
                                        <p:cTn id="183" dur="1" fill="hold">
                                          <p:stCondLst>
                                            <p:cond delay="0"/>
                                          </p:stCondLst>
                                        </p:cTn>
                                        <p:tgtEl>
                                          <p:spTgt spid="79"/>
                                        </p:tgtEl>
                                        <p:attrNameLst>
                                          <p:attrName>style.visibility</p:attrName>
                                        </p:attrNameLst>
                                      </p:cBhvr>
                                      <p:to>
                                        <p:strVal val="visible"/>
                                      </p:to>
                                    </p:set>
                                    <p:animEffect transition="in" filter="fade">
                                      <p:cBhvr>
                                        <p:cTn id="184" dur="1000"/>
                                        <p:tgtEl>
                                          <p:spTgt spid="79"/>
                                        </p:tgtEl>
                                      </p:cBhvr>
                                    </p:animEffect>
                                    <p:anim calcmode="lin" valueType="num">
                                      <p:cBhvr>
                                        <p:cTn id="185" dur="1000" fill="hold"/>
                                        <p:tgtEl>
                                          <p:spTgt spid="79"/>
                                        </p:tgtEl>
                                        <p:attrNameLst>
                                          <p:attrName>ppt_x</p:attrName>
                                        </p:attrNameLst>
                                      </p:cBhvr>
                                      <p:tavLst>
                                        <p:tav tm="0">
                                          <p:val>
                                            <p:strVal val="#ppt_x"/>
                                          </p:val>
                                        </p:tav>
                                        <p:tav tm="100000">
                                          <p:val>
                                            <p:strVal val="#ppt_x"/>
                                          </p:val>
                                        </p:tav>
                                      </p:tavLst>
                                    </p:anim>
                                    <p:anim calcmode="lin" valueType="num">
                                      <p:cBhvr>
                                        <p:cTn id="186" dur="1000" fill="hold"/>
                                        <p:tgtEl>
                                          <p:spTgt spid="79"/>
                                        </p:tgtEl>
                                        <p:attrNameLst>
                                          <p:attrName>ppt_y</p:attrName>
                                        </p:attrNameLst>
                                      </p:cBhvr>
                                      <p:tavLst>
                                        <p:tav tm="0">
                                          <p:val>
                                            <p:strVal val="#ppt_y+.1"/>
                                          </p:val>
                                        </p:tav>
                                        <p:tav tm="100000">
                                          <p:val>
                                            <p:strVal val="#ppt_y"/>
                                          </p:val>
                                        </p:tav>
                                      </p:tavLst>
                                    </p:anim>
                                  </p:childTnLst>
                                </p:cTn>
                              </p:par>
                              <p:par>
                                <p:cTn id="187" presetID="1" presetClass="exit" presetSubtype="0" fill="hold" nodeType="withEffect">
                                  <p:stCondLst>
                                    <p:cond delay="0"/>
                                  </p:stCondLst>
                                  <p:childTnLst>
                                    <p:set>
                                      <p:cBhvr>
                                        <p:cTn id="188" dur="1" fill="hold">
                                          <p:stCondLst>
                                            <p:cond delay="0"/>
                                          </p:stCondLst>
                                        </p:cTn>
                                        <p:tgtEl>
                                          <p:spTgt spid="91"/>
                                        </p:tgtEl>
                                        <p:attrNameLst>
                                          <p:attrName>style.visibility</p:attrName>
                                        </p:attrNameLst>
                                      </p:cBhvr>
                                      <p:to>
                                        <p:strVal val="hidden"/>
                                      </p:to>
                                    </p:set>
                                  </p:childTnLst>
                                </p:cTn>
                              </p:par>
                            </p:childTnLst>
                          </p:cTn>
                        </p:par>
                      </p:childTnLst>
                    </p:cTn>
                  </p:par>
                </p:childTnLst>
              </p:cTn>
              <p:nextCondLst>
                <p:cond evt="onClick" delay="0">
                  <p:tgtEl>
                    <p:spTgt spid="91"/>
                  </p:tgtEl>
                </p:cond>
              </p:nextCondLst>
            </p:seq>
            <p:seq concurrent="1" nextAc="seek">
              <p:cTn id="189" restart="whenNotActive" fill="hold" evtFilter="cancelBubble" nodeType="interactiveSeq">
                <p:stCondLst>
                  <p:cond evt="onClick" delay="0">
                    <p:tgtEl>
                      <p:spTgt spid="94"/>
                    </p:tgtEl>
                  </p:cond>
                </p:stCondLst>
                <p:endSync evt="end" delay="0">
                  <p:rtn val="all"/>
                </p:endSync>
                <p:childTnLst>
                  <p:par>
                    <p:cTn id="190" fill="hold">
                      <p:stCondLst>
                        <p:cond delay="0"/>
                      </p:stCondLst>
                      <p:childTnLst>
                        <p:par>
                          <p:cTn id="191" fill="hold">
                            <p:stCondLst>
                              <p:cond delay="0"/>
                            </p:stCondLst>
                            <p:childTnLst>
                              <p:par>
                                <p:cTn id="192" presetID="42" presetClass="entr" presetSubtype="0" fill="hold" nodeType="withEffect">
                                  <p:stCondLst>
                                    <p:cond delay="0"/>
                                  </p:stCondLst>
                                  <p:childTnLst>
                                    <p:set>
                                      <p:cBhvr>
                                        <p:cTn id="193" dur="1" fill="hold">
                                          <p:stCondLst>
                                            <p:cond delay="0"/>
                                          </p:stCondLst>
                                        </p:cTn>
                                        <p:tgtEl>
                                          <p:spTgt spid="82"/>
                                        </p:tgtEl>
                                        <p:attrNameLst>
                                          <p:attrName>style.visibility</p:attrName>
                                        </p:attrNameLst>
                                      </p:cBhvr>
                                      <p:to>
                                        <p:strVal val="visible"/>
                                      </p:to>
                                    </p:set>
                                    <p:animEffect transition="in" filter="fade">
                                      <p:cBhvr>
                                        <p:cTn id="194" dur="1000"/>
                                        <p:tgtEl>
                                          <p:spTgt spid="82"/>
                                        </p:tgtEl>
                                      </p:cBhvr>
                                    </p:animEffect>
                                    <p:anim calcmode="lin" valueType="num">
                                      <p:cBhvr>
                                        <p:cTn id="195" dur="1000" fill="hold"/>
                                        <p:tgtEl>
                                          <p:spTgt spid="82"/>
                                        </p:tgtEl>
                                        <p:attrNameLst>
                                          <p:attrName>ppt_x</p:attrName>
                                        </p:attrNameLst>
                                      </p:cBhvr>
                                      <p:tavLst>
                                        <p:tav tm="0">
                                          <p:val>
                                            <p:strVal val="#ppt_x"/>
                                          </p:val>
                                        </p:tav>
                                        <p:tav tm="100000">
                                          <p:val>
                                            <p:strVal val="#ppt_x"/>
                                          </p:val>
                                        </p:tav>
                                      </p:tavLst>
                                    </p:anim>
                                    <p:anim calcmode="lin" valueType="num">
                                      <p:cBhvr>
                                        <p:cTn id="196" dur="1000" fill="hold"/>
                                        <p:tgtEl>
                                          <p:spTgt spid="82"/>
                                        </p:tgtEl>
                                        <p:attrNameLst>
                                          <p:attrName>ppt_y</p:attrName>
                                        </p:attrNameLst>
                                      </p:cBhvr>
                                      <p:tavLst>
                                        <p:tav tm="0">
                                          <p:val>
                                            <p:strVal val="#ppt_y+.1"/>
                                          </p:val>
                                        </p:tav>
                                        <p:tav tm="100000">
                                          <p:val>
                                            <p:strVal val="#ppt_y"/>
                                          </p:val>
                                        </p:tav>
                                      </p:tavLst>
                                    </p:anim>
                                  </p:childTnLst>
                                </p:cTn>
                              </p:par>
                              <p:par>
                                <p:cTn id="197" presetID="1" presetClass="exit" presetSubtype="0" fill="hold" nodeType="withEffect">
                                  <p:stCondLst>
                                    <p:cond delay="0"/>
                                  </p:stCondLst>
                                  <p:childTnLst>
                                    <p:set>
                                      <p:cBhvr>
                                        <p:cTn id="198" dur="1" fill="hold">
                                          <p:stCondLst>
                                            <p:cond delay="0"/>
                                          </p:stCondLst>
                                        </p:cTn>
                                        <p:tgtEl>
                                          <p:spTgt spid="94"/>
                                        </p:tgtEl>
                                        <p:attrNameLst>
                                          <p:attrName>style.visibility</p:attrName>
                                        </p:attrNameLst>
                                      </p:cBhvr>
                                      <p:to>
                                        <p:strVal val="hidden"/>
                                      </p:to>
                                    </p:set>
                                  </p:childTnLst>
                                </p:cTn>
                              </p:par>
                            </p:childTnLst>
                          </p:cTn>
                        </p:par>
                      </p:childTnLst>
                    </p:cTn>
                  </p:par>
                </p:childTnLst>
              </p:cTn>
              <p:nextCondLst>
                <p:cond evt="onClick" delay="0">
                  <p:tgtEl>
                    <p:spTgt spid="94"/>
                  </p:tgtEl>
                </p:cond>
              </p:nextCondLst>
            </p:seq>
          </p:childTnLst>
        </p:cTn>
      </p:par>
    </p:tnLst>
    <p:bldLst>
      <p:bldP spid="8" grpId="0"/>
      <p:bldP spid="11" grpId="0"/>
    </p:bldLst>
  </p:timing>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FDBB23"/>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4513</TotalTime>
  <Words>1574</Words>
  <Application>Microsoft Office PowerPoint</Application>
  <PresentationFormat>Widescreen</PresentationFormat>
  <Paragraphs>171</Paragraphs>
  <Slides>28</Slides>
  <Notes>26</Notes>
  <HiddenSlides>0</HiddenSlides>
  <MMClips>0</MMClips>
  <ScaleCrop>false</ScaleCrop>
  <HeadingPairs>
    <vt:vector size="6" baseType="variant">
      <vt:variant>
        <vt:lpstr>Fonts Used</vt:lpstr>
      </vt:variant>
      <vt:variant>
        <vt:i4>9</vt:i4>
      </vt:variant>
      <vt:variant>
        <vt:lpstr>Theme</vt:lpstr>
      </vt:variant>
      <vt:variant>
        <vt:i4>2</vt:i4>
      </vt:variant>
      <vt:variant>
        <vt:lpstr>Slide Titles</vt:lpstr>
      </vt:variant>
      <vt:variant>
        <vt:i4>28</vt:i4>
      </vt:variant>
    </vt:vector>
  </HeadingPairs>
  <TitlesOfParts>
    <vt:vector size="39" baseType="lpstr">
      <vt:lpstr>Arial</vt:lpstr>
      <vt:lpstr>Roboto Slab Medium</vt:lpstr>
      <vt:lpstr>Calibri</vt:lpstr>
      <vt:lpstr>Roboto Black</vt:lpstr>
      <vt:lpstr>Times New Roman</vt:lpstr>
      <vt:lpstr>Pangolin</vt:lpstr>
      <vt:lpstr>Roboto</vt:lpstr>
      <vt:lpstr>Ravie</vt:lpstr>
      <vt:lpstr>Calibri Light</vt:lpstr>
      <vt:lpstr>1_Office Theme</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dc:creator>
  <cp:lastModifiedBy>Van Minh Nguyen</cp:lastModifiedBy>
  <cp:revision>287</cp:revision>
  <dcterms:created xsi:type="dcterms:W3CDTF">2023-04-01T23:44:56Z</dcterms:created>
  <dcterms:modified xsi:type="dcterms:W3CDTF">2023-09-07T10:52:54Z</dcterms:modified>
</cp:coreProperties>
</file>