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592" r:id="rId2"/>
    <p:sldId id="543" r:id="rId3"/>
    <p:sldId id="563" r:id="rId4"/>
    <p:sldId id="542" r:id="rId5"/>
    <p:sldId id="577" r:id="rId6"/>
    <p:sldId id="583" r:id="rId7"/>
    <p:sldId id="601" r:id="rId8"/>
    <p:sldId id="585" r:id="rId9"/>
    <p:sldId id="602" r:id="rId10"/>
    <p:sldId id="603" r:id="rId11"/>
    <p:sldId id="604" r:id="rId12"/>
    <p:sldId id="605" r:id="rId13"/>
    <p:sldId id="606" r:id="rId14"/>
    <p:sldId id="609" r:id="rId15"/>
    <p:sldId id="610" r:id="rId16"/>
    <p:sldId id="611" r:id="rId17"/>
    <p:sldId id="612" r:id="rId18"/>
    <p:sldId id="613" r:id="rId19"/>
    <p:sldId id="614" r:id="rId20"/>
    <p:sldId id="615" r:id="rId21"/>
    <p:sldId id="616" r:id="rId22"/>
    <p:sldId id="607" r:id="rId23"/>
    <p:sldId id="608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59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76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16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926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30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6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microsoft.com/office/2007/relationships/hdphoto" Target="../media/hdphoto8.wdp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17" Type="http://schemas.microsoft.com/office/2007/relationships/hdphoto" Target="../media/hdphoto11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6.png"/><Relationship Id="rId5" Type="http://schemas.microsoft.com/office/2007/relationships/hdphoto" Target="../media/hdphoto3.wdp"/><Relationship Id="rId15" Type="http://schemas.openxmlformats.org/officeDocument/2006/relationships/image" Target="../media/image21.png"/><Relationship Id="rId10" Type="http://schemas.microsoft.com/office/2007/relationships/hdphoto" Target="../media/hdphoto7.wdp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microsoft.com/office/2007/relationships/hdphoto" Target="../media/hdphoto12.wdp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6.png"/><Relationship Id="rId5" Type="http://schemas.microsoft.com/office/2007/relationships/hdphoto" Target="../media/hdphoto3.wdp"/><Relationship Id="rId10" Type="http://schemas.microsoft.com/office/2007/relationships/hdphoto" Target="../media/hdphoto7.wdp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13.wdp"/><Relationship Id="rId9" Type="http://schemas.microsoft.com/office/2007/relationships/hdphoto" Target="../media/hdphoto1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7.png"/><Relationship Id="rId7" Type="http://schemas.microsoft.com/office/2007/relationships/hdphoto" Target="../media/hdphoto1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15.wdp"/><Relationship Id="rId4" Type="http://schemas.openxmlformats.org/officeDocument/2006/relationships/image" Target="../media/image28.png"/><Relationship Id="rId9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microsoft.com/office/2007/relationships/hdphoto" Target="../media/hdphoto1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5.wdp"/><Relationship Id="rId4" Type="http://schemas.openxmlformats.org/officeDocument/2006/relationships/image" Target="../media/image28.png"/><Relationship Id="rId9" Type="http://schemas.microsoft.com/office/2007/relationships/hdphoto" Target="../media/hdphoto17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microsoft.com/office/2007/relationships/hdphoto" Target="../media/hdphoto1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5.wdp"/><Relationship Id="rId4" Type="http://schemas.openxmlformats.org/officeDocument/2006/relationships/image" Target="../media/image28.png"/><Relationship Id="rId9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microsoft.com/office/2007/relationships/hdphoto" Target="../media/hdphoto1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5.wdp"/><Relationship Id="rId4" Type="http://schemas.openxmlformats.org/officeDocument/2006/relationships/image" Target="../media/image28.png"/><Relationship Id="rId9" Type="http://schemas.microsoft.com/office/2007/relationships/hdphoto" Target="../media/hdphoto18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7.png"/><Relationship Id="rId7" Type="http://schemas.microsoft.com/office/2007/relationships/hdphoto" Target="../media/hdphoto1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5.wdp"/><Relationship Id="rId4" Type="http://schemas.openxmlformats.org/officeDocument/2006/relationships/image" Target="../media/image28.png"/><Relationship Id="rId9" Type="http://schemas.microsoft.com/office/2007/relationships/hdphoto" Target="../media/hdphoto19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microsoft.com/office/2007/relationships/hdphoto" Target="../media/hdphoto9.wdp"/><Relationship Id="rId3" Type="http://schemas.openxmlformats.org/officeDocument/2006/relationships/image" Target="../media/image5.png"/><Relationship Id="rId7" Type="http://schemas.microsoft.com/office/2007/relationships/hdphoto" Target="../media/hdphoto19.wdp"/><Relationship Id="rId12" Type="http://schemas.openxmlformats.org/officeDocument/2006/relationships/image" Target="../media/image31.png"/><Relationship Id="rId17" Type="http://schemas.microsoft.com/office/2007/relationships/hdphoto" Target="../media/hdphoto16.wdp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microsoft.com/office/2007/relationships/hdphoto" Target="../media/hdphoto18.wdp"/><Relationship Id="rId5" Type="http://schemas.microsoft.com/office/2007/relationships/hdphoto" Target="../media/hdphoto15.wdp"/><Relationship Id="rId15" Type="http://schemas.microsoft.com/office/2007/relationships/hdphoto" Target="../media/hdphoto17.wdp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microsoft.com/office/2007/relationships/hdphoto" Target="../media/hdphoto20.wdp"/><Relationship Id="rId1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hdphoto" Target="../media/hdphoto3.wdp"/><Relationship Id="rId7" Type="http://schemas.microsoft.com/office/2007/relationships/hdphoto" Target="../media/hdphoto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microsoft.com/office/2007/relationships/hdphoto" Target="../media/hdphoto14.wdp"/><Relationship Id="rId5" Type="http://schemas.openxmlformats.org/officeDocument/2006/relationships/image" Target="../media/image35.png"/><Relationship Id="rId10" Type="http://schemas.openxmlformats.org/officeDocument/2006/relationships/image" Target="../media/image26.png"/><Relationship Id="rId4" Type="http://schemas.openxmlformats.org/officeDocument/2006/relationships/image" Target="../media/image7.pn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microsoft.com/office/2007/relationships/hdphoto" Target="../media/hdphoto7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0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8.wdp"/><Relationship Id="rId5" Type="http://schemas.openxmlformats.org/officeDocument/2006/relationships/image" Target="../media/image4.png"/><Relationship Id="rId10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16.png"/><Relationship Id="rId1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65" y="-10264"/>
            <a:ext cx="6816079" cy="2166962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3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ĐỘNG CƠ THỂ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68902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191121" y="1331050"/>
            <a:ext cx="2329604" cy="1627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2249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33FAA4D-F79E-B3C8-A46F-5EC4B44E5512}"/>
              </a:ext>
            </a:extLst>
          </p:cNvPr>
          <p:cNvGrpSpPr/>
          <p:nvPr/>
        </p:nvGrpSpPr>
        <p:grpSpPr>
          <a:xfrm>
            <a:off x="438113" y="3059010"/>
            <a:ext cx="3801752" cy="1185349"/>
            <a:chOff x="438113" y="3059010"/>
            <a:chExt cx="3801752" cy="118534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4D33534-977D-D31F-D1BF-548474C74C4E}"/>
                </a:ext>
              </a:extLst>
            </p:cNvPr>
            <p:cNvGrpSpPr/>
            <p:nvPr/>
          </p:nvGrpSpPr>
          <p:grpSpPr>
            <a:xfrm>
              <a:off x="438113" y="3059010"/>
              <a:ext cx="3801752" cy="1185349"/>
              <a:chOff x="422041" y="1818726"/>
              <a:chExt cx="3801752" cy="1185349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81453BB6-0FE3-F8C6-9F8F-7F52698669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37" t="18067" r="24574" b="67871"/>
              <a:stretch/>
            </p:blipFill>
            <p:spPr>
              <a:xfrm>
                <a:off x="422041" y="1818726"/>
                <a:ext cx="3801752" cy="830280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2E6E1854-5383-9662-BC6C-4E8C667B6B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2432" y="2649006"/>
                <a:ext cx="376374" cy="355069"/>
              </a:xfrm>
              <a:prstGeom prst="rect">
                <a:avLst/>
              </a:prstGeom>
            </p:spPr>
          </p:pic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CA78DB6-10F8-0901-51E7-63A393F12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9673" y="3884999"/>
              <a:ext cx="400260" cy="35507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752C14-4C15-17BD-DD58-03F733992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4088" y="3884999"/>
              <a:ext cx="400260" cy="355070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33866645-C989-70DF-5C05-1C1E263BC1E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23" y="4451747"/>
            <a:ext cx="2670899" cy="179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436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23280C-00B4-4906-D5D8-6075B1C71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37" y="404664"/>
            <a:ext cx="4396724" cy="864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VÀ THỂ HIỆN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SẮC THÁI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188867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191121" y="1331050"/>
            <a:ext cx="2329604" cy="1627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2249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71F0E83-36F3-BF92-C92D-ADFCA02C2F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85" y="2833483"/>
            <a:ext cx="3751532" cy="3333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66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7BC15F-00D9-348F-621A-58570ECBA6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068960"/>
            <a:ext cx="3870492" cy="12961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B1D9A8-F9C5-301F-39FB-683777900F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7448" y="4509120"/>
            <a:ext cx="101822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100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441C5-9537-7494-941E-FB210FA16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19" y="374383"/>
            <a:ext cx="7118250" cy="1078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BB03B6-E0A4-732E-6858-AF979B8185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20508"/>
            <a:ext cx="3381375" cy="44291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1EDE-6F4C-4F49-54F1-7B19DABE607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289486" y="1928546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EB44413-830E-3856-78D0-E3743F6E1FAB}"/>
              </a:ext>
            </a:extLst>
          </p:cNvPr>
          <p:cNvSpPr/>
          <p:nvPr/>
        </p:nvSpPr>
        <p:spPr>
          <a:xfrm>
            <a:off x="8862692" y="218047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ĐƠN CA</a:t>
            </a:r>
          </a:p>
        </p:txBody>
      </p:sp>
    </p:spTree>
    <p:extLst>
      <p:ext uri="{BB962C8B-B14F-4D97-AF65-F5344CB8AC3E}">
        <p14:creationId xmlns:p14="http://schemas.microsoft.com/office/powerpoint/2010/main" val="3784495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441C5-9537-7494-941E-FB210FA16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19" y="374383"/>
            <a:ext cx="7118250" cy="1078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1EDE-6F4C-4F49-54F1-7B19DABE60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289486" y="1928546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EB44413-830E-3856-78D0-E3743F6E1FAB}"/>
              </a:ext>
            </a:extLst>
          </p:cNvPr>
          <p:cNvSpPr/>
          <p:nvPr/>
        </p:nvSpPr>
        <p:spPr>
          <a:xfrm>
            <a:off x="8862692" y="218047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SONG CA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1840A0-3F40-86AC-74FC-B99495CAD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23" y="1490507"/>
            <a:ext cx="46958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50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441C5-9537-7494-941E-FB210FA16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19" y="374383"/>
            <a:ext cx="7118250" cy="1078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1EDE-6F4C-4F49-54F1-7B19DABE60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289486" y="1928546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EB44413-830E-3856-78D0-E3743F6E1FAB}"/>
              </a:ext>
            </a:extLst>
          </p:cNvPr>
          <p:cNvSpPr/>
          <p:nvPr/>
        </p:nvSpPr>
        <p:spPr>
          <a:xfrm>
            <a:off x="8862692" y="218047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TAM 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C812D1-1429-87FA-045B-F2577B4BD6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24" y="1055904"/>
            <a:ext cx="6038039" cy="478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36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441C5-9537-7494-941E-FB210FA16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19" y="374383"/>
            <a:ext cx="7118250" cy="1078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1EDE-6F4C-4F49-54F1-7B19DABE60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289486" y="1928546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EB44413-830E-3856-78D0-E3743F6E1FAB}"/>
              </a:ext>
            </a:extLst>
          </p:cNvPr>
          <p:cNvSpPr/>
          <p:nvPr/>
        </p:nvSpPr>
        <p:spPr>
          <a:xfrm>
            <a:off x="8862692" y="218047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TỐP CA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CE8522-37B8-70DC-A872-9BB419E6387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597"/>
          <a:stretch/>
        </p:blipFill>
        <p:spPr>
          <a:xfrm>
            <a:off x="335360" y="1983399"/>
            <a:ext cx="10143229" cy="385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4229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441C5-9537-7494-941E-FB210FA16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19" y="374383"/>
            <a:ext cx="7118250" cy="1078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75160"/>
            <a:ext cx="11233248" cy="44440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1EDE-6F4C-4F49-54F1-7B19DABE60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289486" y="1928546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EB44413-830E-3856-78D0-E3743F6E1FAB}"/>
              </a:ext>
            </a:extLst>
          </p:cNvPr>
          <p:cNvSpPr/>
          <p:nvPr/>
        </p:nvSpPr>
        <p:spPr>
          <a:xfrm>
            <a:off x="8862692" y="218047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ĐỒNG 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8E55B0-13BE-4A97-AAE6-115B08F5D84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584"/>
          <a:stretch/>
        </p:blipFill>
        <p:spPr>
          <a:xfrm>
            <a:off x="709165" y="2205872"/>
            <a:ext cx="8496944" cy="362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99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75160"/>
            <a:ext cx="11233248" cy="44440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8E55B0-13BE-4A97-AAE6-115B08F5D8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-1279"/>
          <a:stretch/>
        </p:blipFill>
        <p:spPr>
          <a:xfrm>
            <a:off x="1559496" y="1628800"/>
            <a:ext cx="4594747" cy="27769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CF902C-0B14-00BF-96EC-6297791CA8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6" y="352360"/>
            <a:ext cx="11161240" cy="1165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190A81-6B53-DA7F-F89F-B9D2F8E4630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1549"/>
          <a:stretch/>
        </p:blipFill>
        <p:spPr>
          <a:xfrm>
            <a:off x="6384032" y="1551041"/>
            <a:ext cx="5029927" cy="2598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ACB853-61F2-2E4E-661B-3572C7A839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984708"/>
            <a:ext cx="3606515" cy="28608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84CB88-207B-47B6-2351-080B08FB437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620" y="3249060"/>
            <a:ext cx="2778007" cy="25920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41B341-333A-DCED-EAE8-4076FFEF823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64351" y="3060420"/>
            <a:ext cx="2109819" cy="276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446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28372" y="1522042"/>
            <a:ext cx="4561123" cy="31865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48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A0D37C-5FB3-983C-6945-55B3AA188B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451137"/>
            <a:ext cx="1224136" cy="731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C94002-1D7A-5A10-FB1A-8F99F0C364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1341" y="3878749"/>
            <a:ext cx="4968552" cy="710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" y="308872"/>
            <a:ext cx="11305366" cy="28589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7BC15F-00D9-348F-621A-58570ECBA6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524186"/>
            <a:ext cx="2088102" cy="6992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CB1D9A8-F9C5-301F-39FB-683777900F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7563" y="5295979"/>
            <a:ext cx="7223321" cy="68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65" y="-10264"/>
            <a:ext cx="6816079" cy="2166962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2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5480" y="1411128"/>
            <a:ext cx="5069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“Ai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nghe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tài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”</a:t>
            </a:r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3200" b="1" dirty="0">
              <a:solidFill>
                <a:srgbClr val="1713CB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3392" y="2274534"/>
            <a:ext cx="3224918" cy="362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đứng </a:t>
            </a:r>
            <a:r>
              <a:rPr lang="vi-V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 bảng và quay lưng xuống dưới lớp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vi-V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ở dưới lớp đứng dậy hát 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tùy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</a:t>
            </a:r>
            <a:r>
              <a:rPr lang="vi-VN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đứng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đoán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bao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nhiêu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HS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thưởng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515332"/>
            <a:ext cx="5552675" cy="351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sp>
        <p:nvSpPr>
          <p:cNvPr id="10" name="Text Box 10">
            <a:extLst>
              <a:ext uri="{FF2B5EF4-FFF2-40B4-BE49-F238E27FC236}">
                <a16:creationId xmlns:a16="http://schemas.microsoft.com/office/drawing/2014/main" id="{22E58999-C77D-CACE-2ED3-BC558E79B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56" y="5171083"/>
            <a:ext cx="1029714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lời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: Lê Vinh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Phúc</a:t>
            </a:r>
            <a:endParaRPr lang="en-US" sz="2800" b="1" i="1" dirty="0">
              <a:solidFill>
                <a:srgbClr val="1713CB"/>
              </a:solidFill>
              <a:latin typeface="Cambria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2FDF54-D041-F8DA-32B4-DE3A099C14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4677" y="4077282"/>
            <a:ext cx="8202646" cy="1173403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FC847C-EEB5-33FD-B802-A3994F2AE5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06049" y="2789682"/>
            <a:ext cx="4650245" cy="298770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8B8BC0-08DE-D92A-6386-A9F98C4B7D0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1510569"/>
            <a:ext cx="3268489" cy="10323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F978F9-EACA-C82A-F074-174FF7D7981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D3C4717-53A6-6BB6-9EF5-7F85B372A162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6098C7-1979-A297-3F47-DC5385A18843}"/>
              </a:ext>
            </a:extLst>
          </p:cNvPr>
          <p:cNvSpPr/>
          <p:nvPr/>
        </p:nvSpPr>
        <p:spPr>
          <a:xfrm>
            <a:off x="1090059" y="178497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3D82598-3E55-3EAA-0885-2B9C3627698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2475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28372" y="1522042"/>
            <a:ext cx="4561123" cy="31865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29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943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191121" y="1331050"/>
            <a:ext cx="2329604" cy="1627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2249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4D33534-977D-D31F-D1BF-548474C74C4E}"/>
              </a:ext>
            </a:extLst>
          </p:cNvPr>
          <p:cNvGrpSpPr/>
          <p:nvPr/>
        </p:nvGrpSpPr>
        <p:grpSpPr>
          <a:xfrm>
            <a:off x="438113" y="3059010"/>
            <a:ext cx="3801752" cy="1088595"/>
            <a:chOff x="422041" y="1818726"/>
            <a:chExt cx="3801752" cy="10885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453BB6-0FE3-F8C6-9F8F-7F5269866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7" t="18067" r="24574" b="67871"/>
            <a:stretch/>
          </p:blipFill>
          <p:spPr>
            <a:xfrm>
              <a:off x="422041" y="1818726"/>
              <a:ext cx="3801752" cy="83028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E6E1854-5383-9662-BC6C-4E8C667B6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504" y="2552252"/>
              <a:ext cx="376374" cy="3550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1B3D5A-E553-2D19-2F59-7E2444C59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882242" y="2552251"/>
              <a:ext cx="376374" cy="355069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A1C32DE5-2E9F-9417-2176-67383D38645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622942" y="3760592"/>
            <a:ext cx="2139575" cy="249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126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8537</TotalTime>
  <Words>126</Words>
  <Application>Microsoft Office PowerPoint</Application>
  <PresentationFormat>Widescreen</PresentationFormat>
  <Paragraphs>34</Paragraphs>
  <Slides>23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667</cp:revision>
  <dcterms:created xsi:type="dcterms:W3CDTF">2010-04-30T18:19:48Z</dcterms:created>
  <dcterms:modified xsi:type="dcterms:W3CDTF">2023-09-26T12:47:07Z</dcterms:modified>
</cp:coreProperties>
</file>