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sldIdLst>
    <p:sldId id="611" r:id="rId2"/>
    <p:sldId id="543" r:id="rId3"/>
    <p:sldId id="563" r:id="rId4"/>
    <p:sldId id="542" r:id="rId5"/>
    <p:sldId id="496" r:id="rId6"/>
    <p:sldId id="609" r:id="rId7"/>
    <p:sldId id="614" r:id="rId8"/>
    <p:sldId id="610" r:id="rId9"/>
    <p:sldId id="615" r:id="rId10"/>
    <p:sldId id="607" r:id="rId11"/>
    <p:sldId id="613" r:id="rId12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45" d="100"/>
          <a:sy n="45" d="100"/>
        </p:scale>
        <p:origin x="54" y="5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760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png"/><Relationship Id="rId5" Type="http://schemas.microsoft.com/office/2007/relationships/hdphoto" Target="../media/hdphoto5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microsoft.com/office/2007/relationships/hdphoto" Target="../media/hdphoto7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microsoft.com/office/2007/relationships/hdphoto" Target="../media/hdphoto8.wdp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11" Type="http://schemas.microsoft.com/office/2007/relationships/hdphoto" Target="../media/hdphoto9.wdp"/><Relationship Id="rId5" Type="http://schemas.openxmlformats.org/officeDocument/2006/relationships/image" Target="../media/image12.png"/><Relationship Id="rId10" Type="http://schemas.openxmlformats.org/officeDocument/2006/relationships/image" Target="../media/image18.png"/><Relationship Id="rId4" Type="http://schemas.microsoft.com/office/2007/relationships/hdphoto" Target="../media/hdphoto5.wdp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hdphoto" Target="../media/hdphoto5.wdp"/><Relationship Id="rId7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microsoft.com/office/2007/relationships/hdphoto" Target="../media/hdphoto8.wdp"/><Relationship Id="rId4" Type="http://schemas.openxmlformats.org/officeDocument/2006/relationships/image" Target="../media/image12.png"/><Relationship Id="rId9" Type="http://schemas.microsoft.com/office/2007/relationships/hdphoto" Target="../media/hdphoto10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openxmlformats.org/officeDocument/2006/relationships/image" Target="../media/image24.png"/><Relationship Id="rId3" Type="http://schemas.openxmlformats.org/officeDocument/2006/relationships/image" Target="../media/image5.png"/><Relationship Id="rId7" Type="http://schemas.openxmlformats.org/officeDocument/2006/relationships/image" Target="../media/image21.png"/><Relationship Id="rId12" Type="http://schemas.microsoft.com/office/2007/relationships/hdphoto" Target="../media/hdphoto13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8.wdp"/><Relationship Id="rId11" Type="http://schemas.openxmlformats.org/officeDocument/2006/relationships/image" Target="../media/image23.png"/><Relationship Id="rId5" Type="http://schemas.openxmlformats.org/officeDocument/2006/relationships/image" Target="../media/image12.png"/><Relationship Id="rId10" Type="http://schemas.microsoft.com/office/2007/relationships/hdphoto" Target="../media/hdphoto12.wdp"/><Relationship Id="rId4" Type="http://schemas.microsoft.com/office/2007/relationships/hdphoto" Target="../media/hdphoto5.wdp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5.png"/><Relationship Id="rId7" Type="http://schemas.microsoft.com/office/2007/relationships/hdphoto" Target="../media/hdphoto14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microsoft.com/office/2007/relationships/hdphoto" Target="../media/hdphoto9.wdp"/><Relationship Id="rId4" Type="http://schemas.openxmlformats.org/officeDocument/2006/relationships/image" Target="../media/image18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BC20095-7D16-C9CC-A980-DD8B6A582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80" cy="2264165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</a:t>
            </a:r>
            <a:r>
              <a:rPr lang="en-US" sz="2800" b="1" dirty="0" smtClean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800" b="1" dirty="0">
              <a:solidFill>
                <a:srgbClr val="1713C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845ADC-B4A2-05BE-859D-A51227E6F7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75" y="3219450"/>
            <a:ext cx="6219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56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F94326-9E48-D222-618F-F95CC0225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187520"/>
            <a:ext cx="11233248" cy="3014674"/>
          </a:xfrm>
          <a:prstGeom prst="rect">
            <a:avLst/>
          </a:prstGeom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id="{35A65749-76E2-E0C5-A57E-F634FBD2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2184" y="2237406"/>
            <a:ext cx="1835418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C9FA4A-99E9-794E-B134-31FC60BAAC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271359"/>
            <a:ext cx="3600400" cy="115392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3D2B94F-269D-33A2-2EAA-4C891B107943}"/>
              </a:ext>
            </a:extLst>
          </p:cNvPr>
          <p:cNvSpPr/>
          <p:nvPr/>
        </p:nvSpPr>
        <p:spPr>
          <a:xfrm>
            <a:off x="731404" y="4691827"/>
            <a:ext cx="1072919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TỔ CHỨC CÁC HOẠT ĐỘNG VẬN DỤNG SÁNG TẠO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3F1DB4A-A786-425E-5015-B3F3CE4ECE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68" y="329118"/>
            <a:ext cx="11461972" cy="284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3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BC20095-7D16-C9CC-A980-DD8B6A582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1" y="0"/>
            <a:ext cx="6816080" cy="2264165"/>
          </a:xfrm>
          <a:prstGeom prst="rect">
            <a:avLst/>
          </a:prstGeom>
        </p:spPr>
      </p:pic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</a:t>
            </a:r>
            <a:r>
              <a:rPr lang="en-US" sz="2800" b="1" dirty="0" smtClean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800" b="1" dirty="0">
              <a:solidFill>
                <a:srgbClr val="1713C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845ADC-B4A2-05BE-859D-A51227E6F7D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2175" y="3219450"/>
            <a:ext cx="62198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69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6BE69E-533C-A8AC-83B1-AB379D87D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-235634"/>
            <a:ext cx="7344816" cy="7099025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E6A93F7D-3019-A40B-5554-1A30A63B0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2034685"/>
            <a:ext cx="9361040" cy="25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</a:p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407317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91D9A5-B4E6-FF93-17A8-8EB1BD9225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E48B11-135F-7EA8-8E0C-F3B15E0336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95600" y="1433376"/>
            <a:ext cx="8805625" cy="4629561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515103" y="457632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Dance Monkey - BODY PERCUSSION per bambini e ragazzi - TONES AND 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629784" y="1628800"/>
            <a:ext cx="8529624" cy="4221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56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68760"/>
            <a:ext cx="11233248" cy="498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3">
            <a:extLst>
              <a:ext uri="{FF2B5EF4-FFF2-40B4-BE49-F238E27FC236}">
                <a16:creationId xmlns:a16="http://schemas.microsoft.com/office/drawing/2014/main" id="{F2ABE2B6-D11B-99AB-9ECA-8097EC1A56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45086" y="351595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18E78A-3F1B-67B5-D0B1-35413E4C03D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140968"/>
            <a:ext cx="3600400" cy="108191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678D4D2-8FF0-7562-E055-5F82EA7F901E}"/>
              </a:ext>
            </a:extLst>
          </p:cNvPr>
          <p:cNvSpPr/>
          <p:nvPr/>
        </p:nvSpPr>
        <p:spPr>
          <a:xfrm>
            <a:off x="695400" y="4509120"/>
            <a:ext cx="10729192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TỔ CHỨC CÁC HOẠT ĐỘNG VẬN DỤNG SÁNG TẠO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2276B-75C8-BAD4-6040-C216AE2339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97"/>
          <a:stretch/>
        </p:blipFill>
        <p:spPr>
          <a:xfrm>
            <a:off x="479376" y="1587860"/>
            <a:ext cx="11233248" cy="44440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376" y="595103"/>
            <a:ext cx="7192812" cy="72373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/>
          <a:srcRect t="-1" b="49328"/>
          <a:stretch/>
        </p:blipFill>
        <p:spPr>
          <a:xfrm>
            <a:off x="693440" y="2564904"/>
            <a:ext cx="10805119" cy="10160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/>
          <a:srcRect t="50275"/>
          <a:stretch/>
        </p:blipFill>
        <p:spPr>
          <a:xfrm>
            <a:off x="693439" y="4149080"/>
            <a:ext cx="10805119" cy="99707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2276B-75C8-BAD4-6040-C216AE23398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97"/>
          <a:stretch/>
        </p:blipFill>
        <p:spPr>
          <a:xfrm>
            <a:off x="479376" y="1587860"/>
            <a:ext cx="11233248" cy="44440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367" y="392442"/>
            <a:ext cx="9000999" cy="67218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/>
          <a:srcRect l="4846" t="-913" b="-1"/>
          <a:stretch/>
        </p:blipFill>
        <p:spPr>
          <a:xfrm>
            <a:off x="1055440" y="1052736"/>
            <a:ext cx="8483352" cy="3748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90948" y="1865674"/>
            <a:ext cx="9666411" cy="38884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9408366" y="476672"/>
            <a:ext cx="2412738" cy="84141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9604623" y="642771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8545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2276B-75C8-BAD4-6040-C216AE23398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97"/>
          <a:stretch/>
        </p:blipFill>
        <p:spPr>
          <a:xfrm>
            <a:off x="479376" y="1587860"/>
            <a:ext cx="11233248" cy="444406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032" y="345114"/>
            <a:ext cx="10439733" cy="7796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7448" y="1124744"/>
            <a:ext cx="6585022" cy="4130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0C06EA7-72BE-FB4E-FF50-EDD2ABD8D6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75520" y="1844824"/>
            <a:ext cx="8136904" cy="3995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7287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42276B-75C8-BAD4-6040-C216AE23398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b="297"/>
          <a:stretch/>
        </p:blipFill>
        <p:spPr>
          <a:xfrm>
            <a:off x="479376" y="1587860"/>
            <a:ext cx="11233248" cy="44440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05F13A3-21F5-46B5-3089-0A0496B002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9760" y="2497981"/>
            <a:ext cx="3565332" cy="34224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360CABD-B04B-0194-CAAC-ACCC07396A2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76" y="2230374"/>
            <a:ext cx="4010122" cy="356371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7E8B1CF-BCCC-82C3-691C-A6F86713B5C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808" y="1894577"/>
            <a:ext cx="4183236" cy="38306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42943" y="456263"/>
            <a:ext cx="7957313" cy="1056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9232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9C01F3-03E7-21A2-7B27-816AFCF918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159" y="1044526"/>
            <a:ext cx="7351632" cy="50627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37" y="656021"/>
            <a:ext cx="1389535" cy="8302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10A9171-F38C-A709-CBE0-9AAB82FB1E6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63351" y="2204864"/>
            <a:ext cx="4254636" cy="408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4132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1 LẦ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8570</TotalTime>
  <Words>31</Words>
  <Application>Microsoft Office PowerPoint</Application>
  <PresentationFormat>Widescreen</PresentationFormat>
  <Paragraphs>10</Paragraphs>
  <Slides>11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Cambria</vt:lpstr>
      <vt:lpstr>Times New Roman</vt:lpstr>
      <vt:lpstr>ZapfChancery-Medium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Administrator</cp:lastModifiedBy>
  <cp:revision>682</cp:revision>
  <dcterms:created xsi:type="dcterms:W3CDTF">2010-04-30T18:19:48Z</dcterms:created>
  <dcterms:modified xsi:type="dcterms:W3CDTF">2023-09-26T12:48:27Z</dcterms:modified>
</cp:coreProperties>
</file>