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77" r:id="rId3"/>
    <p:sldId id="367" r:id="rId5"/>
    <p:sldId id="330" r:id="rId6"/>
    <p:sldId id="353" r:id="rId7"/>
    <p:sldId id="355" r:id="rId8"/>
    <p:sldId id="345" r:id="rId9"/>
    <p:sldId id="354" r:id="rId10"/>
    <p:sldId id="356" r:id="rId11"/>
    <p:sldId id="368" r:id="rId12"/>
    <p:sldId id="378" r:id="rId13"/>
  </p:sldIdLst>
  <p:sldSz cx="12195175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399"/>
    <a:srgbClr val="9BED9B"/>
    <a:srgbClr val="55E01E"/>
    <a:srgbClr val="FFCC99"/>
    <a:srgbClr val="CCFF33"/>
    <a:srgbClr val="E3F2E0"/>
    <a:srgbClr val="E4DD82"/>
    <a:srgbClr val="FF3300"/>
    <a:srgbClr val="F3F3F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19" autoAdjust="0"/>
    <p:restoredTop sz="94660"/>
  </p:normalViewPr>
  <p:slideViewPr>
    <p:cSldViewPr showGuides="1">
      <p:cViewPr varScale="1">
        <p:scale>
          <a:sx n="73" d="100"/>
          <a:sy n="73" d="100"/>
        </p:scale>
        <p:origin x="252" y="96"/>
      </p:cViewPr>
      <p:guideLst>
        <p:guide orient="horz"/>
        <p:guide pos="768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</a:rPr>
            </a:fld>
            <a:endParaRPr lang="en-US" sz="1200" dirty="0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8436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5175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5175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509033" y="3676179"/>
            <a:ext cx="1368323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31309" y="2907954"/>
            <a:ext cx="2435910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5175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0"/>
            <a:ext cx="12195175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93196" y="220338"/>
            <a:ext cx="7727919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8885" y="5654754"/>
            <a:ext cx="3728623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72488" y="5654753"/>
            <a:ext cx="3728623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201" y="448795"/>
            <a:ext cx="2666624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6342051" y="5377065"/>
            <a:ext cx="1977604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9466514" y="4648050"/>
            <a:ext cx="933043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374989" y="4523516"/>
            <a:ext cx="1534222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5228" y="609329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16.png"/><Relationship Id="rId7" Type="http://schemas.microsoft.com/office/2007/relationships/media" Target="../media/media1.mp3"/><Relationship Id="rId6" Type="http://schemas.openxmlformats.org/officeDocument/2006/relationships/audio" Target="../media/media1.mp3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3.xml"/><Relationship Id="rId6" Type="http://schemas.openxmlformats.org/officeDocument/2006/relationships/audio" Target="../media/audio2.wav"/><Relationship Id="rId5" Type="http://schemas.microsoft.com/office/2007/relationships/hdphoto" Target="../media/image22.wdp"/><Relationship Id="rId4" Type="http://schemas.openxmlformats.org/officeDocument/2006/relationships/image" Target="../media/image21.png"/><Relationship Id="rId3" Type="http://schemas.microsoft.com/office/2007/relationships/hdphoto" Target="../media/image20.wdp"/><Relationship Id="rId2" Type="http://schemas.openxmlformats.org/officeDocument/2006/relationships/image" Target="../media/image19.png"/><Relationship Id="rId1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audio" Target="../media/audio2.wav"/><Relationship Id="rId2" Type="http://schemas.openxmlformats.org/officeDocument/2006/relationships/image" Target="../media/image26.jpeg"/><Relationship Id="rId1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Text Box 2"/>
          <p:cNvSpPr txBox="1"/>
          <p:nvPr/>
        </p:nvSpPr>
        <p:spPr>
          <a:xfrm>
            <a:off x="2990533" y="549275"/>
            <a:ext cx="67214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vi-VN" sz="2800" b="1" dirty="0">
                <a:latin typeface="+mj-lt"/>
                <a:sym typeface="+mn-ea"/>
              </a:rPr>
              <a:t>CHƯƠNG TRÌNH DẠY TRỰC TUYẾN</a:t>
            </a:r>
            <a:endParaRPr lang="en-US" sz="2800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WordArt 3"/>
          <p:cNvSpPr>
            <a:spLocks noTextEdit="1"/>
          </p:cNvSpPr>
          <p:nvPr/>
        </p:nvSpPr>
        <p:spPr>
          <a:xfrm>
            <a:off x="1668463" y="2763520"/>
            <a:ext cx="9001125" cy="18618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FF00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NHIỆT LIỆT CHÀO MỪNG CÁC THÀNH VIÊN </a:t>
            </a:r>
            <a:endParaRPr lang="en-US" sz="3600" b="1">
              <a:ln w="952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5588" y="0"/>
            <a:ext cx="91440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Picture 6" descr="roses_swaying_back_an_a_h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9388" y="5872163"/>
            <a:ext cx="1905000" cy="985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6" descr="roses_swaying_back_an_a_h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588" y="4267200"/>
            <a:ext cx="19050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6" descr="roses_swaying_back_an_a_h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388" y="5791200"/>
            <a:ext cx="18288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Picture 6" descr="roses_swaying_back_an_a_h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6988" y="4495800"/>
            <a:ext cx="1752600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1" name="Picture 6" descr="roses_swaying_back_an_a_h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788" y="5715000"/>
            <a:ext cx="17526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3" name="Oval 11"/>
          <p:cNvSpPr/>
          <p:nvPr/>
        </p:nvSpPr>
        <p:spPr>
          <a:xfrm>
            <a:off x="3429953" y="4402455"/>
            <a:ext cx="5361305" cy="152146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  <a:tileRect/>
          </a:gradFill>
          <a:ln w="76200" cap="sq" cmpd="tri">
            <a:solidFill>
              <a:srgbClr val="008000"/>
            </a:solidFill>
            <a:prstDash val="solid"/>
            <a:headEnd type="none" w="sm" len="sm"/>
            <a:tailEnd type="none" w="sm" len="sm"/>
          </a:ln>
        </p:spPr>
        <p:txBody>
          <a:bodyPr wrap="none" anchor="ctr"/>
          <a:p>
            <a:pPr algn="ctr"/>
            <a:r>
              <a:rPr lang="en-US" sz="3200" b="1">
                <a:ln w="9525" cap="flat" cmpd="sng">
                  <a:solidFill>
                    <a:srgbClr val="FF00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ea typeface="Times New Roman" panose="02020603050405020304" pitchFamily="18" charset="0"/>
                <a:sym typeface="+mn-ea"/>
              </a:rPr>
              <a:t>LỚP 1B</a:t>
            </a:r>
            <a:endParaRPr sz="3200" b="1" dirty="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084" name="WordArt 12" descr="Purple mesh"/>
          <p:cNvSpPr>
            <a:spLocks noTextEdit="1"/>
          </p:cNvSpPr>
          <p:nvPr/>
        </p:nvSpPr>
        <p:spPr>
          <a:xfrm>
            <a:off x="2554288" y="4267200"/>
            <a:ext cx="7315200" cy="777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4400" b="1">
              <a:ln w="12700" cap="sq" cmpd="sng">
                <a:solidFill>
                  <a:srgbClr val="FFFF00"/>
                </a:solidFill>
                <a:prstDash val="solid"/>
                <a:headEnd type="none" w="sm" len="sm"/>
                <a:tailEnd type="none" w="sm" len="sm"/>
              </a:ln>
              <a:blipFill rotWithShape="1">
                <a:blip r:embed="rId3"/>
              </a:blip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endParaRPr lang="en-US" sz="4400" b="1">
              <a:ln w="12700" cap="sq" cmpd="sng">
                <a:solidFill>
                  <a:srgbClr val="FFFF00"/>
                </a:solidFill>
                <a:prstDash val="solid"/>
                <a:headEnd type="none" w="sm" len="sm"/>
                <a:tailEnd type="none" w="sm" len="sm"/>
              </a:ln>
              <a:blipFill rotWithShape="1">
                <a:blip r:embed="rId3"/>
              </a:blip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4217988" y="1261745"/>
            <a:ext cx="4775200" cy="6832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92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vi-VN" sz="2700" i="1" kern="10" dirty="0">
              <a:ln w="9525">
                <a:solidFill>
                  <a:srgbClr val="000000"/>
                </a:solidFill>
                <a:round/>
              </a:ln>
              <a:solidFill>
                <a:srgbClr val="00206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algn="ctr" eaLnBrk="1" hangingPunct="1">
              <a:defRPr/>
            </a:pPr>
            <a:endParaRPr lang="vi-VN" sz="3000" i="1" kern="10" dirty="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4009390" y="1261745"/>
            <a:ext cx="4685030" cy="16643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92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vi-VN" sz="2700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MÔN TOÁN</a:t>
            </a:r>
            <a:r>
              <a:rPr lang="en-US" altLang="vi-VN" sz="2700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 LỚP 1</a:t>
            </a:r>
            <a:endParaRPr lang="vi-VN" sz="2700" i="1" kern="10" dirty="0">
              <a:ln w="9525">
                <a:solidFill>
                  <a:srgbClr val="000000"/>
                </a:solidFill>
                <a:round/>
              </a:ln>
              <a:solidFill>
                <a:srgbClr val="00206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algn="ctr" eaLnBrk="1" hangingPunct="1">
              <a:defRPr/>
            </a:pPr>
            <a:endParaRPr lang="vi-VN" sz="2700" i="1" kern="10" dirty="0">
              <a:ln w="9525">
                <a:solidFill>
                  <a:srgbClr val="000000"/>
                </a:solidFill>
                <a:round/>
              </a:ln>
              <a:solidFill>
                <a:srgbClr val="00206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algn="ctr" eaLnBrk="1" hangingPunct="1">
              <a:defRPr/>
            </a:pPr>
            <a:r>
              <a:rPr lang="en-US" altLang="vi-VN" sz="16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GIÁO VIÊN : ĐOÀN THỊ LÝ</a:t>
            </a:r>
            <a:endParaRPr lang="vi-VN" sz="1600" i="1" kern="10" dirty="0">
              <a:ln w="9525">
                <a:solidFill>
                  <a:srgbClr val="000000"/>
                </a:solidFill>
                <a:round/>
              </a:ln>
              <a:solidFill>
                <a:srgbClr val="00206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vi-VN" sz="1600" i="1" kern="10" dirty="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dirty="0"/>
          </a:p>
        </p:txBody>
      </p:sp>
      <p:pic>
        <p:nvPicPr>
          <p:cNvPr id="20483" name="Picture 4" descr="untitled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525588" y="0"/>
            <a:ext cx="9144000" cy="6858000"/>
          </a:xfrm>
        </p:spPr>
      </p:pic>
      <p:sp>
        <p:nvSpPr>
          <p:cNvPr id="20484" name="WordArt 5"/>
          <p:cNvSpPr>
            <a:spLocks noTextEdit="1"/>
          </p:cNvSpPr>
          <p:nvPr/>
        </p:nvSpPr>
        <p:spPr>
          <a:xfrm>
            <a:off x="2287588" y="1219200"/>
            <a:ext cx="7543800" cy="19050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54606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Cảm ơn các bậc phụ huynh đã cùng tham dự!</a:t>
            </a:r>
            <a:endParaRPr lang="en-US" sz="3600">
              <a:ln w="12700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85" name="WordArt 6"/>
          <p:cNvSpPr>
            <a:spLocks noTextEdit="1"/>
          </p:cNvSpPr>
          <p:nvPr/>
        </p:nvSpPr>
        <p:spPr>
          <a:xfrm>
            <a:off x="2287588" y="3429000"/>
            <a:ext cx="7620000" cy="990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Chúc các con học tốt!</a:t>
            </a:r>
            <a:endParaRPr lang="en-US" sz="3600">
              <a:ln w="12700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 decel="100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decel="100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decel="100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decel="100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" cstate="screen"/>
          <a:srcRect r="1773"/>
          <a:stretch>
            <a:fillRect/>
          </a:stretch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 cstate="screen"/>
          <a:srcRect l="1020" b="5828"/>
          <a:stretch>
            <a:fillRect/>
          </a:stretch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7 Princess-甜蜜的爱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80212" y="-1787211"/>
            <a:ext cx="812800" cy="81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25379" y="404664"/>
            <a:ext cx="4026102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7050" y="1783154"/>
            <a:ext cx="10887339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BÀI 32: PHÉP TRỪ SỐ CÓ HAI CHỮ SỐ</a:t>
            </a:r>
            <a:endParaRPr lang="en-US" sz="5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CHO SỐ CÓ HAI CHỮ SỐ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902" y="3827927"/>
            <a:ext cx="309880" cy="9220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  <p:sndAc>
          <p:stSnd>
            <p:snd r:embed="rId9" name="laser.wav"/>
          </p:stSnd>
        </p:sndAc>
      </p:transition>
    </mc:Choice>
    <mc:Fallback>
      <p:transition spd="slow">
        <p:fade/>
        <p:sndAc>
          <p:stSnd>
            <p:snd r:embed="rId9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2929235" cy="1366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61" y="1029923"/>
            <a:ext cx="406295" cy="1967029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215" y="1032779"/>
            <a:ext cx="388916" cy="2021102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91" y="3059205"/>
            <a:ext cx="406021" cy="2023516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441" y="3093709"/>
            <a:ext cx="337583" cy="1989012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789" y="1044683"/>
            <a:ext cx="445821" cy="2009197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517" y="3166246"/>
            <a:ext cx="426584" cy="1959666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550" y="1088111"/>
            <a:ext cx="410330" cy="2015433"/>
          </a:xfrm>
          <a:prstGeom prst="rect">
            <a:avLst/>
          </a:prstGeom>
        </p:spPr>
      </p:pic>
      <p:sp>
        <p:nvSpPr>
          <p:cNvPr id="132" name="AutoShape 69"/>
          <p:cNvSpPr>
            <a:spLocks noChangeArrowheads="1"/>
          </p:cNvSpPr>
          <p:nvPr/>
        </p:nvSpPr>
        <p:spPr bwMode="auto">
          <a:xfrm rot="833667">
            <a:off x="3352112" y="1449089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vi-VN" altLang="vi-VN" b="1">
              <a:solidFill>
                <a:srgbClr val="FF0000"/>
              </a:solidFill>
            </a:endParaRPr>
          </a:p>
        </p:txBody>
      </p:sp>
      <p:sp>
        <p:nvSpPr>
          <p:cNvPr id="133" name="AutoShape 69"/>
          <p:cNvSpPr>
            <a:spLocks noChangeArrowheads="1"/>
          </p:cNvSpPr>
          <p:nvPr/>
        </p:nvSpPr>
        <p:spPr bwMode="auto">
          <a:xfrm rot="833667">
            <a:off x="4206551" y="1505842"/>
            <a:ext cx="82046" cy="1537087"/>
          </a:xfrm>
          <a:prstGeom prst="can">
            <a:avLst>
              <a:gd name="adj" fmla="val 118613"/>
            </a:avLst>
          </a:prstGeom>
          <a:solidFill>
            <a:srgbClr val="FF3300"/>
          </a:solidFill>
          <a:ln w="12700">
            <a:solidFill>
              <a:srgbClr val="000000"/>
            </a:solidFill>
            <a:rou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4" name="AutoShape 69"/>
          <p:cNvSpPr>
            <a:spLocks noChangeArrowheads="1"/>
          </p:cNvSpPr>
          <p:nvPr/>
        </p:nvSpPr>
        <p:spPr bwMode="auto">
          <a:xfrm rot="833667">
            <a:off x="3796508" y="1505843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5" name="AutoShape 69"/>
          <p:cNvSpPr>
            <a:spLocks noChangeArrowheads="1"/>
          </p:cNvSpPr>
          <p:nvPr/>
        </p:nvSpPr>
        <p:spPr bwMode="auto">
          <a:xfrm rot="833667">
            <a:off x="4617327" y="1546502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6" name="AutoShape 69"/>
          <p:cNvSpPr>
            <a:spLocks noChangeArrowheads="1"/>
          </p:cNvSpPr>
          <p:nvPr/>
        </p:nvSpPr>
        <p:spPr bwMode="auto">
          <a:xfrm rot="833667">
            <a:off x="3368951" y="3279194"/>
            <a:ext cx="87552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7" name="AutoShape 69"/>
          <p:cNvSpPr>
            <a:spLocks noChangeArrowheads="1"/>
          </p:cNvSpPr>
          <p:nvPr/>
        </p:nvSpPr>
        <p:spPr bwMode="auto">
          <a:xfrm rot="833667">
            <a:off x="2997079" y="3236520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13486" y="3392996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>
            <a:off x="1745182" y="3388627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900416" y="3392996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>
            <a:off x="3046124" y="3732807"/>
            <a:ext cx="612783" cy="8852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2621243" y="3660366"/>
            <a:ext cx="642080" cy="8211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8598" y="5201056"/>
            <a:ext cx="440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 – 32 = ?</a:t>
            </a:r>
            <a:endParaRPr lang="en-US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6" name="Group 65"/>
          <p:cNvGraphicFramePr>
            <a:graphicFrameLocks noGrp="1"/>
          </p:cNvGraphicFramePr>
          <p:nvPr/>
        </p:nvGraphicFramePr>
        <p:xfrm>
          <a:off x="4948971" y="1221585"/>
          <a:ext cx="2482850" cy="4722361"/>
        </p:xfrm>
        <a:graphic>
          <a:graphicData uri="http://schemas.openxmlformats.org/drawingml/2006/table">
            <a:tbl>
              <a:tblPr/>
              <a:tblGrid>
                <a:gridCol w="1124014"/>
                <a:gridCol w="1358836"/>
              </a:tblGrid>
              <a:tr h="1320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anose="020B7200000000000000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anose="020B7200000000000000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ĐƠN V</a:t>
                      </a: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Ị</a:t>
                      </a: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7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910228" y="3168189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77283" y="487109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6194529" y="487109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5077283" y="261224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6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212222" y="2633236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6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5102105" y="3700845"/>
            <a:ext cx="867377" cy="114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6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222790" y="3711115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09810" y="2556953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7358610" y="3053880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7527207" y="3561711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7521605" y="4706858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8008979" y="4714542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7439363" y="4642379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603701" y="2792831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8711506" y="4042214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7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7" grpId="0"/>
      <p:bldP spid="18" grpId="0"/>
      <p:bldP spid="19" grpId="0"/>
      <p:bldP spid="159" grpId="0"/>
      <p:bldP spid="160" grpId="0"/>
      <p:bldP spid="161" grpId="0"/>
      <p:bldP spid="162" grpId="0"/>
      <p:bldP spid="163" grpId="0"/>
      <p:bldP spid="20" grpId="0"/>
      <p:bldP spid="165" grpId="0"/>
      <p:bldP spid="166" grpId="0"/>
      <p:bldP spid="168" grpId="0"/>
      <p:bldP spid="169" grpId="0"/>
      <p:bldP spid="27" grpId="0"/>
      <p:bldP spid="2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0" y="-241249"/>
            <a:ext cx="2929235" cy="13668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282" y="5224660"/>
            <a:ext cx="440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 – 20 = ?</a:t>
            </a:r>
            <a:endParaRPr lang="en-US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6" name="Group 65"/>
          <p:cNvGraphicFramePr>
            <a:graphicFrameLocks noGrp="1"/>
          </p:cNvGraphicFramePr>
          <p:nvPr/>
        </p:nvGraphicFramePr>
        <p:xfrm>
          <a:off x="5001187" y="1495978"/>
          <a:ext cx="2482850" cy="4731819"/>
        </p:xfrm>
        <a:graphic>
          <a:graphicData uri="http://schemas.openxmlformats.org/drawingml/2006/table">
            <a:tbl>
              <a:tblPr/>
              <a:tblGrid>
                <a:gridCol w="1124014"/>
                <a:gridCol w="1358836"/>
              </a:tblGrid>
              <a:tr h="13302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anose="020B7200000000000000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anose="020B7200000000000000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ĐƠN V</a:t>
                      </a: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Ị</a:t>
                      </a: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7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011897" y="3347941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50746" y="505871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6359585" y="5080530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5073965" y="2747777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6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332783" y="2719634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5114573" y="3916962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342374" y="3900082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6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34" b="98113" l="528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037" y="2514316"/>
            <a:ext cx="1233769" cy="9984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08" y="764390"/>
            <a:ext cx="2624977" cy="288461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4" y="782987"/>
            <a:ext cx="2789349" cy="288461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659" y="841853"/>
            <a:ext cx="2908236" cy="288461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717" y="2650514"/>
            <a:ext cx="2680146" cy="288461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98" y="2704838"/>
            <a:ext cx="2692788" cy="288461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34" b="98113" l="528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71" y="2488860"/>
            <a:ext cx="1368155" cy="1023909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7636575" y="2404773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484037" y="3025414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702579" y="3458750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702175" y="4606355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236124" y="4603422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7656688" y="4598008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661280" y="2611619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866155" y="3939088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7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1235918" y="3775889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-10276" y="3792224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159" grpId="0"/>
      <p:bldP spid="160" grpId="0"/>
      <p:bldP spid="161" grpId="0"/>
      <p:bldP spid="162" grpId="0"/>
      <p:bldP spid="163" grpId="0"/>
      <p:bldP spid="56" grpId="0"/>
      <p:bldP spid="57" grpId="0"/>
      <p:bldP spid="58" grpId="0"/>
      <p:bldP spid="59" grpId="0"/>
      <p:bldP spid="60" grpId="0"/>
      <p:bldP spid="62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175" cy="6453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5" y="-171400"/>
            <a:ext cx="2736304" cy="1225034"/>
          </a:xfrm>
          <a:prstGeom prst="rect">
            <a:avLst/>
          </a:prstGeom>
        </p:spPr>
      </p:pic>
      <p:grpSp>
        <p:nvGrpSpPr>
          <p:cNvPr id="23" name="Group 47"/>
          <p:cNvGrpSpPr/>
          <p:nvPr/>
        </p:nvGrpSpPr>
        <p:grpSpPr bwMode="auto">
          <a:xfrm>
            <a:off x="624535" y="2508136"/>
            <a:ext cx="10763908" cy="2307366"/>
            <a:chOff x="325" y="1564"/>
            <a:chExt cx="4811" cy="763"/>
          </a:xfrm>
        </p:grpSpPr>
        <p:grpSp>
          <p:nvGrpSpPr>
            <p:cNvPr id="24" name="Group 26"/>
            <p:cNvGrpSpPr/>
            <p:nvPr/>
          </p:nvGrpSpPr>
          <p:grpSpPr bwMode="auto">
            <a:xfrm>
              <a:off x="325" y="1564"/>
              <a:ext cx="982" cy="763"/>
              <a:chOff x="325" y="1564"/>
              <a:chExt cx="982" cy="763"/>
            </a:xfrm>
          </p:grpSpPr>
          <p:sp>
            <p:nvSpPr>
              <p:cNvPr id="45" name="Text Box 22"/>
              <p:cNvSpPr txBox="1">
                <a:spLocks noChangeArrowheads="1"/>
              </p:cNvSpPr>
              <p:nvPr/>
            </p:nvSpPr>
            <p:spPr bwMode="auto">
              <a:xfrm>
                <a:off x="616" y="1564"/>
                <a:ext cx="69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57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Text Box 23"/>
              <p:cNvSpPr txBox="1">
                <a:spLocks noChangeArrowheads="1"/>
              </p:cNvSpPr>
              <p:nvPr/>
            </p:nvSpPr>
            <p:spPr bwMode="auto">
              <a:xfrm>
                <a:off x="518" y="1927"/>
                <a:ext cx="64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anose="020B7200000000000000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34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Text Box 24"/>
              <p:cNvSpPr txBox="1">
                <a:spLocks noChangeArrowheads="1"/>
              </p:cNvSpPr>
              <p:nvPr/>
            </p:nvSpPr>
            <p:spPr bwMode="auto">
              <a:xfrm>
                <a:off x="325" y="1655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endParaRPr lang="en-US" alt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Line 25"/>
              <p:cNvSpPr>
                <a:spLocks noChangeShapeType="1"/>
              </p:cNvSpPr>
              <p:nvPr/>
            </p:nvSpPr>
            <p:spPr bwMode="auto">
              <a:xfrm>
                <a:off x="64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27"/>
            <p:cNvGrpSpPr/>
            <p:nvPr/>
          </p:nvGrpSpPr>
          <p:grpSpPr bwMode="auto">
            <a:xfrm>
              <a:off x="1359" y="1584"/>
              <a:ext cx="880" cy="743"/>
              <a:chOff x="447" y="1584"/>
              <a:chExt cx="880" cy="743"/>
            </a:xfrm>
          </p:grpSpPr>
          <p:sp>
            <p:nvSpPr>
              <p:cNvPr id="41" name="Text Box 2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6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68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Text Box 29"/>
              <p:cNvSpPr txBox="1">
                <a:spLocks noChangeArrowheads="1"/>
              </p:cNvSpPr>
              <p:nvPr/>
            </p:nvSpPr>
            <p:spPr bwMode="auto">
              <a:xfrm>
                <a:off x="523" y="1942"/>
                <a:ext cx="80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anose="020B7200000000000000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41</a:t>
                </a:r>
                <a:r>
                  <a:rPr lang="en-US" alt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800" b="1" dirty="0" smtClean="0">
                    <a:latin typeface=".VnAvant" panose="020B7200000000000000" pitchFamily="34" charset="0"/>
                  </a:rPr>
                  <a:t>     </a:t>
                </a:r>
                <a:endParaRPr lang="en-US" altLang="en-US" sz="2800" b="1" dirty="0">
                  <a:latin typeface=".VnAvant" panose="020B7200000000000000" pitchFamily="34" charset="0"/>
                </a:endParaRPr>
              </a:p>
            </p:txBody>
          </p:sp>
          <p:sp>
            <p:nvSpPr>
              <p:cNvPr id="43" name="Text Box 30"/>
              <p:cNvSpPr txBox="1">
                <a:spLocks noChangeArrowheads="1"/>
              </p:cNvSpPr>
              <p:nvPr/>
            </p:nvSpPr>
            <p:spPr bwMode="auto">
              <a:xfrm>
                <a:off x="447" y="1723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Line 31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" name="Group 32"/>
            <p:cNvGrpSpPr/>
            <p:nvPr/>
          </p:nvGrpSpPr>
          <p:grpSpPr bwMode="auto">
            <a:xfrm>
              <a:off x="2306" y="1584"/>
              <a:ext cx="760" cy="743"/>
              <a:chOff x="434" y="1584"/>
              <a:chExt cx="760" cy="743"/>
            </a:xfrm>
          </p:grpSpPr>
          <p:sp>
            <p:nvSpPr>
              <p:cNvPr id="37" name="Text Box 33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7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72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Text Box 34"/>
              <p:cNvSpPr txBox="1">
                <a:spLocks noChangeArrowheads="1"/>
              </p:cNvSpPr>
              <p:nvPr/>
            </p:nvSpPr>
            <p:spPr bwMode="auto">
              <a:xfrm>
                <a:off x="434" y="1955"/>
                <a:ext cx="7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52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Text Box 35"/>
              <p:cNvSpPr txBox="1">
                <a:spLocks noChangeArrowheads="1"/>
              </p:cNvSpPr>
              <p:nvPr/>
            </p:nvSpPr>
            <p:spPr bwMode="auto">
              <a:xfrm>
                <a:off x="470" y="174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Line 36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37"/>
            <p:cNvGrpSpPr/>
            <p:nvPr/>
          </p:nvGrpSpPr>
          <p:grpSpPr bwMode="auto">
            <a:xfrm>
              <a:off x="3328" y="1584"/>
              <a:ext cx="837" cy="743"/>
              <a:chOff x="448" y="1584"/>
              <a:chExt cx="837" cy="743"/>
            </a:xfrm>
          </p:grpSpPr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66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95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570" y="1985"/>
                <a:ext cx="6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anose="020B7200000000000000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71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Text Box 40"/>
              <p:cNvSpPr txBox="1">
                <a:spLocks noChangeArrowheads="1"/>
              </p:cNvSpPr>
              <p:nvPr/>
            </p:nvSpPr>
            <p:spPr bwMode="auto">
              <a:xfrm>
                <a:off x="448" y="176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Line 41"/>
              <p:cNvSpPr>
                <a:spLocks noChangeShapeType="1"/>
              </p:cNvSpPr>
              <p:nvPr/>
            </p:nvSpPr>
            <p:spPr bwMode="auto">
              <a:xfrm>
                <a:off x="624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42"/>
            <p:cNvGrpSpPr/>
            <p:nvPr/>
          </p:nvGrpSpPr>
          <p:grpSpPr bwMode="auto">
            <a:xfrm>
              <a:off x="4278" y="1625"/>
              <a:ext cx="858" cy="702"/>
              <a:chOff x="358" y="1625"/>
              <a:chExt cx="858" cy="702"/>
            </a:xfrm>
          </p:grpSpPr>
          <p:sp>
            <p:nvSpPr>
              <p:cNvPr id="29" name="Text Box 43"/>
              <p:cNvSpPr txBox="1">
                <a:spLocks noChangeArrowheads="1"/>
              </p:cNvSpPr>
              <p:nvPr/>
            </p:nvSpPr>
            <p:spPr bwMode="auto">
              <a:xfrm>
                <a:off x="562" y="1625"/>
                <a:ext cx="65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Text Box 44"/>
              <p:cNvSpPr txBox="1">
                <a:spLocks noChangeArrowheads="1"/>
              </p:cNvSpPr>
              <p:nvPr/>
            </p:nvSpPr>
            <p:spPr bwMode="auto">
              <a:xfrm>
                <a:off x="464" y="1991"/>
                <a:ext cx="705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anose="020B7200000000000000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Text Box 45"/>
              <p:cNvSpPr txBox="1">
                <a:spLocks noChangeArrowheads="1"/>
              </p:cNvSpPr>
              <p:nvPr/>
            </p:nvSpPr>
            <p:spPr bwMode="auto">
              <a:xfrm>
                <a:off x="358" y="1774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Line 46"/>
              <p:cNvSpPr>
                <a:spLocks noChangeShapeType="1"/>
              </p:cNvSpPr>
              <p:nvPr/>
            </p:nvSpPr>
            <p:spPr bwMode="auto">
              <a:xfrm>
                <a:off x="632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" name="Oval 3"/>
          <p:cNvSpPr/>
          <p:nvPr/>
        </p:nvSpPr>
        <p:spPr>
          <a:xfrm>
            <a:off x="624979" y="1412776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6501" y="1311415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075" y="-1"/>
            <a:ext cx="1705100" cy="2382081"/>
          </a:xfrm>
          <a:prstGeom prst="rect">
            <a:avLst/>
          </a:prstGeom>
        </p:spPr>
      </p:pic>
      <p:sp>
        <p:nvSpPr>
          <p:cNvPr id="53" name="Text Box 22"/>
          <p:cNvSpPr txBox="1">
            <a:spLocks noChangeArrowheads="1"/>
          </p:cNvSpPr>
          <p:nvPr/>
        </p:nvSpPr>
        <p:spPr bwMode="auto">
          <a:xfrm>
            <a:off x="1460603" y="4800262"/>
            <a:ext cx="828092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Box 22"/>
          <p:cNvSpPr txBox="1">
            <a:spLocks noChangeArrowheads="1"/>
          </p:cNvSpPr>
          <p:nvPr/>
        </p:nvSpPr>
        <p:spPr bwMode="auto">
          <a:xfrm>
            <a:off x="1170821" y="4777637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 Box 28"/>
          <p:cNvSpPr txBox="1">
            <a:spLocks noChangeArrowheads="1"/>
          </p:cNvSpPr>
          <p:nvPr/>
        </p:nvSpPr>
        <p:spPr bwMode="auto">
          <a:xfrm>
            <a:off x="5351924" y="4797117"/>
            <a:ext cx="1252918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 Box 28"/>
          <p:cNvSpPr txBox="1">
            <a:spLocks noChangeArrowheads="1"/>
          </p:cNvSpPr>
          <p:nvPr/>
        </p:nvSpPr>
        <p:spPr bwMode="auto">
          <a:xfrm>
            <a:off x="7781290" y="4812665"/>
            <a:ext cx="635000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 Box 28"/>
          <p:cNvSpPr txBox="1">
            <a:spLocks noChangeArrowheads="1"/>
          </p:cNvSpPr>
          <p:nvPr/>
        </p:nvSpPr>
        <p:spPr bwMode="auto">
          <a:xfrm>
            <a:off x="9927116" y="4784812"/>
            <a:ext cx="1252918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 Box 28"/>
          <p:cNvSpPr txBox="1">
            <a:spLocks noChangeArrowheads="1"/>
          </p:cNvSpPr>
          <p:nvPr/>
        </p:nvSpPr>
        <p:spPr bwMode="auto">
          <a:xfrm>
            <a:off x="3716655" y="4749800"/>
            <a:ext cx="1173480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3241040" y="4725035"/>
            <a:ext cx="30416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2  </a:t>
            </a:r>
            <a:endParaRPr lang="en-US" sz="6000"/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5811520" y="4813300"/>
            <a:ext cx="889635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8255000" y="4832350"/>
            <a:ext cx="48577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4</a:t>
            </a:r>
            <a:endParaRPr lang="en-US" sz="6000"/>
          </a:p>
        </p:txBody>
      </p:sp>
      <p:sp>
        <p:nvSpPr>
          <p:cNvPr id="13" name="Text Box 12"/>
          <p:cNvSpPr txBox="1"/>
          <p:nvPr/>
        </p:nvSpPr>
        <p:spPr>
          <a:xfrm flipH="1">
            <a:off x="10375900" y="4766945"/>
            <a:ext cx="55118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0</a:t>
            </a:r>
            <a:endParaRPr lang="en-US" altLang="en-US" sz="6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switch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6" grpId="0"/>
      <p:bldP spid="57" grpId="0"/>
      <p:bldP spid="58" grpId="0"/>
      <p:bldP spid="59" grpId="0"/>
      <p:bldP spid="12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5" y="-171400"/>
            <a:ext cx="2736304" cy="122503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24979" y="1412776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6501" y="1311415"/>
            <a:ext cx="4283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431" y="2673342"/>
            <a:ext cx="2462772" cy="1440160"/>
          </a:xfrm>
          <a:prstGeom prst="rect">
            <a:avLst/>
          </a:prstGeom>
          <a:solidFill>
            <a:srgbClr val="E4DD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68 -15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29235" y="2778656"/>
            <a:ext cx="2635542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79 - 59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53571" y="2734518"/>
            <a:ext cx="2952328" cy="13875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67 - 50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21923" y="2703849"/>
            <a:ext cx="2952328" cy="13875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88 - 33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665233" y="412202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607404" y="4974730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181964" y="4458167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12429" y="5985404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047681" y="600104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607404" y="598540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3559059" y="4159203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3501230" y="501191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3075790" y="4495349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976575" y="5884090"/>
            <a:ext cx="8280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408176" y="5979990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3513229" y="589328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6923907" y="409135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6866078" y="494406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6440638" y="4427498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7358066" y="5805185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6920766" y="5807225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10243778" y="4159203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10185949" y="501191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9760509" y="4495349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10279003" y="5920627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10693049" y="589328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6808605" y="5896601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0201337" y="5915434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11" y="-243408"/>
            <a:ext cx="2736304" cy="122503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60983" y="1067281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3131" y="981626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39" y="2394006"/>
            <a:ext cx="9505056" cy="3126512"/>
          </a:xfrm>
          <a:prstGeom prst="rect">
            <a:avLst/>
          </a:prstGeom>
        </p:spPr>
      </p:pic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2074770" y="5315148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5238306" y="525509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8295992" y="525509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62083" y="239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70410" y="3264246"/>
            <a:ext cx="3548802" cy="223262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" y="-562610"/>
            <a:ext cx="1942465" cy="6858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-180975" y="85090"/>
            <a:ext cx="808990" cy="607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1330" y="908685"/>
            <a:ext cx="1176845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Trong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75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525" y="2199005"/>
            <a:ext cx="6438900" cy="507365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63600" y="3065780"/>
            <a:ext cx="720090" cy="6781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12265" y="3074670"/>
            <a:ext cx="720090" cy="641985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377891" y="308294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113211" y="3090751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48531" y="310625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809871" y="3026300"/>
          <a:ext cx="4435475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095"/>
                <a:gridCol w="887048"/>
                <a:gridCol w="887048"/>
                <a:gridCol w="887048"/>
                <a:gridCol w="887048"/>
              </a:tblGrid>
              <a:tr h="762000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 Box 5"/>
          <p:cNvSpPr txBox="1"/>
          <p:nvPr/>
        </p:nvSpPr>
        <p:spPr>
          <a:xfrm>
            <a:off x="400050" y="4417695"/>
            <a:ext cx="523367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Trong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vườn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50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vải.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6" grpId="0"/>
    </p:bldLst>
  </p:timing>
</p:sld>
</file>

<file path=ppt/tags/tag1.xml><?xml version="1.0" encoding="utf-8"?>
<p:tagLst xmlns:p="http://schemas.openxmlformats.org/presentationml/2006/main">
  <p:tag name="ISPRING_RESOURCE_PATHS_HASH_PRESENTER" val="279f886d91965d3ffffa23f853ac6f55391e328f"/>
</p:tagLst>
</file>

<file path=ppt/theme/theme1.xml><?xml version="1.0" encoding="utf-8"?>
<a:theme xmlns:a="http://schemas.openxmlformats.org/drawingml/2006/main" name="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788</Words>
  <Application>WPS Presentation</Application>
  <PresentationFormat>Custom</PresentationFormat>
  <Paragraphs>238</Paragraphs>
  <Slides>10</Slides>
  <Notes>13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SimSun</vt:lpstr>
      <vt:lpstr>Wingdings</vt:lpstr>
      <vt:lpstr>Times New Roman</vt:lpstr>
      <vt:lpstr>.VnTime</vt:lpstr>
      <vt:lpstr>Segoe UI Black</vt:lpstr>
      <vt:lpstr>.VnTimeH</vt:lpstr>
      <vt:lpstr>Webdings</vt:lpstr>
      <vt:lpstr>.VnAvant</vt:lpstr>
      <vt:lpstr>Calibri</vt:lpstr>
      <vt:lpstr>Microsoft YaHei</vt:lpstr>
      <vt:lpstr>Arial Unicode MS</vt:lpstr>
      <vt:lpstr>第一PPT，www.1ppt.com​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幼儿园家长会</dc:title>
  <dc:creator>第一PPT</dc:creator>
  <cp:keywords>www.1ppt.com</cp:keywords>
  <cp:lastModifiedBy>cuong</cp:lastModifiedBy>
  <cp:revision>282</cp:revision>
  <dcterms:created xsi:type="dcterms:W3CDTF">2015-10-14T02:42:00Z</dcterms:created>
  <dcterms:modified xsi:type="dcterms:W3CDTF">2023-03-28T15:38:10Z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FC92EDED5E024D47B948B3B4C2E4C9FD</vt:lpwstr>
  </property>
  <property fmtid="{D5CDD505-2E9C-101B-9397-08002B2CF9AE}" pid="3" name="KSOProductBuildVer">
    <vt:lpwstr>1033-11.2.0.11513</vt:lpwstr>
  </property>
</Properties>
</file>