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8" r:id="rId3"/>
    <p:sldId id="361" r:id="rId5"/>
    <p:sldId id="374" r:id="rId6"/>
    <p:sldId id="363" r:id="rId7"/>
    <p:sldId id="370" r:id="rId8"/>
    <p:sldId id="373" r:id="rId9"/>
    <p:sldId id="379" r:id="rId10"/>
  </p:sldIdLst>
  <p:sldSz cx="12195175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73" d="100"/>
          <a:sy n="73" d="100"/>
        </p:scale>
        <p:origin x="252" y="96"/>
      </p:cViewPr>
      <p:guideLst>
        <p:guide orient="horz"/>
        <p:guide pos="76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3.wav"/><Relationship Id="rId2" Type="http://schemas.openxmlformats.org/officeDocument/2006/relationships/image" Target="../media/image13.jpeg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3.wav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ext Box 2"/>
          <p:cNvSpPr txBox="1"/>
          <p:nvPr/>
        </p:nvSpPr>
        <p:spPr>
          <a:xfrm>
            <a:off x="2973388" y="533400"/>
            <a:ext cx="672147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vi-VN" sz="2000" b="1" dirty="0">
                <a:latin typeface="+mj-lt"/>
                <a:sym typeface="+mn-ea"/>
              </a:rPr>
              <a:t>CHƯƠNG TRÌNH DẠY TRỰC TUYẾN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WordArt 3"/>
          <p:cNvSpPr>
            <a:spLocks noTextEdit="1"/>
          </p:cNvSpPr>
          <p:nvPr/>
        </p:nvSpPr>
        <p:spPr>
          <a:xfrm>
            <a:off x="1668463" y="2922905"/>
            <a:ext cx="9001125" cy="1861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NHIỆT LIỆT CHÀO MỪNG CÁC THÀNH VIÊN </a:t>
            </a:r>
            <a:endParaRPr lang="en-US" sz="3600" b="1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5588" y="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6" descr="roses_swaying_back_an_a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388" y="5872163"/>
            <a:ext cx="1905000" cy="985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roses_swaying_back_an_a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88" y="4267200"/>
            <a:ext cx="19050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6" descr="roses_swaying_back_an_a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88" y="5791200"/>
            <a:ext cx="182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6" descr="roses_swaying_back_an_a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988" y="4495800"/>
            <a:ext cx="17526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6" descr="roses_swaying_back_an_a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788" y="5715000"/>
            <a:ext cx="17526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Oval 11"/>
          <p:cNvSpPr/>
          <p:nvPr/>
        </p:nvSpPr>
        <p:spPr>
          <a:xfrm>
            <a:off x="3429953" y="4545965"/>
            <a:ext cx="5361305" cy="152146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  <a:tileRect/>
          </a:gradFill>
          <a:ln w="76200" cap="sq" cmpd="tri">
            <a:solidFill>
              <a:srgbClr val="008000"/>
            </a:solidFill>
            <a:prstDash val="solid"/>
            <a:headEnd type="none" w="sm" len="sm"/>
            <a:tailEnd type="none" w="sm" len="sm"/>
          </a:ln>
        </p:spPr>
        <p:txBody>
          <a:bodyPr wrap="none" anchor="ctr"/>
          <a:p>
            <a:pPr algn="ctr"/>
            <a:r>
              <a:rPr lang="en-US" sz="32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ea typeface="Times New Roman" panose="02020603050405020304" pitchFamily="18" charset="0"/>
                <a:sym typeface="+mn-ea"/>
              </a:rPr>
              <a:t>LỚP 1B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084" name="WordArt 12" descr="Purple mesh"/>
          <p:cNvSpPr>
            <a:spLocks noTextEdit="1"/>
          </p:cNvSpPr>
          <p:nvPr/>
        </p:nvSpPr>
        <p:spPr>
          <a:xfrm>
            <a:off x="2554288" y="4267200"/>
            <a:ext cx="7315200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4400" b="1">
              <a:ln w="12700" cap="sq" cmpd="sng">
                <a:solidFill>
                  <a:srgbClr val="FFFF00"/>
                </a:solidFill>
                <a:prstDash val="solid"/>
                <a:headEnd type="none" w="sm" len="sm"/>
                <a:tailEnd type="none" w="sm" len="sm"/>
              </a:ln>
              <a:blipFill rotWithShape="1">
                <a:blip r:embed="rId3"/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en-US" sz="4400" b="1">
              <a:ln w="12700" cap="sq" cmpd="sng">
                <a:solidFill>
                  <a:srgbClr val="FFFF00"/>
                </a:solidFill>
                <a:prstDash val="solid"/>
                <a:headEnd type="none" w="sm" len="sm"/>
                <a:tailEnd type="none" w="sm" len="sm"/>
              </a:ln>
              <a:blipFill rotWithShape="1">
                <a:blip r:embed="rId3"/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4232910" y="1068070"/>
            <a:ext cx="4685030" cy="1664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2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vi-VN" sz="2700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MÔN TOÁN</a:t>
            </a:r>
            <a:r>
              <a:rPr lang="en-US" altLang="vi-VN" sz="2700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 LỚP 1</a:t>
            </a:r>
            <a:endParaRPr lang="vi-VN" sz="2700" i="1" kern="10" dirty="0">
              <a:ln w="9525">
                <a:solidFill>
                  <a:srgbClr val="000000"/>
                </a:solidFill>
                <a:rou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 eaLnBrk="1" hangingPunct="1">
              <a:defRPr/>
            </a:pPr>
            <a:endParaRPr lang="vi-VN" sz="2700" i="1" kern="10" dirty="0">
              <a:ln w="9525">
                <a:solidFill>
                  <a:srgbClr val="000000"/>
                </a:solidFill>
                <a:rou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 eaLnBrk="1" hangingPunct="1">
              <a:defRPr/>
            </a:pPr>
            <a:r>
              <a:rPr lang="en-US" altLang="vi-VN" sz="2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GIÁO VIÊN : ĐOÀN THỊ LÝ</a:t>
            </a:r>
            <a:endParaRPr lang="vi-VN" sz="2000" i="1" kern="10" dirty="0">
              <a:ln w="9525">
                <a:solidFill>
                  <a:srgbClr val="000000"/>
                </a:solidFill>
                <a:rou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vi-VN" sz="2000" i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533015" y="130810"/>
            <a:ext cx="1249045" cy="813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3/60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0" y="83686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10923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89875" y="210923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730" y="3573145"/>
            <a:ext cx="11862435" cy="31324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12739" y="454226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2495" y="454226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7332" y="5094579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04443" y="576527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17178" y="512535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81187" y="512535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2" grpId="0" bldLvl="0" animBg="1"/>
      <p:bldP spid="13" grpId="0" bldLvl="0" animBg="1"/>
      <p:bldP spid="8" grpId="0" bldLvl="0" animBg="1"/>
      <p:bldP spid="18" grpId="0" bldLvl="0" animBg="1"/>
      <p:bldP spid="19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-562610"/>
            <a:ext cx="1942465" cy="685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-180975" y="85090"/>
            <a:ext cx="808990" cy="607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330" y="908685"/>
            <a:ext cx="117684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5" y="2199005"/>
            <a:ext cx="6438900" cy="50736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63600" y="3065780"/>
            <a:ext cx="720090" cy="6781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12265" y="3074670"/>
            <a:ext cx="720090" cy="64198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77891" y="308294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13211" y="3090751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48531" y="31062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09871" y="3026300"/>
          <a:ext cx="443547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95"/>
                <a:gridCol w="887048"/>
                <a:gridCol w="887048"/>
                <a:gridCol w="887048"/>
                <a:gridCol w="887048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00050" y="4417695"/>
            <a:ext cx="52336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vườn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50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vải.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536190" y="184150"/>
            <a:ext cx="1844675" cy="813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85725" y="996950"/>
            <a:ext cx="12479655" cy="16859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Một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86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" y="2822575"/>
            <a:ext cx="4628515" cy="388493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3217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0418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76188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48196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20204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6977170" y="359421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/>
                <a:gridCol w="887048"/>
                <a:gridCol w="887048"/>
                <a:gridCol w="887048"/>
                <a:gridCol w="887048"/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60" y="-170815"/>
            <a:ext cx="2637155" cy="1070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125" y="5013325"/>
            <a:ext cx="6524625" cy="64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gạch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còn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36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536190" y="184150"/>
            <a:ext cx="1844675" cy="813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buổi cắm trại, lớp 1A có 32 bạn, lớp 1B có 35 bạn cùng tham gia. </a:t>
            </a:r>
            <a:r>
              <a:rPr 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 hai lớp có </a:t>
            </a:r>
            <a:r>
              <a:rPr 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cùng tham gia buổi cắm trại?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7403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9088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2620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9920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72732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670090" y="353325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/>
                <a:gridCol w="887048"/>
                <a:gridCol w="887048"/>
                <a:gridCol w="887048"/>
                <a:gridCol w="887048"/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590" y="5030470"/>
            <a:ext cx="9646285" cy="19380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 hai lớp có 67 bạn cùng tham gia buổi cắm trại.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6605" y="274955"/>
            <a:ext cx="10808970" cy="339090"/>
          </a:xfrm>
        </p:spPr>
        <p:txBody>
          <a:bodyPr>
            <a:normAutofit fontScale="90000"/>
          </a:bodyPr>
          <a:p>
            <a:endParaRPr lang="en-US">
              <a:highlight>
                <a:srgbClr val="00FFFF"/>
              </a:highlight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855710" y="1628775"/>
            <a:ext cx="329946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toán 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sz="2400" b="1" dirty="0" err="1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vườn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cây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tất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 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75 </a:t>
            </a:r>
            <a:r>
              <a:rPr lang="en-US" sz="2400" b="1" dirty="0" err="1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cây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nhãn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cây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vải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25 </a:t>
            </a:r>
            <a:r>
              <a:rPr lang="en-US" sz="2400" b="1" dirty="0" err="1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cây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nhãn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2400" b="1" u="sng" dirty="0" err="1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Hỏi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vườn</a:t>
            </a:r>
            <a:r>
              <a:rPr lang="en-US" sz="2400" b="1" dirty="0" smtClean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bao</a:t>
            </a:r>
            <a:r>
              <a:rPr lang="en-US" sz="2400" b="1" u="sng" dirty="0" smtClean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nhiêu</a:t>
            </a:r>
            <a:r>
              <a:rPr lang="en-US" sz="2400" b="1" dirty="0" smtClean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vải</a:t>
            </a:r>
            <a:r>
              <a:rPr lang="en-US" sz="2400" b="1" dirty="0" smtClean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2400" b="1" dirty="0" smtClean="0">
              <a:solidFill>
                <a:srgbClr val="FF000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8952230" y="5174615"/>
          <a:ext cx="2908935" cy="621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340"/>
                <a:gridCol w="334645"/>
                <a:gridCol w="643890"/>
                <a:gridCol w="469265"/>
                <a:gridCol w="772795"/>
              </a:tblGrid>
              <a:tr h="621030">
                <a:tc>
                  <a:txBody>
                    <a:bodyPr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131310" y="1638300"/>
            <a:ext cx="392684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toán 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đống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gạch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86 </a:t>
            </a:r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Rô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– </a:t>
            </a:r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bốt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lấy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50 </a:t>
            </a:r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gạch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xây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tường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2400" b="1" u="sng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Hỏi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đống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gạch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còn</a:t>
            </a:r>
            <a:r>
              <a:rPr lang="en-US" sz="2400" b="1" dirty="0" smtClean="0">
                <a:solidFill>
                  <a:srgbClr val="FF0000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u="sng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bao</a:t>
            </a:r>
            <a:r>
              <a:rPr lang="en-US" sz="2400" b="1" u="sng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u="sng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nhiêu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</a:t>
            </a:r>
            <a:r>
              <a:rPr lang="en-US" sz="2400" b="1" dirty="0" smtClean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2400" b="1" dirty="0" smtClean="0">
              <a:highlight>
                <a:srgbClr val="00808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29" name="Content Placeholder 28"/>
          <p:cNvGraphicFramePr>
            <a:graphicFrameLocks noGrp="1"/>
          </p:cNvGraphicFramePr>
          <p:nvPr>
            <p:ph sz="half" idx="2"/>
          </p:nvPr>
        </p:nvGraphicFramePr>
        <p:xfrm>
          <a:off x="4368800" y="5085080"/>
          <a:ext cx="3426460" cy="751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475"/>
                <a:gridCol w="575310"/>
                <a:gridCol w="694055"/>
                <a:gridCol w="601345"/>
                <a:gridCol w="803275"/>
              </a:tblGrid>
              <a:tr h="751205">
                <a:tc>
                  <a:txBody>
                    <a:bodyPr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275590" y="1617980"/>
            <a:ext cx="333946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toán 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 một buổi cắm trại, lớp 1A có 32 bạn, lớp 1B có 35 bạn cùng tham gia. </a:t>
            </a:r>
            <a:r>
              <a:rPr lang="en-US" sz="2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Hỏi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 hai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lớp có </a:t>
            </a:r>
            <a:r>
              <a:rPr lang="en-US" sz="2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bao nhiêu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bạn cùng tham gia buổi cắm trại?</a:t>
            </a:r>
            <a:endParaRPr lang="en-US" sz="24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5880" y="4971415"/>
          <a:ext cx="3288030" cy="789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95"/>
                <a:gridCol w="463550"/>
                <a:gridCol w="662940"/>
                <a:gridCol w="510540"/>
                <a:gridCol w="763905"/>
              </a:tblGrid>
              <a:tr h="789305">
                <a:tc>
                  <a:txBody>
                    <a:bodyPr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32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pic>
        <p:nvPicPr>
          <p:cNvPr id="20483" name="Picture 4" descr="untitled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5588" y="0"/>
            <a:ext cx="9144000" cy="6858000"/>
          </a:xfrm>
        </p:spPr>
      </p:pic>
      <p:sp>
        <p:nvSpPr>
          <p:cNvPr id="20484" name="WordArt 5"/>
          <p:cNvSpPr>
            <a:spLocks noTextEdit="1"/>
          </p:cNvSpPr>
          <p:nvPr/>
        </p:nvSpPr>
        <p:spPr>
          <a:xfrm>
            <a:off x="2287588" y="1219200"/>
            <a:ext cx="7543800" cy="1905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4606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Cảm ơn các bậc phụ huynh đã cùng tham dự!</a:t>
            </a:r>
            <a:endParaRPr lang="en-US" sz="3600">
              <a:ln w="127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5" name="WordArt 6"/>
          <p:cNvSpPr>
            <a:spLocks noTextEdit="1"/>
          </p:cNvSpPr>
          <p:nvPr/>
        </p:nvSpPr>
        <p:spPr>
          <a:xfrm>
            <a:off x="2287588" y="3429000"/>
            <a:ext cx="7620000" cy="990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con học tốt!</a:t>
            </a:r>
            <a:endParaRPr lang="en-US" sz="3600">
              <a:ln w="127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WPS Presentation</Application>
  <PresentationFormat>Custom</PresentationFormat>
  <Paragraphs>158</Paragraphs>
  <Slides>7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.VnTime</vt:lpstr>
      <vt:lpstr>Segoe UI Black</vt:lpstr>
      <vt:lpstr>Calibri</vt:lpstr>
      <vt:lpstr>Microsoft YaHei</vt:lpstr>
      <vt:lpstr>Arial Unicode MS</vt:lpstr>
      <vt:lpstr>Proxy 9</vt:lpstr>
      <vt:lpstr>Ravie</vt:lpstr>
      <vt:lpstr>ScriptC</vt:lpstr>
      <vt:lpstr>TechnicBold</vt:lpstr>
      <vt:lpstr>Trebuchet MS</vt:lpstr>
      <vt:lpstr>第一PPT，www.1ppt.com​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cuong</cp:lastModifiedBy>
  <cp:revision>292</cp:revision>
  <dcterms:created xsi:type="dcterms:W3CDTF">2015-10-14T02:42:00Z</dcterms:created>
  <dcterms:modified xsi:type="dcterms:W3CDTF">2023-03-28T15:31:52Z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EF2B804CEB1548D98F037377A710C539</vt:lpwstr>
  </property>
  <property fmtid="{D5CDD505-2E9C-101B-9397-08002B2CF9AE}" pid="3" name="KSOProductBuildVer">
    <vt:lpwstr>1033-11.2.0.11513</vt:lpwstr>
  </property>
</Properties>
</file>