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335" r:id="rId5"/>
    <p:sldId id="362" r:id="rId7"/>
    <p:sldId id="273" r:id="rId8"/>
    <p:sldId id="386" r:id="rId9"/>
    <p:sldId id="310" r:id="rId10"/>
    <p:sldId id="294" r:id="rId11"/>
    <p:sldId id="295" r:id="rId12"/>
    <p:sldId id="267" r:id="rId13"/>
    <p:sldId id="311" r:id="rId14"/>
    <p:sldId id="296" r:id="rId15"/>
    <p:sldId id="314" r:id="rId16"/>
    <p:sldId id="320" r:id="rId17"/>
    <p:sldId id="315" r:id="rId18"/>
    <p:sldId id="313" r:id="rId19"/>
    <p:sldId id="316" r:id="rId20"/>
    <p:sldId id="299" r:id="rId21"/>
    <p:sldId id="317" r:id="rId22"/>
    <p:sldId id="300" r:id="rId23"/>
    <p:sldId id="318" r:id="rId24"/>
    <p:sldId id="304" r:id="rId25"/>
    <p:sldId id="319" r:id="rId26"/>
    <p:sldId id="305" r:id="rId27"/>
    <p:sldId id="312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6FB"/>
    <a:srgbClr val="1C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07" autoAdjust="0"/>
  </p:normalViewPr>
  <p:slideViewPr>
    <p:cSldViewPr>
      <p:cViewPr varScale="1">
        <p:scale>
          <a:sx n="68" d="100"/>
          <a:sy n="68" d="100"/>
        </p:scale>
        <p:origin x="888" y="72"/>
      </p:cViewPr>
      <p:guideLst>
        <p:guide orient="horz" pos="207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99F66-DA6E-4D03-9ED8-09D5C114AB9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B874E-8E90-4990-8707-6C062C22A29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 lang="en-US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A721-5172-4D6D-ADC3-48FAED70ED3A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89129-D27B-4225-9175-4419F7947E9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FB11-1E48-4C6B-8A2D-B238369E8BB9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1E901-EC91-45E7-A7CD-8DB97AB598F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EB96-AE07-4C3C-B9C5-210CB63C195A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8133-FB85-4119-8D73-410FA4584ACA}" type="slidenum">
              <a:rPr lang="en-US" altLang="zh-CN"/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A0EA0-0A78-4AA3-8382-0B906F58D51E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B7859-539E-402F-8759-C2EFE40BBA4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A44A-C5B4-44A8-906C-79721FF11FB7}" type="datetimeFigureOut">
              <a:rPr lang="en-US"/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80869-E870-43EA-94F8-040A9F8574A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BCBD-1CF1-4C4A-9D75-03DA699EF573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A6E33-CE61-4364-A006-6A8EFC56798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3D00E-90C0-481F-9676-D2A79AA45535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09099-3C63-416E-8AF5-CFE420FD4BD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FAD2-D3C2-4DBF-B808-5BF7E692A3AD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0A2D-4A5D-49C4-99AB-A5D4D789484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1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A7EAF-BCB9-40AD-B9A7-3600A204E568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809E8-489E-4C70-B00C-49999B441CB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1D1A-F2C4-44D0-ABEE-B3CE6571B6FD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4BE7-E1E1-4393-A504-8E33EC19058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5555-7055-44BB-92AF-F09CDEF870A9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A55B-8028-46B8-B570-98457CC0E66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en-US" noProof="1">
              <a:solidFill>
                <a:srgbClr val="FFFFFF"/>
              </a:solidFill>
            </a:endParaRPr>
          </a:p>
        </p:txBody>
      </p:sp>
      <p:sp>
        <p:nvSpPr>
          <p:cNvPr id="1027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en-US" noProof="1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99FD9F17-B7B3-474B-9E68-69C0AAFBC8E2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4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2073EC-8EEA-4A63-BEEF-474341BC55A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88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2155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6475" indent="-1841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9355" indent="-13843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29.GIF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29.GIF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/>
          <p:nvPr/>
        </p:nvSpPr>
        <p:spPr>
          <a:xfrm>
            <a:off x="1447800" y="533400"/>
            <a:ext cx="672147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vi-VN" sz="2000" b="1" dirty="0">
                <a:latin typeface="+mj-lt"/>
                <a:sym typeface="+mn-ea"/>
              </a:rPr>
              <a:t>CHƯƠNG TRÌNH DẠY TRỰC TUYẾN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WordArt 3"/>
          <p:cNvSpPr>
            <a:spLocks noTextEdit="1"/>
          </p:cNvSpPr>
          <p:nvPr/>
        </p:nvSpPr>
        <p:spPr>
          <a:xfrm>
            <a:off x="142875" y="1830705"/>
            <a:ext cx="9001125" cy="1861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NHIỆT LIỆT CHÀO MỪNG CÁC THÀNH VIÊN </a:t>
            </a:r>
            <a:endParaRPr lang="en-US" sz="3600" b="1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6" descr="roses_swaying_back_an_a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872163"/>
            <a:ext cx="1905000" cy="985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roses_swaying_back_an_a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"/>
            <a:ext cx="19050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6" descr="roses_swaying_back_an_a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5791200"/>
            <a:ext cx="182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6" descr="roses_swaying_back_an_a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4495800"/>
            <a:ext cx="17526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6" descr="roses_swaying_back_an_a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715000"/>
            <a:ext cx="17526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Oval 11"/>
          <p:cNvSpPr/>
          <p:nvPr/>
        </p:nvSpPr>
        <p:spPr>
          <a:xfrm>
            <a:off x="1904365" y="3900170"/>
            <a:ext cx="5361305" cy="152146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  <a:tileRect/>
          </a:gradFill>
          <a:ln w="76200" cap="sq" cmpd="tri">
            <a:solidFill>
              <a:srgbClr val="008000"/>
            </a:solidFill>
            <a:prstDash val="solid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32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ea typeface="Times New Roman" panose="02020603050405020304" pitchFamily="18" charset="0"/>
                <a:sym typeface="+mn-ea"/>
              </a:rPr>
              <a:t>LỚP 1B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084" name="WordArt 12" descr="Purple mesh"/>
          <p:cNvSpPr>
            <a:spLocks noTextEdit="1"/>
          </p:cNvSpPr>
          <p:nvPr/>
        </p:nvSpPr>
        <p:spPr>
          <a:xfrm>
            <a:off x="1028700" y="4267200"/>
            <a:ext cx="7315200" cy="77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4400" b="1">
              <a:ln w="12700" cap="sq" cmpd="sng">
                <a:solidFill>
                  <a:srgbClr val="FFFF00"/>
                </a:solidFill>
                <a:prstDash val="solid"/>
                <a:headEnd type="none" w="sm" len="sm"/>
                <a:tailEnd type="none" w="sm" len="sm"/>
              </a:ln>
              <a:blipFill rotWithShape="1">
                <a:blip r:embed="rId3"/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en-US" sz="4400" b="1">
              <a:ln w="12700" cap="sq" cmpd="sng">
                <a:solidFill>
                  <a:srgbClr val="FFFF00"/>
                </a:solidFill>
                <a:prstDash val="solid"/>
                <a:headEnd type="none" w="sm" len="sm"/>
                <a:tailEnd type="none" w="sm" len="sm"/>
              </a:ln>
              <a:blipFill rotWithShape="1">
                <a:blip r:embed="rId3"/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692400" y="1261745"/>
            <a:ext cx="4775200" cy="6832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2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vi-VN" sz="2700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MÔN T</a:t>
            </a:r>
            <a:r>
              <a:rPr lang="en-US" altLang="vi-VN" sz="2700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IẾNG VIỆT  LỚP 1</a:t>
            </a:r>
            <a:endParaRPr lang="vi-VN" sz="2700" i="1" kern="10" dirty="0">
              <a:ln w="9525">
                <a:solidFill>
                  <a:srgbClr val="000000"/>
                </a:solidFill>
                <a:rou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 eaLnBrk="1" hangingPunct="1">
              <a:defRPr/>
            </a:pPr>
            <a:endParaRPr lang="vi-VN" sz="3000" i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utre 860"/>
          <p:cNvPicPr/>
          <p:nvPr/>
        </p:nvPicPr>
        <p:blipFill>
          <a:blip r:embed="rId1"/>
          <a:stretch>
            <a:fillRect/>
          </a:stretch>
        </p:blipFill>
        <p:spPr>
          <a:xfrm>
            <a:off x="685165" y="191770"/>
            <a:ext cx="7696835" cy="5066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330" y="5152390"/>
            <a:ext cx="89166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Arial Rounded"/>
                <a:cs typeface="Times New Roman" panose="02020603050405020304" pitchFamily="18" charset="0"/>
              </a:rPr>
              <a:t>    a. </a:t>
            </a:r>
            <a:r>
              <a:rPr lang="vi-VN" sz="3600" dirty="0">
                <a:latin typeface="Arial Rounded"/>
              </a:rPr>
              <a:t>Hằng ngày, cò đi mò tôm, b</a:t>
            </a:r>
            <a:r>
              <a:rPr lang="en-US" sz="3600" dirty="0">
                <a:latin typeface="Arial Rounded"/>
              </a:rPr>
              <a:t>ă</a:t>
            </a:r>
            <a:r>
              <a:rPr lang="vi-VN" sz="3600" dirty="0">
                <a:latin typeface="Arial Rounded"/>
              </a:rPr>
              <a:t>t cá ở đâu?</a:t>
            </a:r>
            <a:endParaRPr lang="en-US" sz="3600" dirty="0">
              <a:latin typeface="Arial Round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50" y="5184775"/>
            <a:ext cx="89319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Rounded"/>
                <a:cs typeface="Times New Roman" panose="02020603050405020304" pitchFamily="18" charset="0"/>
              </a:rPr>
              <a:t>    b. </a:t>
            </a:r>
            <a:r>
              <a:rPr lang="vi-VN" sz="3600" dirty="0"/>
              <a:t>Bây giờ ở quê của bé, nh</a:t>
            </a:r>
            <a:r>
              <a:rPr lang="en-US" altLang="vi-VN" sz="3600" dirty="0"/>
              <a:t>ữ</a:t>
            </a:r>
            <a:r>
              <a:rPr lang="vi-VN" sz="3600" dirty="0"/>
              <a:t>ng gì đ</a:t>
            </a:r>
            <a:r>
              <a:rPr lang="en-US" altLang="vi-VN" sz="3600" dirty="0"/>
              <a:t>ã</a:t>
            </a:r>
            <a:r>
              <a:rPr lang="vi-VN" sz="3600" dirty="0"/>
              <a:t> thay thế ao, hồ, đầm?</a:t>
            </a:r>
            <a:endParaRPr lang="en-US" sz="3600" dirty="0">
              <a:latin typeface="Arial Rounded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225" y="6276975"/>
            <a:ext cx="75723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latin typeface="Arial Rounded"/>
              </a:rPr>
              <a:t>c. </a:t>
            </a:r>
            <a:r>
              <a:rPr lang="vi-VN" sz="3600" dirty="0">
                <a:latin typeface="Arial Rounded"/>
              </a:rPr>
              <a:t>Điều gì khiến đàn cò sợ hãi?</a:t>
            </a:r>
            <a:endParaRPr lang="en-US" sz="3600" dirty="0">
              <a:latin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5" y="1888944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77190" y="437515"/>
            <a:ext cx="84372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a, b ở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en-US" altLang="zh-CN" sz="2800" b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0015" y="1062990"/>
            <a:ext cx="749998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mò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6951980" y="1063625"/>
            <a:ext cx="352615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 ao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hồ,</a:t>
            </a:r>
            <a:endParaRPr lang="en-US" altLang="zh-CN" sz="3200" dirty="0" err="1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73025" y="2006600"/>
            <a:ext cx="90709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                                     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khiến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hãi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/>
          <p:cNvSpPr/>
          <p:nvPr/>
        </p:nvSpPr>
        <p:spPr>
          <a:xfrm>
            <a:off x="574675" y="1983740"/>
            <a:ext cx="480949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ồn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ào</a:t>
            </a:r>
            <a:endParaRPr lang="zh-CN" altLang="en-US" sz="32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26" descr="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7830" y="4949825"/>
            <a:ext cx="820420" cy="9569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26" descr="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4830" y="5076825"/>
            <a:ext cx="820420" cy="9569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26" descr="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1830" y="5203825"/>
            <a:ext cx="820420" cy="9569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5" y="1888944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/>
          <p:cNvSpPr/>
          <p:nvPr/>
        </p:nvSpPr>
        <p:spPr>
          <a:xfrm>
            <a:off x="398145" y="1472565"/>
            <a:ext cx="9173210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319177" y="276939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319177" y="1443225"/>
            <a:ext cx="3769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76530" y="2710815"/>
            <a:ext cx="923671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đậu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cao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vút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70680" y="1449705"/>
            <a:ext cx="23133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trong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5165090" y="2709545"/>
            <a:ext cx="138112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6526530" y="1439545"/>
            <a:ext cx="192024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ngọn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/>
          <p:cNvSpPr/>
          <p:nvPr/>
        </p:nvSpPr>
        <p:spPr>
          <a:xfrm>
            <a:off x="8446770" y="1506855"/>
            <a:ext cx="14427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Ồn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ào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/>
          <p:cNvSpPr/>
          <p:nvPr/>
        </p:nvSpPr>
        <p:spPr>
          <a:xfrm>
            <a:off x="206375" y="3860165"/>
            <a:ext cx="1034415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áng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nhẹ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trôi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bầu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/>
          <p:cNvSpPr/>
          <p:nvPr/>
        </p:nvSpPr>
        <p:spPr>
          <a:xfrm>
            <a:off x="7462520" y="3779520"/>
            <a:ext cx="218376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6" name="Picture 126" descr="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7180" y="4830445"/>
            <a:ext cx="814070" cy="94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26" descr="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7830" y="4949825"/>
            <a:ext cx="820420" cy="9569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1.11111E-6 4.44444E-6 L -0.10764 0.17291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863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2.5E-6 1.85185E-6 L 0.26823 0.35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175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/>
      <p:bldP spid="5" grpId="0"/>
      <p:bldP spid="6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5" y="1888944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0" b="7982"/>
          <a:stretch>
            <a:fillRect/>
          </a:stretch>
        </p:blipFill>
        <p:spPr>
          <a:xfrm>
            <a:off x="533400" y="228600"/>
            <a:ext cx="8305800" cy="5943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8757"/>
            <a:ext cx="495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493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28750"/>
            <a:ext cx="3683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56856"/>
            <a:ext cx="3651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26" descr="1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6445" y="6398260"/>
            <a:ext cx="475615" cy="311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5" y="1888944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" t="25531" r="485" b="58601"/>
          <a:stretch>
            <a:fillRect/>
          </a:stretch>
        </p:blipFill>
        <p:spPr>
          <a:xfrm>
            <a:off x="0" y="2514600"/>
            <a:ext cx="8991600" cy="3200400"/>
          </a:xfrm>
        </p:spPr>
      </p:pic>
      <p:sp>
        <p:nvSpPr>
          <p:cNvPr id="5" name="Rectangle 4"/>
          <p:cNvSpPr/>
          <p:nvPr/>
        </p:nvSpPr>
        <p:spPr>
          <a:xfrm>
            <a:off x="609600" y="914400"/>
            <a:ext cx="8001000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mục 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76200"/>
            <a:ext cx="2971800" cy="61813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5" y="1888944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79771" y="704055"/>
            <a:ext cx="1996233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-25400"/>
            <a:ext cx="9169134" cy="687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093462" y="1295400"/>
            <a:ext cx="6975427" cy="3723523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1350" dirty="0">
                <a:solidFill>
                  <a:schemeClr val="lt1"/>
                </a:solidFill>
              </a:rPr>
              <a:t>:</a:t>
            </a:r>
            <a:endParaRPr sz="135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5"/>
          <a:srcRect l="30888" t="27748" r="21866"/>
          <a:stretch>
            <a:fillRect/>
          </a:stretch>
        </p:blipFill>
        <p:spPr>
          <a:xfrm>
            <a:off x="6593161" y="0"/>
            <a:ext cx="2545493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6"/>
          <a:srcRect l="1" r="77432"/>
          <a:stretch>
            <a:fillRect/>
          </a:stretch>
        </p:blipFill>
        <p:spPr>
          <a:xfrm>
            <a:off x="0" y="4840823"/>
            <a:ext cx="2063578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1" y="3481240"/>
            <a:ext cx="1053959" cy="2687453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6"/>
          <a:srcRect l="77162"/>
          <a:stretch>
            <a:fillRect/>
          </a:stretch>
        </p:blipFill>
        <p:spPr>
          <a:xfrm>
            <a:off x="7055708" y="4800725"/>
            <a:ext cx="2088292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0"/>
          <a:srcRect r="45910"/>
          <a:stretch>
            <a:fillRect/>
          </a:stretch>
        </p:blipFill>
        <p:spPr>
          <a:xfrm>
            <a:off x="7252679" y="3330309"/>
            <a:ext cx="1632418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6168693"/>
            <a:ext cx="9144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6291730"/>
            <a:ext cx="9144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6487466"/>
            <a:ext cx="9144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2280240" y="4072774"/>
            <a:ext cx="43434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 viên: Đoàn Thị Lý</a:t>
            </a:r>
            <a:endParaRPr sz="2000" i="1" dirty="0">
              <a:solidFill>
                <a:schemeClr val="accent5">
                  <a:lumMod val="50000"/>
                </a:scheme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610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8. </a:t>
            </a:r>
            <a:r>
              <a:rPr lang="vi-V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Chọn vần phù hợp thay cho ô vuông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36733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vi-VN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altLang="zh-CN" sz="28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ong</a:t>
            </a:r>
            <a:r>
              <a:rPr lang="vi-VN" altLang="zh-CN" sz="28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vi-VN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hay </a:t>
            </a:r>
            <a:r>
              <a:rPr lang="en-US" altLang="zh-CN" sz="28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ông</a:t>
            </a:r>
            <a:r>
              <a:rPr lang="vi-VN" altLang="zh-CN" sz="28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?  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cánh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ồng</a:t>
            </a:r>
            <a:r>
              <a:rPr lang="vi-VN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ong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suốt</a:t>
            </a:r>
            <a:r>
              <a:rPr lang="vi-VN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ước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ong</a:t>
            </a:r>
            <a:r>
              <a:rPr lang="vi-VN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vi-VN" altLang="zh-CN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vi-VN" altLang="zh-CN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vi-VN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altLang="zh-CN" sz="28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r>
              <a:rPr lang="en-US" altLang="zh-CN" sz="28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zh-CN" sz="28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hay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zh-CN" sz="2800" i="1" dirty="0">
                <a:latin typeface="Times New Roman" panose="02020603050405020304" pitchFamily="18" charset="0"/>
                <a:ea typeface="SimSun" panose="02010600030101010101" pitchFamily="2" charset="-122"/>
              </a:rPr>
              <a:t>ê</a:t>
            </a:r>
            <a:r>
              <a:rPr lang="en-US" altLang="zh-CN" sz="2800" i="1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vi-VN" altLang="zh-CN" sz="2800" i="1" dirty="0">
                <a:latin typeface="Times New Roman" panose="02020603050405020304" pitchFamily="18" charset="0"/>
                <a:ea typeface="SimSun" panose="02010600030101010101" pitchFamily="2" charset="-122"/>
              </a:rPr>
              <a:t>h ?  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ánh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chim</a:t>
            </a:r>
            <a:r>
              <a:rPr lang="vi-VN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ênh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âm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zh-CN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eaLnBrk="1" hangingPunct="1"/>
            <a:endParaRPr lang="en-US" altLang="zh-CN" dirty="0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516313"/>
            <a:ext cx="11303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1555898"/>
            <a:ext cx="492125" cy="425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9075" y="1600200"/>
            <a:ext cx="492125" cy="425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18475" y="1676400"/>
            <a:ext cx="492125" cy="425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48600" y="3200400"/>
            <a:ext cx="492125" cy="425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61332" y="3200400"/>
            <a:ext cx="492125" cy="425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4574" y="3200400"/>
            <a:ext cx="492125" cy="425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126" descr="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5001260"/>
            <a:ext cx="425450" cy="4279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5" y="1888944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865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600200"/>
            <a:ext cx="3958576" cy="3505200"/>
          </a:xfrm>
          <a:prstGeom prst="rect">
            <a:avLst/>
          </a:prstGeom>
        </p:spPr>
      </p:pic>
      <p:pic>
        <p:nvPicPr>
          <p:cNvPr id="6" name="Shape 867"/>
          <p:cNvPicPr/>
          <p:nvPr/>
        </p:nvPicPr>
        <p:blipFill>
          <a:blip r:embed="rId2"/>
          <a:stretch>
            <a:fillRect/>
          </a:stretch>
        </p:blipFill>
        <p:spPr>
          <a:xfrm>
            <a:off x="4927859" y="1613446"/>
            <a:ext cx="3835141" cy="3491954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457200" y="68580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phố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2955435" y="1888944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755716" y="1996772"/>
            <a:ext cx="1515891" cy="2098301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384268" y="322605"/>
            <a:ext cx="4614041" cy="5893702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196815" y="2818242"/>
            <a:ext cx="257437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Củng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cố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2093187" y="1766935"/>
            <a:ext cx="113821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10</a:t>
            </a:r>
            <a:endParaRPr sz="5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99137"/>
            <a:ext cx="4953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60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60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0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  <a:endParaRPr lang="en-US" sz="60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utre 858"/>
          <p:cNvPicPr/>
          <p:nvPr/>
        </p:nvPicPr>
        <p:blipFill rotWithShape="1">
          <a:blip r:embed="rId1"/>
          <a:srcRect t="18243"/>
          <a:stretch>
            <a:fillRect/>
          </a:stretch>
        </p:blipFill>
        <p:spPr bwMode="auto">
          <a:xfrm>
            <a:off x="1066800" y="990600"/>
            <a:ext cx="7543800" cy="487680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094614" y="5867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 Narrow" panose="020B0606020202030204" pitchFamily="34" charset="0"/>
              </a:rPr>
              <a:t>Em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thấy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gì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trong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mỗi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bức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tranh</a:t>
            </a:r>
            <a:r>
              <a:rPr lang="en-US" sz="3200" dirty="0">
                <a:latin typeface="Arial Narrow" panose="020B0606020202030204" pitchFamily="34" charset="0"/>
              </a:rPr>
              <a:t>?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870042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 Narrow" panose="020B0606020202030204" pitchFamily="34" charset="0"/>
              </a:rPr>
              <a:t>Em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thích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bức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tranh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nào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hơn</a:t>
            </a:r>
            <a:r>
              <a:rPr lang="en-US" sz="3200" dirty="0">
                <a:latin typeface="Arial Narrow" panose="020B0606020202030204" pitchFamily="34" charset="0"/>
              </a:rPr>
              <a:t>? </a:t>
            </a:r>
            <a:r>
              <a:rPr lang="en-US" sz="3200" dirty="0" err="1">
                <a:latin typeface="Arial Narrow" panose="020B0606020202030204" pitchFamily="34" charset="0"/>
              </a:rPr>
              <a:t>Vì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sao</a:t>
            </a:r>
            <a:r>
              <a:rPr lang="en-US" sz="3200" dirty="0">
                <a:latin typeface="Arial Narrow" panose="020B0606020202030204" pitchFamily="34" charset="0"/>
              </a:rPr>
              <a:t>?</a:t>
            </a:r>
            <a:endParaRPr lang="en-US" sz="32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2955435" y="1888944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891161"/>
            <a:ext cx="2289464" cy="2394096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152401" y="177801"/>
            <a:ext cx="4614041" cy="6306207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196815" y="2575248"/>
            <a:ext cx="251454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2.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Đọc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 nen Powerpoint dep tinh te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96051" y="0"/>
            <a:ext cx="9282255" cy="6858000"/>
          </a:xfrm>
          <a:prstGeom prst="rect">
            <a:avLst/>
          </a:prstGeom>
          <a:ln w="25400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057400" y="457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066800"/>
            <a:ext cx="92202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"/>
              </a:spcBef>
              <a:spcAft>
                <a:spcPts val="60"/>
              </a:spcAft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logo đọc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0256"/>
            <a:ext cx="1676400" cy="844144"/>
          </a:xfrm>
          <a:prstGeom prst="rect">
            <a:avLst/>
          </a:prstGeom>
        </p:spPr>
      </p:pic>
      <p:pic>
        <p:nvPicPr>
          <p:cNvPr id="2" name="410_20200508110031_nhung-canh-co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18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 nen Powerpoint dep tinh te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96051" y="0"/>
            <a:ext cx="9282255" cy="6858000"/>
          </a:xfrm>
          <a:prstGeom prst="rect">
            <a:avLst/>
          </a:prstGeom>
          <a:ln w="25400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057400" y="457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6200" y="1143000"/>
            <a:ext cx="92202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"/>
              </a:spcBef>
              <a:spcAft>
                <a:spcPts val="60"/>
              </a:spcAft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logo đọc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0256"/>
            <a:ext cx="1676400" cy="84414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124200" y="25908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31242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51054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52600" y="3429000"/>
            <a:ext cx="152400" cy="783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514600" y="4038600"/>
            <a:ext cx="152400" cy="783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879771" y="3973386"/>
            <a:ext cx="152400" cy="783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318972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278" y="1611086"/>
            <a:ext cx="7467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244334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278" y="3962400"/>
            <a:ext cx="10246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2955435" y="1888944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659760" y="2108200"/>
            <a:ext cx="1636640" cy="1851949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152400" y="195771"/>
            <a:ext cx="4724400" cy="6281229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696619" y="2568639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lời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2057413" y="1521960"/>
            <a:ext cx="10109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3</a:t>
            </a:r>
            <a:endParaRPr sz="48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2304</Words>
  <Application>WPS Presentation</Application>
  <PresentationFormat>On-screen Show (4:3)</PresentationFormat>
  <Paragraphs>130</Paragraphs>
  <Slides>24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45" baseType="lpstr">
      <vt:lpstr>Arial</vt:lpstr>
      <vt:lpstr>SimSun</vt:lpstr>
      <vt:lpstr>Wingdings</vt:lpstr>
      <vt:lpstr>Times New Roman</vt:lpstr>
      <vt:lpstr>.VnTime</vt:lpstr>
      <vt:lpstr>Segoe UI Black</vt:lpstr>
      <vt:lpstr>Arial</vt:lpstr>
      <vt:lpstr>Times New Roman</vt:lpstr>
      <vt:lpstr>Arial Narrow</vt:lpstr>
      <vt:lpstr>Arial Rounded</vt:lpstr>
      <vt:lpstr>Calibri</vt:lpstr>
      <vt:lpstr>Microsoft YaHei</vt:lpstr>
      <vt:lpstr>Arial Unicode MS</vt:lpstr>
      <vt:lpstr>Arial-Rounded</vt:lpstr>
      <vt:lpstr>Sitka Text</vt:lpstr>
      <vt:lpstr>HL Hoctro</vt:lpstr>
      <vt:lpstr>Tahoma</vt:lpstr>
      <vt:lpstr>Wide Latin</vt:lpstr>
      <vt:lpstr>Office Theme</vt:lpstr>
      <vt:lpstr>Clarity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8. Chọn vần phù hợp thay cho ô vuông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cuong</cp:lastModifiedBy>
  <cp:revision>130</cp:revision>
  <dcterms:created xsi:type="dcterms:W3CDTF">2020-08-10T16:11:00Z</dcterms:created>
  <dcterms:modified xsi:type="dcterms:W3CDTF">2023-03-28T15:46:50Z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C6F7776513A848A098AD59F93D3B07CB</vt:lpwstr>
  </property>
  <property fmtid="{D5CDD505-2E9C-101B-9397-08002B2CF9AE}" pid="3" name="KSOProductBuildVer">
    <vt:lpwstr>1033-11.2.0.11513</vt:lpwstr>
  </property>
</Properties>
</file>