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4" r:id="rId3"/>
    <p:sldId id="268" r:id="rId5"/>
    <p:sldId id="318" r:id="rId6"/>
    <p:sldId id="340" r:id="rId7"/>
    <p:sldId id="333" r:id="rId8"/>
    <p:sldId id="320" r:id="rId9"/>
    <p:sldId id="32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FB"/>
    <a:srgbClr val="1C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87391" autoAdjust="0"/>
  </p:normalViewPr>
  <p:slideViewPr>
    <p:cSldViewPr>
      <p:cViewPr>
        <p:scale>
          <a:sx n="80" d="100"/>
          <a:sy n="8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F66-DA6E-4D03-9ED8-09D5C114AB9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874E-8E90-4990-8707-6C062C22A29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 lang="en-US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5DCB-6B40-4FAD-B8E1-768A9FE6AA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D612-70D2-43F6-936A-65428C064A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9771" y="704055"/>
            <a:ext cx="1996233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-25400"/>
            <a:ext cx="9169134" cy="68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093462" y="1295400"/>
            <a:ext cx="6975427" cy="3723523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en-US" sz="4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/>
          <a:srcRect l="30888" t="27748" r="21866"/>
          <a:stretch>
            <a:fillRect/>
          </a:stretch>
        </p:blipFill>
        <p:spPr>
          <a:xfrm>
            <a:off x="6593161" y="0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6"/>
          <a:srcRect l="1" r="77432"/>
          <a:stretch>
            <a:fillRect/>
          </a:stretch>
        </p:blipFill>
        <p:spPr>
          <a:xfrm>
            <a:off x="0" y="4840823"/>
            <a:ext cx="2063578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1" y="3481240"/>
            <a:ext cx="105395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6"/>
          <a:srcRect l="77162"/>
          <a:stretch>
            <a:fillRect/>
          </a:stretch>
        </p:blipFill>
        <p:spPr>
          <a:xfrm>
            <a:off x="7055708" y="4800725"/>
            <a:ext cx="2088292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0"/>
          <a:srcRect r="45910"/>
          <a:stretch>
            <a:fillRect/>
          </a:stretch>
        </p:blipFill>
        <p:spPr>
          <a:xfrm>
            <a:off x="7252679" y="3330309"/>
            <a:ext cx="1632418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6168693"/>
            <a:ext cx="9144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6291730"/>
            <a:ext cx="9144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6487466"/>
            <a:ext cx="9144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280240" y="4072774"/>
            <a:ext cx="4343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 viên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Đoàn Thị Lý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147477" y="1684525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41039" y="220802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48796" y="27166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42319" y="3215521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98534" y="415555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43600" y="461275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0415" y="512351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88639" y="56388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47478" y="556968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40117" y="4625163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14078" y="412543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88639" y="1676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67758" y="2135374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91503" y="269181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59639" y="3173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410_20200508110128_buoi-trua-h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4125432"/>
            <a:ext cx="609600" cy="6096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1492839" y="5078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3143695"/>
            <a:ext cx="166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95210" y="5543107"/>
            <a:ext cx="1158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7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740" y="-79744"/>
            <a:ext cx="92822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280" y="2518996"/>
            <a:ext cx="9932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343756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những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</a:t>
                      </a:r>
                      <a:endParaRPr lang="en-US" sz="3200" b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vườn êm ả.</a:t>
                      </a:r>
                      <a:endParaRPr lang="en-US" sz="3200" b="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95600" y="1676400"/>
            <a:ext cx="1028700" cy="1447800"/>
            <a:chOff x="2895600" y="1676400"/>
            <a:chExt cx="1028700" cy="1447800"/>
          </a:xfrm>
        </p:grpSpPr>
        <p:sp>
          <p:nvSpPr>
            <p:cNvPr id="2" name="Rectangle 1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24200" y="2133600"/>
            <a:ext cx="530926" cy="1524000"/>
            <a:chOff x="3124200" y="2133600"/>
            <a:chExt cx="530926" cy="1524000"/>
          </a:xfrm>
        </p:grpSpPr>
        <p:sp>
          <p:nvSpPr>
            <p:cNvPr id="9" name="Rectangle 8"/>
            <p:cNvSpPr/>
            <p:nvPr/>
          </p:nvSpPr>
          <p:spPr>
            <a:xfrm>
              <a:off x="3124200" y="21336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97926" y="32004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09800" y="4125432"/>
            <a:ext cx="1216726" cy="1447800"/>
            <a:chOff x="2895600" y="1676400"/>
            <a:chExt cx="1028700" cy="1447800"/>
          </a:xfrm>
        </p:grpSpPr>
        <p:sp>
          <p:nvSpPr>
            <p:cNvPr id="34" name="Rectangle 33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19400" y="4572000"/>
            <a:ext cx="1295400" cy="1524000"/>
            <a:chOff x="3124200" y="2133600"/>
            <a:chExt cx="530926" cy="1524000"/>
          </a:xfrm>
        </p:grpSpPr>
        <p:sp>
          <p:nvSpPr>
            <p:cNvPr id="37" name="Rectangle 36"/>
            <p:cNvSpPr/>
            <p:nvPr/>
          </p:nvSpPr>
          <p:spPr>
            <a:xfrm>
              <a:off x="3124200" y="21336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97926" y="32004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1695203"/>
            <a:ext cx="1333500" cy="1447800"/>
            <a:chOff x="2895600" y="1676400"/>
            <a:chExt cx="1028700" cy="1447800"/>
          </a:xfrm>
        </p:grpSpPr>
        <p:sp>
          <p:nvSpPr>
            <p:cNvPr id="40" name="Rectangle 39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57867" y="2133600"/>
            <a:ext cx="1119333" cy="1447800"/>
            <a:chOff x="6957867" y="2133600"/>
            <a:chExt cx="1119333" cy="1447800"/>
          </a:xfrm>
        </p:grpSpPr>
        <p:sp>
          <p:nvSpPr>
            <p:cNvPr id="43" name="Rectangle 42"/>
            <p:cNvSpPr/>
            <p:nvPr/>
          </p:nvSpPr>
          <p:spPr>
            <a:xfrm>
              <a:off x="6985350" y="21336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57867" y="31242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15100" y="4648200"/>
            <a:ext cx="1104900" cy="1371600"/>
            <a:chOff x="6489700" y="4648200"/>
            <a:chExt cx="11049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6489700" y="46482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600" y="55626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533400"/>
            <a:ext cx="4267200" cy="6248400"/>
          </a:xfrm>
        </p:spPr>
      </p:pic>
      <p:sp>
        <p:nvSpPr>
          <p:cNvPr id="7" name="TextBox 6"/>
          <p:cNvSpPr txBox="1"/>
          <p:nvPr/>
        </p:nvSpPr>
        <p:spPr>
          <a:xfrm>
            <a:off x="4681847" y="250321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Rounded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Arial Rounded"/>
                <a:cs typeface="Times New Roman" panose="02020603050405020304" pitchFamily="18" charset="0"/>
              </a:rPr>
              <a:t>a.</a:t>
            </a:r>
            <a:r>
              <a:rPr lang="en-US" sz="3200" dirty="0" err="1" smtClean="0">
                <a:latin typeface="Arial Rounded"/>
              </a:rPr>
              <a:t>Những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được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nói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tới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bài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thơ</a:t>
            </a:r>
            <a:r>
              <a:rPr lang="vi-VN" sz="3200" dirty="0" smtClean="0">
                <a:latin typeface="Arial Rounded"/>
              </a:rPr>
              <a:t>?</a:t>
            </a:r>
            <a:endParaRPr lang="en-US" sz="3200" dirty="0" smtClean="0">
              <a:latin typeface="Arial Rounded"/>
              <a:cs typeface="Times New Roman" panose="02020603050405020304" pitchFamily="18" charset="0"/>
            </a:endParaRPr>
          </a:p>
        </p:txBody>
      </p:sp>
      <p:pic>
        <p:nvPicPr>
          <p:cNvPr id="10" name="Content Placeholder 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>
            <a:fillRect/>
          </a:stretch>
        </p:blipFill>
        <p:spPr bwMode="auto">
          <a:xfrm>
            <a:off x="1676400" y="1828800"/>
            <a:ext cx="2743200" cy="1066800"/>
          </a:xfrm>
          <a:prstGeom prst="rect">
            <a:avLst/>
          </a:prstGeom>
          <a:ln>
            <a:noFill/>
          </a:ln>
        </p:spPr>
      </p:pic>
      <p:pic>
        <p:nvPicPr>
          <p:cNvPr id="11" name="Content Placeholder 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>
            <a:fillRect/>
          </a:stretch>
        </p:blipFill>
        <p:spPr bwMode="auto">
          <a:xfrm>
            <a:off x="1676400" y="2906172"/>
            <a:ext cx="2966850" cy="856328"/>
          </a:xfrm>
          <a:prstGeom prst="rect">
            <a:avLst/>
          </a:prstGeom>
          <a:ln>
            <a:noFill/>
          </a:ln>
        </p:spPr>
      </p:pic>
      <p:pic>
        <p:nvPicPr>
          <p:cNvPr id="12" name="Content Placeholder 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t="61738" r="2232" b="33536"/>
          <a:stretch>
            <a:fillRect/>
          </a:stretch>
        </p:blipFill>
        <p:spPr bwMode="auto">
          <a:xfrm>
            <a:off x="1747837" y="3762499"/>
            <a:ext cx="2895413" cy="773245"/>
          </a:xfrm>
          <a:prstGeom prst="rect">
            <a:avLst/>
          </a:prstGeom>
          <a:ln>
            <a:noFill/>
          </a:ln>
        </p:spPr>
      </p:pic>
      <p:pic>
        <p:nvPicPr>
          <p:cNvPr id="13" name="Content Placeholder 4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597" b="28964"/>
          <a:stretch>
            <a:fillRect/>
          </a:stretch>
        </p:blipFill>
        <p:spPr bwMode="auto">
          <a:xfrm>
            <a:off x="1752600" y="4648200"/>
            <a:ext cx="2890650" cy="228600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681847" y="2256992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Rounded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Arial Rounded"/>
                <a:cs typeface="Times New Roman" panose="02020603050405020304" pitchFamily="18" charset="0"/>
              </a:rPr>
              <a:t>b.</a:t>
            </a:r>
            <a:r>
              <a:rPr lang="en-US" sz="3200" dirty="0" err="1" smtClean="0">
                <a:latin typeface="Arial Rounded"/>
              </a:rPr>
              <a:t>Những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từ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ngữ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bài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thơ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cho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thấy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buổi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trưa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hè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rất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yên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tĩnh</a:t>
            </a:r>
            <a:r>
              <a:rPr lang="vi-VN" sz="3200" dirty="0" smtClean="0">
                <a:latin typeface="Arial Rounded"/>
              </a:rPr>
              <a:t>?</a:t>
            </a:r>
            <a:endParaRPr lang="en-US" sz="3200" dirty="0" smtClean="0">
              <a:latin typeface="Arial Rounded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667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c.Em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Arial Rounded"/>
                <a:cs typeface="Times New Roman" panose="02020603050405020304" pitchFamily="18" charset="0"/>
              </a:rPr>
              <a:t>?</a:t>
            </a:r>
            <a:endParaRPr lang="en-US" sz="2800" dirty="0" smtClean="0">
              <a:latin typeface="Arial Rounded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531" y="0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62857" r="-2187" b="28312"/>
          <a:stretch>
            <a:fillRect/>
          </a:stretch>
        </p:blipFill>
        <p:spPr>
          <a:xfrm>
            <a:off x="152400" y="152400"/>
            <a:ext cx="8991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WPS Presentation</Application>
  <PresentationFormat>On-screen Show (4:3)</PresentationFormat>
  <Paragraphs>73</Paragraphs>
  <Slides>7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Arial</vt:lpstr>
      <vt:lpstr>Times New Roman</vt:lpstr>
      <vt:lpstr>Arial Rounded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cuong</cp:lastModifiedBy>
  <cp:revision>122</cp:revision>
  <dcterms:created xsi:type="dcterms:W3CDTF">2020-08-10T16:11:00Z</dcterms:created>
  <dcterms:modified xsi:type="dcterms:W3CDTF">2023-03-28T15:45:57Z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40021B9DA1E548F09EB853EDAFF6BCB9</vt:lpwstr>
  </property>
  <property fmtid="{D5CDD505-2E9C-101B-9397-08002B2CF9AE}" pid="3" name="KSOProductBuildVer">
    <vt:lpwstr>1033-11.2.0.11513</vt:lpwstr>
  </property>
</Properties>
</file>