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716" r:id="rId3"/>
    <p:sldMasterId id="2147483729" r:id="rId4"/>
    <p:sldMasterId id="2147483737" r:id="rId5"/>
    <p:sldMasterId id="2147483745" r:id="rId6"/>
  </p:sldMasterIdLst>
  <p:notesMasterIdLst>
    <p:notesMasterId r:id="rId27"/>
  </p:notesMasterIdLst>
  <p:sldIdLst>
    <p:sldId id="370" r:id="rId7"/>
    <p:sldId id="369" r:id="rId8"/>
    <p:sldId id="348" r:id="rId9"/>
    <p:sldId id="349" r:id="rId10"/>
    <p:sldId id="365" r:id="rId11"/>
    <p:sldId id="350" r:id="rId12"/>
    <p:sldId id="352" r:id="rId13"/>
    <p:sldId id="309" r:id="rId14"/>
    <p:sldId id="355" r:id="rId15"/>
    <p:sldId id="315" r:id="rId16"/>
    <p:sldId id="356" r:id="rId17"/>
    <p:sldId id="358" r:id="rId18"/>
    <p:sldId id="357" r:id="rId19"/>
    <p:sldId id="359" r:id="rId20"/>
    <p:sldId id="361" r:id="rId21"/>
    <p:sldId id="362" r:id="rId22"/>
    <p:sldId id="363" r:id="rId23"/>
    <p:sldId id="366" r:id="rId24"/>
    <p:sldId id="367" r:id="rId25"/>
    <p:sldId id="34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FF"/>
    <a:srgbClr val="FFCCFF"/>
    <a:srgbClr val="00CC99"/>
    <a:srgbClr val="00FF00"/>
    <a:srgbClr val="33CCFF"/>
    <a:srgbClr val="66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24CB185-5C84-44D8-A290-A5732AC440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1A6B01D-FF0D-4FC4-B340-1BACF3D4F8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23C1C3-AC3F-4159-92C7-D4810FE07AE6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3370D86-C772-4FBA-ACE8-F8CB0E3DC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60BC48F7-0BA0-4D78-AA93-1F568FF65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A4E89A-2EE4-4E2E-9993-D1A3699FF6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D119A5-76B6-41F9-BA8F-0C158118A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3CFE36-1C76-45FE-A291-8E147C034F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0985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xmlns="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xmlns="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xmlns="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/>
              <a:t>7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FE36-1C76-45FE-A291-8E147C034FE4}" type="slidenum">
              <a:rPr lang="en-US" altLang="vi-VN" smtClean="0"/>
              <a:pPr>
                <a:defRPr/>
              </a:pPr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335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FE36-1C76-45FE-A291-8E147C034FE4}" type="slidenum">
              <a:rPr lang="en-US" altLang="vi-VN" smtClean="0"/>
              <a:pPr>
                <a:defRPr/>
              </a:pPr>
              <a:t>15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335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xmlns="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xmlns="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xmlns="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/>
              <a:t>20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0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33E05-E3A4-4EA6-9179-EF1E9166C7A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55378-4ECE-4033-BFA5-9EDC569DAE7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7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3" y="73157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75859-C60D-4D56-AB6E-3A23CF2950C9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4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19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69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43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3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46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50" y="533469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91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5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3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7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9" y="533469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254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3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7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2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59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0" y="37044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202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4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8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5/4/2023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63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29D1-45A5-4021-BAE2-F30C4EFBB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9494-416B-4683-8042-930F480FE88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39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5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5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67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52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7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81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5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3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9D271-4AF5-4210-BFEC-3014126141C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74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0B302B4-4614-4BE8-858D-092FA3460C44}"/>
              </a:ext>
            </a:extLst>
          </p:cNvPr>
          <p:cNvSpPr/>
          <p:nvPr userDrawn="1"/>
        </p:nvSpPr>
        <p:spPr>
          <a:xfrm>
            <a:off x="383383" y="485775"/>
            <a:ext cx="8377238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3757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4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918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69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441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30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27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31" y="533466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91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185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30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51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9" y="533466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2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30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51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2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70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0" y="370440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83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4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287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5/4/2023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274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4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42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AC197-9BE7-4E86-AB48-687C3FD2773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69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38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29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22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26" y="533465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91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59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29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46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9" y="533465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76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29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46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2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422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0" y="370439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8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4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41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5/4/2023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061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4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700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69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870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28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16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20" y="533463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90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200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28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4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5" y="533463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17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AFB22-7E77-40A1-96EF-E4A8C4A2F67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28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4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3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28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0" y="370438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2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3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06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5/4/2023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3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85028-C265-4123-AEC2-79FA85301D3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AFB3-7C37-47F6-84FD-AE43AA0FA0F9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220986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1B01F-6135-46BB-8BBE-80D2440F7D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8298-F374-48ED-9DD4-D74B4C6933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6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9" y="617226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6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4972473-0BE6-4CB6-A23D-2FC85894CE7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7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75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7288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471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158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6.gif"/><Relationship Id="rId10" Type="http://schemas.openxmlformats.org/officeDocument/2006/relationships/image" Target="../media/image7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gif"/><Relationship Id="rId11" Type="http://schemas.openxmlformats.org/officeDocument/2006/relationships/image" Target="../media/image8.jpeg"/><Relationship Id="rId5" Type="http://schemas.openxmlformats.org/officeDocument/2006/relationships/image" Target="../media/image9.gif"/><Relationship Id="rId15" Type="http://schemas.openxmlformats.org/officeDocument/2006/relationships/image" Target="../media/image15.png"/><Relationship Id="rId10" Type="http://schemas.openxmlformats.org/officeDocument/2006/relationships/image" Target="../media/image7.jpeg"/><Relationship Id="rId4" Type="http://schemas.openxmlformats.org/officeDocument/2006/relationships/image" Target="../media/image3.jpg"/><Relationship Id="rId9" Type="http://schemas.openxmlformats.org/officeDocument/2006/relationships/image" Target="../media/image14.png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6.gif"/><Relationship Id="rId10" Type="http://schemas.openxmlformats.org/officeDocument/2006/relationships/image" Target="../media/image7.jpeg"/><Relationship Id="rId4" Type="http://schemas.openxmlformats.org/officeDocument/2006/relationships/image" Target="../media/image3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.gif"/><Relationship Id="rId11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9883" y="1239404"/>
            <a:ext cx="796814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</a:rPr>
              <a:t>CHÀO MỪNG 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</a:rPr>
              <a:t>QUÝ </a:t>
            </a: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</a:rPr>
              <a:t>THẦY CÔ</a:t>
            </a:r>
          </a:p>
          <a:p>
            <a:pPr algn="ctr">
              <a:defRPr/>
            </a:pP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</a:rPr>
              <a:t>ĐẾN DỰ GIỜ LỚP 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</a:rPr>
              <a:t>5</a:t>
            </a:r>
            <a:endParaRPr lang="en-US" sz="44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27801"/>
            <a:ext cx="91440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Môn</a:t>
            </a:r>
            <a:r>
              <a:rPr lang="en-US" sz="54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: </a:t>
            </a:r>
            <a:r>
              <a:rPr lang="en-US" sz="5400" b="1" spc="50" dirty="0" err="1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Luyện</a:t>
            </a:r>
            <a:r>
              <a:rPr lang="en-US" sz="5400" b="1" spc="50" dirty="0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từ</a:t>
            </a:r>
            <a:r>
              <a:rPr lang="en-US" sz="5400" b="1" spc="50" dirty="0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và</a:t>
            </a:r>
            <a:r>
              <a:rPr lang="en-US" sz="5400" b="1" spc="50" dirty="0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câu</a:t>
            </a:r>
            <a:endParaRPr lang="en-US" sz="5400" b="1" spc="50" dirty="0">
              <a:ln w="0"/>
              <a:solidFill>
                <a:srgbClr val="3333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Giáo</a:t>
            </a:r>
            <a:r>
              <a:rPr lang="en-US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viên</a:t>
            </a:r>
            <a:r>
              <a:rPr lang="en-US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: </a:t>
            </a: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Ngô</a:t>
            </a:r>
            <a:r>
              <a:rPr lang="en-US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Thị</a:t>
            </a:r>
            <a:r>
              <a:rPr lang="en-US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Kim </a:t>
            </a: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Huyền</a:t>
            </a:r>
            <a:endParaRPr lang="en-US" sz="4800" b="1" spc="50" dirty="0">
              <a:ln w="0"/>
              <a:solidFill>
                <a:srgbClr val="3333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Trường</a:t>
            </a:r>
            <a:r>
              <a:rPr lang="en-US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: </a:t>
            </a: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Tiểu</a:t>
            </a:r>
            <a:r>
              <a:rPr lang="en-US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học</a:t>
            </a:r>
            <a:r>
              <a:rPr lang="en-US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Vĩnh</a:t>
            </a:r>
            <a:r>
              <a:rPr lang="en-US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Phong-Tiền</a:t>
            </a:r>
            <a:r>
              <a:rPr lang="en-US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4800" b="1" spc="50" dirty="0" err="1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</a:rPr>
              <a:t>Phong</a:t>
            </a:r>
            <a:endParaRPr lang="en-US" sz="4800" b="1" spc="50" dirty="0">
              <a:ln w="0"/>
              <a:solidFill>
                <a:srgbClr val="3333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19">
            <a:extLst>
              <a:ext uri="{FF2B5EF4-FFF2-40B4-BE49-F238E27FC236}">
                <a16:creationId xmlns:a16="http://schemas.microsoft.com/office/drawing/2014/main" xmlns="" id="{E040C900-2B9D-4309-AC5D-8F24054D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495425"/>
            <a:ext cx="8077200" cy="31242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14400" y="2080591"/>
            <a:ext cx="75533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4374"/>
            <a:ext cx="2819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II. GHI NHỚ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65813" y="1873277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304800"/>
            <a:ext cx="2706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NHẬN XÉT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49215" y="2311781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0329" y="2347866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Oval 2"/>
          <p:cNvSpPr/>
          <p:nvPr/>
        </p:nvSpPr>
        <p:spPr>
          <a:xfrm>
            <a:off x="4201615" y="2252250"/>
            <a:ext cx="56972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20000" y="2277642"/>
            <a:ext cx="112084" cy="576263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19">
            <a:extLst>
              <a:ext uri="{FF2B5EF4-FFF2-40B4-BE49-F238E27FC236}">
                <a16:creationId xmlns:a16="http://schemas.microsoft.com/office/drawing/2014/main" xmlns="" id="{E040C900-2B9D-4309-AC5D-8F24054D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1059149"/>
            <a:ext cx="8991599" cy="44958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800" y="2133600"/>
            <a:ext cx="8305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4374"/>
            <a:ext cx="2819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II. GHI NHỚ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3429000"/>
            <a:ext cx="82867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hay,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8489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71572" y="2075555"/>
            <a:ext cx="82437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304800"/>
            <a:ext cx="2706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NHẬN XÉT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39149" y="2094157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18"/>
          <p:cNvSpPr/>
          <p:nvPr/>
        </p:nvSpPr>
        <p:spPr>
          <a:xfrm>
            <a:off x="271572" y="2479920"/>
            <a:ext cx="110002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50802" y="2075555"/>
            <a:ext cx="682255" cy="535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19">
            <a:extLst>
              <a:ext uri="{FF2B5EF4-FFF2-40B4-BE49-F238E27FC236}">
                <a16:creationId xmlns:a16="http://schemas.microsoft.com/office/drawing/2014/main" xmlns="" id="{E040C900-2B9D-4309-AC5D-8F24054D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38125"/>
            <a:ext cx="8991599" cy="71628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38224" y="1219200"/>
            <a:ext cx="742950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hay,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7735"/>
            <a:ext cx="2819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II. GHI NHỚ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38224" y="3643669"/>
            <a:ext cx="74295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do...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13" y="228600"/>
            <a:ext cx="32245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05367" y="2362200"/>
            <a:ext cx="76962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CHÍ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752600" y="990600"/>
            <a:ext cx="6857999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22816" y="813375"/>
            <a:ext cx="1648834" cy="1008221"/>
          </a:xfrm>
          <a:prstGeom prst="irregularSeal2">
            <a:avLst/>
          </a:prstGeom>
          <a:solidFill>
            <a:srgbClr val="75EF95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57013" y="2971800"/>
            <a:ext cx="724455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28182" y="3662299"/>
            <a:ext cx="745381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928183" y="4267200"/>
            <a:ext cx="631081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25367" y="3026568"/>
            <a:ext cx="152400" cy="652399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2"/>
          <p:cNvSpPr/>
          <p:nvPr/>
        </p:nvSpPr>
        <p:spPr>
          <a:xfrm>
            <a:off x="1135247" y="2433637"/>
            <a:ext cx="722128" cy="59293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608" y="3674269"/>
            <a:ext cx="722128" cy="59293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08585" y="1406098"/>
            <a:ext cx="174901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857375" y="1816833"/>
            <a:ext cx="1343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617434" y="1816833"/>
            <a:ext cx="24023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7158543" y="1406097"/>
            <a:ext cx="107105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81215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ã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ó.</a:t>
            </a:r>
            <a:endParaRPr lang="en-US" sz="2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10948" y="2205037"/>
            <a:ext cx="8077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324" y="824179"/>
            <a:ext cx="1583267" cy="914400"/>
          </a:xfrm>
          <a:prstGeom prst="star16">
            <a:avLst>
              <a:gd name="adj" fmla="val 34375"/>
            </a:avLst>
          </a:prstGeom>
          <a:solidFill>
            <a:srgbClr val="3BF8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6440"/>
            <a:ext cx="32245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158874" y="4191000"/>
            <a:ext cx="969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636712" y="5425830"/>
            <a:ext cx="6736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7610" y="4097326"/>
            <a:ext cx="8077200" cy="182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-   (…  )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(…)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88457" y="4097326"/>
            <a:ext cx="8077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 (…  ) 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(…) 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343400" y="6013964"/>
            <a:ext cx="4368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607896" y="1066800"/>
            <a:ext cx="166634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410200" y="1447800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611044" y="1881544"/>
            <a:ext cx="119895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634731" y="1881544"/>
            <a:ext cx="44707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13" y="228600"/>
            <a:ext cx="32245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2495" y="843290"/>
            <a:ext cx="1583267" cy="954107"/>
          </a:xfrm>
          <a:prstGeom prst="star16">
            <a:avLst>
              <a:gd name="adj" fmla="val 34375"/>
            </a:avLst>
          </a:prstGeom>
          <a:solidFill>
            <a:srgbClr val="3BF8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57375" y="843290"/>
            <a:ext cx="6629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6700" y="1971020"/>
            <a:ext cx="8220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…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ộc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850" y="3006715"/>
            <a:ext cx="861536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….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          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3998" y="3967787"/>
            <a:ext cx="7594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…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4381" y="1971020"/>
            <a:ext cx="817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960145" y="3001952"/>
            <a:ext cx="817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63986" y="3967787"/>
            <a:ext cx="817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3BB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971800" y="144837"/>
            <a:ext cx="416353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/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9220" name="Picture 4" descr="a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166" y="1066800"/>
            <a:ext cx="84201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anh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669" y="1151448"/>
            <a:ext cx="8420101" cy="540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3412"/>
            <a:ext cx="2438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 CHƠI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4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ình ảnh frame, hình nền, khung hình,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800" y="1066800"/>
            <a:ext cx="246184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Dặn</a:t>
            </a:r>
            <a:r>
              <a:rPr lang="en-US" sz="3600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dò</a:t>
            </a:r>
            <a:endParaRPr lang="en-US" sz="3600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362200"/>
            <a:ext cx="4747846" cy="27504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fontAlgn="auto" hangingPunct="1">
              <a:lnSpc>
                <a:spcPts val="45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0889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ẤM BUÔN BÁN, CẤM REUP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697" y="-3843"/>
            <a:ext cx="18450937" cy="6858000"/>
            <a:chOff x="-19812940" y="141189"/>
            <a:chExt cx="24601249" cy="6858000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812940" y="141189"/>
              <a:ext cx="12172950" cy="6858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715888" y="141189"/>
              <a:ext cx="12504197" cy="6858000"/>
            </a:xfrm>
            <a:prstGeom prst="rect">
              <a:avLst/>
            </a:prstGeom>
          </p:spPr>
        </p:pic>
      </p:grpSp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70" y="2226056"/>
            <a:ext cx="1561664" cy="208221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7532" y="3247479"/>
            <a:ext cx="3342431" cy="4064600"/>
          </a:xfrm>
          <a:prstGeom prst="rect">
            <a:avLst/>
          </a:prstGeom>
        </p:spPr>
      </p:pic>
      <p:pic>
        <p:nvPicPr>
          <p:cNvPr id="12" name="Picture 2" descr="Ships Sticker Challenge on PicsArt">
            <a:extLst>
              <a:ext uri="{FF2B5EF4-FFF2-40B4-BE49-F238E27FC236}">
                <a16:creationId xmlns="" xmlns:a16="http://schemas.microsoft.com/office/drawing/2014/main" id="{094F0EEA-0DEF-433D-80CF-4DC1A1ACBE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9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51B46C-2C1C-41AD-9AB3-481DCA448FF7}"/>
              </a:ext>
            </a:extLst>
          </p:cNvPr>
          <p:cNvSpPr/>
          <p:nvPr/>
        </p:nvSpPr>
        <p:spPr>
          <a:xfrm>
            <a:off x="1333259" y="227433"/>
            <a:ext cx="6548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KHỞI ĐỘNG: </a:t>
            </a:r>
            <a:r>
              <a:rPr lang="vi-VN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Gấu </a:t>
            </a:r>
            <a:r>
              <a:rPr lang="vi-VN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con vượt đại dương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7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1.60494E-6 L 5.55556E-7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1 2.59259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36" y="1768476"/>
            <a:ext cx="7418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Montserrat" panose="00000500000000000000" pitchFamily="2" charset="0"/>
              <a:buNone/>
            </a:pPr>
            <a:r>
              <a:rPr lang="en-US" altLang="en-US" sz="4000" dirty="0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HỌC GIỎI!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:a16="http://schemas.microsoft.com/office/drawing/2014/main" xmlns="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7953377" y="2357473"/>
            <a:ext cx="561975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2215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0582" y="6573"/>
            <a:ext cx="18394446" cy="6851395"/>
            <a:chOff x="-19796612" y="181103"/>
            <a:chExt cx="24315124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16122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=""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0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679" y="3094198"/>
            <a:ext cx="3531159" cy="42941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6908" y="754257"/>
            <a:ext cx="8787092" cy="160563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b="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80285" y="3413916"/>
                <a:ext cx="3512852" cy="1217715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18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nhi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ề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ế 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85" y="3413916"/>
                <a:ext cx="3512852" cy="12177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2097" y="4842667"/>
                <a:ext cx="3512852" cy="113057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ộ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𝐭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ụ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𝐜𝐡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ủ</m:t>
                    </m:r>
                  </m:oMath>
                </a14:m>
                <a:r>
                  <a:rPr lang="en-US" sz="2933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vị</a:t>
                </a:r>
                <a:endPara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7" y="4842667"/>
                <a:ext cx="3512852" cy="1130576"/>
              </a:xfrm>
              <a:prstGeom prst="rect">
                <a:avLst/>
              </a:prstGeom>
              <a:blipFill rotWithShape="1">
                <a:blip r:embed="rId8"/>
                <a:stretch>
                  <a:fillRect r="-1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7626" y="3413917"/>
                <a:ext cx="3512852" cy="121771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𝐦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ộ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𝐭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𝐯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ế 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𝐮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26" y="3413917"/>
                <a:ext cx="3512852" cy="1217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21318" y="338130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53999" y="4866383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30446" y="3329069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8059" y="1018466"/>
            <a:ext cx="8708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trống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lvl="0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…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3200" dirty="0">
              <a:ln w="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5406" y="2435570"/>
            <a:ext cx="3238382" cy="4075763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=""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4142" y="2386974"/>
            <a:ext cx="3238382" cy="40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0582" y="6573"/>
            <a:ext cx="18394446" cy="6851395"/>
            <a:chOff x="-19796612" y="181103"/>
            <a:chExt cx="24525928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</p:spPr>
        </p:pic>
      </p:grpSp>
      <p:pic>
        <p:nvPicPr>
          <p:cNvPr id="35" name="CAUDI">
            <a:extLst>
              <a:ext uri="{FF2B5EF4-FFF2-40B4-BE49-F238E27FC236}">
                <a16:creationId xmlns="" xmlns:a16="http://schemas.microsoft.com/office/drawing/2014/main" id="{227BF24D-2AA5-498A-8900-A8FB22D74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116" y="2612963"/>
            <a:ext cx="3411866" cy="4294107"/>
          </a:xfrm>
          <a:prstGeom prst="rect">
            <a:avLst/>
          </a:prstGeom>
        </p:spPr>
      </p:pic>
      <p:pic>
        <p:nvPicPr>
          <p:cNvPr id="36" name="Picture 2" descr="Ships Sticker Challenge on PicsArt">
            <a:extLst>
              <a:ext uri="{FF2B5EF4-FFF2-40B4-BE49-F238E27FC236}">
                <a16:creationId xmlns=""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5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608" y="2527520"/>
            <a:ext cx="3411866" cy="42941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2401" y="552725"/>
            <a:ext cx="8610600" cy="17055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b="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50479" y="4408951"/>
                <a:ext cx="3999397" cy="117733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.</m:t>
                      </m:r>
                      <m:r>
                        <a:rPr lang="en-US" sz="2933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2933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933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ẽ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nhau</m:t>
                      </m:r>
                    </m:oMath>
                  </m:oMathPara>
                </a14:m>
                <a:endParaRPr lang="en-US" sz="28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79" y="4408951"/>
                <a:ext cx="3999397" cy="11773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688017" y="2746986"/>
                <a:ext cx="3512852" cy="1175292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>
                          <a:solidFill>
                            <a:srgbClr val="FFFFFF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933" i="1">
                          <a:solidFill>
                            <a:srgbClr val="FFFFFF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nhau</m:t>
                      </m:r>
                    </m:oMath>
                  </m:oMathPara>
                </a14:m>
                <a:endParaRPr lang="en-US" sz="2933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017" y="2746986"/>
                <a:ext cx="3512852" cy="11752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4425" y="2744941"/>
                <a:ext cx="3591495" cy="117733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32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933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nhau</m:t>
                      </m:r>
                    </m:oMath>
                  </m:oMathPara>
                </a14:m>
                <a:endParaRPr lang="en-US" sz="2933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5" y="2744941"/>
                <a:ext cx="3591495" cy="11773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39470" y="280672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10454" y="278017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283576" y="4500023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2359" y="1517136"/>
            <a:ext cx="3323555" cy="40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546963"/>
            <a:ext cx="852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lang="vi-VN" sz="3200" dirty="0">
              <a:ln w="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CAUDI">
            <a:extLst>
              <a:ext uri="{FF2B5EF4-FFF2-40B4-BE49-F238E27FC236}">
                <a16:creationId xmlns=""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6197" y="1712821"/>
            <a:ext cx="3056822" cy="4075763"/>
          </a:xfrm>
          <a:prstGeom prst="rect">
            <a:avLst/>
          </a:prstGeom>
        </p:spPr>
      </p:pic>
      <p:pic>
        <p:nvPicPr>
          <p:cNvPr id="34" name="c2 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0" y="1694772"/>
            <a:ext cx="964582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7.40741E-7 L -1 7.40741E-7 " pathEditMode="relative" rAng="0" ptsTypes="AA">
                                      <p:cBhvr>
                                        <p:cTn id="9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3352" y="381000"/>
            <a:ext cx="18394446" cy="6851395"/>
            <a:chOff x="-19796612" y="181103"/>
            <a:chExt cx="24315124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16122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=""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0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679" y="3094198"/>
            <a:ext cx="3531159" cy="42941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52097" y="381000"/>
            <a:ext cx="8787092" cy="12222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b="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80285" y="3413916"/>
                <a:ext cx="3512852" cy="1217715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36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i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85" y="3413916"/>
                <a:ext cx="3512852" cy="12177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2097" y="4842667"/>
                <a:ext cx="3512852" cy="113057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Ba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ch</m:t>
                    </m:r>
                  </m:oMath>
                </a14:m>
                <a:endParaRPr lang="en-US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7" y="4842667"/>
                <a:ext cx="3512852" cy="1130576"/>
              </a:xfrm>
              <a:prstGeom prst="rect">
                <a:avLst/>
              </a:prstGeom>
              <a:blipFill rotWithShape="1">
                <a:blip r:embed="rId8"/>
                <a:stretch>
                  <a:fillRect t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7626" y="3413917"/>
                <a:ext cx="3512852" cy="121771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36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26" y="3413917"/>
                <a:ext cx="3512852" cy="1217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21318" y="338130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451893" y="480653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30446" y="3329069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8059" y="726905"/>
            <a:ext cx="870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nối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?</a:t>
            </a:r>
          </a:p>
        </p:txBody>
      </p:sp>
      <p:pic>
        <p:nvPicPr>
          <p:cNvPr id="3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5406" y="2435570"/>
            <a:ext cx="3238382" cy="4075763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=""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4142" y="2386974"/>
            <a:ext cx="3238382" cy="40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39798" y="182810"/>
            <a:ext cx="18283833" cy="6851395"/>
            <a:chOff x="-19796612" y="181103"/>
            <a:chExt cx="24378444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22454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=""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9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6694" y="759037"/>
            <a:ext cx="7875638" cy="8955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b="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8095" y="4593532"/>
                <a:ext cx="4464454" cy="1036619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C. C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ả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𝒉𝒂𝒊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𝒄𝒉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𝒕𝒓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5" y="4593532"/>
                <a:ext cx="4464454" cy="10366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40555" y="3117531"/>
                <a:ext cx="3810000" cy="1048484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933" b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933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933" b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ằ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ừ</m:t>
                    </m:r>
                  </m:oMath>
                </a14:m>
                <a:r>
                  <a:rPr lang="en-US" sz="2933" b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33" b="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33" b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33" b="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2933" b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33" b="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933" b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33" b="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nối</a:t>
                </a:r>
                <a:endParaRPr lang="en-US" sz="2933" b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55" y="3117531"/>
                <a:ext cx="3810000" cy="1048484"/>
              </a:xfrm>
              <a:prstGeom prst="rect">
                <a:avLst/>
              </a:prstGeom>
              <a:blipFill rotWithShape="1">
                <a:blip r:embed="rId8"/>
                <a:stretch>
                  <a:fillRect t="-1744" b="-151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6057" y="3090199"/>
                <a:ext cx="4498456" cy="1036619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𝐍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ố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𝐢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𝐭𝐫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ự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𝐜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𝐭𝐢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ế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𝐩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7" y="3090199"/>
                <a:ext cx="4498456" cy="10366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208377" y="3055078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62565" y="309019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110465" y="4461712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3706" y="914400"/>
            <a:ext cx="785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nối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endParaRPr lang="vi-VN" sz="3200" dirty="0">
              <a:ln w="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ĐC SHARE MIỄN PHÍ BỞI NK POWERSKILLS" descr="Káº¿t quáº£ hÃ¬nh áº£nh cho win text gif">
            <a:extLst>
              <a:ext uri="{FF2B5EF4-FFF2-40B4-BE49-F238E27FC236}">
                <a16:creationId xmlns="" xmlns:a16="http://schemas.microsoft.com/office/drawing/2014/main" id="{34C07FE6-5A1A-46DE-A512-A39999EA6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55" y="1674202"/>
            <a:ext cx="2685449" cy="35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25946"/>
            <a:ext cx="5907864" cy="110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>
              <a:buNone/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NỐI CÁC VẾ CÂU GHÉP </a:t>
            </a:r>
            <a:endParaRPr lang="en-US" sz="3200" kern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BẰNG 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QUAN HỆ TỪ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:a16="http://schemas.microsoft.com/office/drawing/2014/main" xmlns="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7953377" y="2357473"/>
            <a:ext cx="561975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667839"/>
            <a:ext cx="2664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 err="1" smtClean="0">
                <a:latin typeface="Times New Roman" panose="02020603050405020304" pitchFamily="18" charset="0"/>
              </a:rPr>
              <a:t>Luyện</a:t>
            </a:r>
            <a:r>
              <a:rPr lang="en-US" altLang="en-US" sz="28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sz="28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28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</a:rPr>
              <a:t>câu</a:t>
            </a:r>
            <a:endParaRPr lang="en-US" altLang="en-US" sz="2800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072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13" y="228600"/>
            <a:ext cx="2706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NHẬN XÉT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9066" y="1752600"/>
            <a:ext cx="7696200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 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I-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just"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n I-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5800" y="895411"/>
            <a:ext cx="6019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47800" y="243840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69868" y="243840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47166" y="289560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28936" y="3678577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91200" y="3683339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62800" y="426720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81297" y="500448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65813" y="1873277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90622" y="3157537"/>
            <a:ext cx="82437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4984" y="43434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3)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97446" y="1007417"/>
            <a:ext cx="645307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304800"/>
            <a:ext cx="2706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NHẬN XÉT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93664" y="2247074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90623" y="1012476"/>
            <a:ext cx="847237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93485" y="2252250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05600" y="3131282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3328" y="4301698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Oval 2"/>
          <p:cNvSpPr/>
          <p:nvPr/>
        </p:nvSpPr>
        <p:spPr>
          <a:xfrm>
            <a:off x="1693121" y="2192718"/>
            <a:ext cx="56972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53225" y="3098005"/>
            <a:ext cx="90398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87609" y="3140955"/>
            <a:ext cx="682255" cy="535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70769" y="2192717"/>
            <a:ext cx="112084" cy="576263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24251" y="4255292"/>
            <a:ext cx="112084" cy="576263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5" grpId="1" animBg="1"/>
      <p:bldP spid="13" grpId="0" animBg="1"/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2432</TotalTime>
  <Words>1144</Words>
  <Application>Microsoft Office PowerPoint</Application>
  <PresentationFormat>On-screen Show (4:3)</PresentationFormat>
  <Paragraphs>87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Slipstream</vt:lpstr>
      <vt:lpstr>1_Trity Lesson Plan by Slidesgo</vt:lpstr>
      <vt:lpstr>Office Theme</vt:lpstr>
      <vt:lpstr>3_Trity Lesson Plan by Slidesgo</vt:lpstr>
      <vt:lpstr>2_Trity Lesson Plan by Slidesgo</vt:lpstr>
      <vt:lpstr>6_Trity Lesson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kiến thức của bài và hoàn thành các bài tập. - Chuẩn bị bài: Nối các vế câu ghép bằng quan hệ từ 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...</dc:creator>
  <cp:lastModifiedBy>Hoang CH- VB</cp:lastModifiedBy>
  <cp:revision>359</cp:revision>
  <dcterms:created xsi:type="dcterms:W3CDTF">2008-12-27T01:19:31Z</dcterms:created>
  <dcterms:modified xsi:type="dcterms:W3CDTF">2023-04-05T15:47:46Z</dcterms:modified>
</cp:coreProperties>
</file>