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8"/>
  </p:notesMasterIdLst>
  <p:sldIdLst>
    <p:sldId id="257" r:id="rId2"/>
    <p:sldId id="260" r:id="rId3"/>
    <p:sldId id="258" r:id="rId4"/>
    <p:sldId id="317" r:id="rId5"/>
    <p:sldId id="270" r:id="rId6"/>
    <p:sldId id="261" r:id="rId7"/>
  </p:sldIdLst>
  <p:sldSz cx="9144000" cy="5143500" type="screen16x9"/>
  <p:notesSz cx="6858000" cy="9144000"/>
  <p:embeddedFontLst>
    <p:embeddedFont>
      <p:font typeface="Lato" panose="020B0604020202020204" charset="0"/>
      <p:regular r:id="rId9"/>
      <p:bold r:id="rId10"/>
      <p:italic r:id="rId11"/>
      <p:boldItalic r:id="rId12"/>
    </p:embeddedFont>
    <p:embeddedFont>
      <p:font typeface="Londrina Solid" panose="020B0604020202020204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C83482-D424-4018-8A1D-641247588AC9}">
  <a:tblStyle styleId="{82C83482-D424-4018-8A1D-641247588AC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40674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e36ae29b03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e36ae29b03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497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e3a9fc65f6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e3a9fc65f6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681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e3a9fc65f6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e3a9fc65f6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73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7" name="Google Shape;3197;ge4a2c02adf_0_18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8" name="Google Shape;3198;ge4a2c02adf_0_18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6112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e4a2c02adf_0_18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e4a2c02adf_0_18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982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242700" y="174800"/>
            <a:ext cx="9629400" cy="4793900"/>
            <a:chOff x="-265000" y="224718"/>
            <a:chExt cx="9629400" cy="4793900"/>
          </a:xfrm>
        </p:grpSpPr>
        <p:cxnSp>
          <p:nvCxnSpPr>
            <p:cNvPr id="35" name="Google Shape;35;p3"/>
            <p:cNvCxnSpPr/>
            <p:nvPr/>
          </p:nvCxnSpPr>
          <p:spPr>
            <a:xfrm>
              <a:off x="-265000" y="2247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265000" y="46441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265000" y="70410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3"/>
            <p:cNvCxnSpPr/>
            <p:nvPr/>
          </p:nvCxnSpPr>
          <p:spPr>
            <a:xfrm>
              <a:off x="-265000" y="94380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3"/>
            <p:cNvCxnSpPr/>
            <p:nvPr/>
          </p:nvCxnSpPr>
          <p:spPr>
            <a:xfrm>
              <a:off x="-265000" y="118349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3"/>
            <p:cNvCxnSpPr/>
            <p:nvPr/>
          </p:nvCxnSpPr>
          <p:spPr>
            <a:xfrm>
              <a:off x="-265000" y="142319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3"/>
            <p:cNvCxnSpPr/>
            <p:nvPr/>
          </p:nvCxnSpPr>
          <p:spPr>
            <a:xfrm>
              <a:off x="-265000" y="166288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3"/>
            <p:cNvCxnSpPr/>
            <p:nvPr/>
          </p:nvCxnSpPr>
          <p:spPr>
            <a:xfrm>
              <a:off x="-265000" y="190258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3"/>
            <p:cNvCxnSpPr/>
            <p:nvPr/>
          </p:nvCxnSpPr>
          <p:spPr>
            <a:xfrm>
              <a:off x="-265000" y="214227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3"/>
            <p:cNvCxnSpPr/>
            <p:nvPr/>
          </p:nvCxnSpPr>
          <p:spPr>
            <a:xfrm>
              <a:off x="-265000" y="238197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3"/>
            <p:cNvCxnSpPr/>
            <p:nvPr/>
          </p:nvCxnSpPr>
          <p:spPr>
            <a:xfrm>
              <a:off x="-265000" y="262166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3"/>
            <p:cNvCxnSpPr/>
            <p:nvPr/>
          </p:nvCxnSpPr>
          <p:spPr>
            <a:xfrm>
              <a:off x="-265000" y="286136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3"/>
            <p:cNvCxnSpPr/>
            <p:nvPr/>
          </p:nvCxnSpPr>
          <p:spPr>
            <a:xfrm>
              <a:off x="-265000" y="310105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3"/>
            <p:cNvCxnSpPr/>
            <p:nvPr/>
          </p:nvCxnSpPr>
          <p:spPr>
            <a:xfrm>
              <a:off x="-265000" y="334075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3"/>
            <p:cNvCxnSpPr/>
            <p:nvPr/>
          </p:nvCxnSpPr>
          <p:spPr>
            <a:xfrm>
              <a:off x="-265000" y="358044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3"/>
            <p:cNvCxnSpPr/>
            <p:nvPr/>
          </p:nvCxnSpPr>
          <p:spPr>
            <a:xfrm>
              <a:off x="-265000" y="382014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3"/>
            <p:cNvCxnSpPr/>
            <p:nvPr/>
          </p:nvCxnSpPr>
          <p:spPr>
            <a:xfrm>
              <a:off x="-265000" y="405983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3"/>
            <p:cNvCxnSpPr/>
            <p:nvPr/>
          </p:nvCxnSpPr>
          <p:spPr>
            <a:xfrm>
              <a:off x="-265000" y="429953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3"/>
            <p:cNvCxnSpPr/>
            <p:nvPr/>
          </p:nvCxnSpPr>
          <p:spPr>
            <a:xfrm>
              <a:off x="-265000" y="453922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3"/>
            <p:cNvCxnSpPr/>
            <p:nvPr/>
          </p:nvCxnSpPr>
          <p:spPr>
            <a:xfrm>
              <a:off x="-265000" y="477892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3"/>
            <p:cNvCxnSpPr/>
            <p:nvPr/>
          </p:nvCxnSpPr>
          <p:spPr>
            <a:xfrm>
              <a:off x="-265000" y="50186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6" name="Google Shape;56;p3"/>
          <p:cNvSpPr txBox="1">
            <a:spLocks noGrp="1"/>
          </p:cNvSpPr>
          <p:nvPr>
            <p:ph type="title"/>
          </p:nvPr>
        </p:nvSpPr>
        <p:spPr>
          <a:xfrm>
            <a:off x="1668600" y="2215050"/>
            <a:ext cx="581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7" name="Google Shape;57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732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0"/>
              <a:buNone/>
              <a:defRPr sz="7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3"/>
          <p:cNvSpPr txBox="1">
            <a:spLocks noGrp="1"/>
          </p:cNvSpPr>
          <p:nvPr>
            <p:ph type="subTitle" idx="1"/>
          </p:nvPr>
        </p:nvSpPr>
        <p:spPr>
          <a:xfrm>
            <a:off x="2996550" y="3056850"/>
            <a:ext cx="31509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p4"/>
          <p:cNvGrpSpPr/>
          <p:nvPr/>
        </p:nvGrpSpPr>
        <p:grpSpPr>
          <a:xfrm>
            <a:off x="-242700" y="174800"/>
            <a:ext cx="9629400" cy="4793900"/>
            <a:chOff x="-265000" y="224718"/>
            <a:chExt cx="9629400" cy="4793900"/>
          </a:xfrm>
        </p:grpSpPr>
        <p:cxnSp>
          <p:nvCxnSpPr>
            <p:cNvPr id="61" name="Google Shape;61;p4"/>
            <p:cNvCxnSpPr/>
            <p:nvPr/>
          </p:nvCxnSpPr>
          <p:spPr>
            <a:xfrm>
              <a:off x="-265000" y="2247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4"/>
            <p:cNvCxnSpPr/>
            <p:nvPr/>
          </p:nvCxnSpPr>
          <p:spPr>
            <a:xfrm>
              <a:off x="-265000" y="46441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4"/>
            <p:cNvCxnSpPr/>
            <p:nvPr/>
          </p:nvCxnSpPr>
          <p:spPr>
            <a:xfrm>
              <a:off x="-265000" y="70410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4"/>
            <p:cNvCxnSpPr/>
            <p:nvPr/>
          </p:nvCxnSpPr>
          <p:spPr>
            <a:xfrm>
              <a:off x="-265000" y="94380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4"/>
            <p:cNvCxnSpPr/>
            <p:nvPr/>
          </p:nvCxnSpPr>
          <p:spPr>
            <a:xfrm>
              <a:off x="-265000" y="118349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4"/>
            <p:cNvCxnSpPr/>
            <p:nvPr/>
          </p:nvCxnSpPr>
          <p:spPr>
            <a:xfrm>
              <a:off x="-265000" y="142319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4"/>
            <p:cNvCxnSpPr/>
            <p:nvPr/>
          </p:nvCxnSpPr>
          <p:spPr>
            <a:xfrm>
              <a:off x="-265000" y="166288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4"/>
            <p:cNvCxnSpPr/>
            <p:nvPr/>
          </p:nvCxnSpPr>
          <p:spPr>
            <a:xfrm>
              <a:off x="-265000" y="190258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4"/>
            <p:cNvCxnSpPr/>
            <p:nvPr/>
          </p:nvCxnSpPr>
          <p:spPr>
            <a:xfrm>
              <a:off x="-265000" y="214227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4"/>
            <p:cNvCxnSpPr/>
            <p:nvPr/>
          </p:nvCxnSpPr>
          <p:spPr>
            <a:xfrm>
              <a:off x="-265000" y="238197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4"/>
            <p:cNvCxnSpPr/>
            <p:nvPr/>
          </p:nvCxnSpPr>
          <p:spPr>
            <a:xfrm>
              <a:off x="-265000" y="262166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4"/>
            <p:cNvCxnSpPr/>
            <p:nvPr/>
          </p:nvCxnSpPr>
          <p:spPr>
            <a:xfrm>
              <a:off x="-265000" y="286136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4"/>
            <p:cNvCxnSpPr/>
            <p:nvPr/>
          </p:nvCxnSpPr>
          <p:spPr>
            <a:xfrm>
              <a:off x="-265000" y="310105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4"/>
            <p:cNvCxnSpPr/>
            <p:nvPr/>
          </p:nvCxnSpPr>
          <p:spPr>
            <a:xfrm>
              <a:off x="-265000" y="334075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4"/>
            <p:cNvCxnSpPr/>
            <p:nvPr/>
          </p:nvCxnSpPr>
          <p:spPr>
            <a:xfrm>
              <a:off x="-265000" y="358044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4"/>
            <p:cNvCxnSpPr/>
            <p:nvPr/>
          </p:nvCxnSpPr>
          <p:spPr>
            <a:xfrm>
              <a:off x="-265000" y="382014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4"/>
            <p:cNvCxnSpPr/>
            <p:nvPr/>
          </p:nvCxnSpPr>
          <p:spPr>
            <a:xfrm>
              <a:off x="-265000" y="405983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4"/>
            <p:cNvCxnSpPr/>
            <p:nvPr/>
          </p:nvCxnSpPr>
          <p:spPr>
            <a:xfrm>
              <a:off x="-265000" y="429953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4"/>
            <p:cNvCxnSpPr/>
            <p:nvPr/>
          </p:nvCxnSpPr>
          <p:spPr>
            <a:xfrm>
              <a:off x="-265000" y="453922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4"/>
            <p:cNvCxnSpPr/>
            <p:nvPr/>
          </p:nvCxnSpPr>
          <p:spPr>
            <a:xfrm>
              <a:off x="-265000" y="477892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4"/>
            <p:cNvCxnSpPr/>
            <p:nvPr/>
          </p:nvCxnSpPr>
          <p:spPr>
            <a:xfrm>
              <a:off x="-265000" y="50186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3C78D8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2" name="Google Shape;82;p4"/>
          <p:cNvSpPr/>
          <p:nvPr/>
        </p:nvSpPr>
        <p:spPr>
          <a:xfrm>
            <a:off x="531750" y="299100"/>
            <a:ext cx="8080500" cy="454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AutoNum type="arabicPeriod"/>
              <a:defRPr sz="11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alphaLcPeriod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romanLcPeriod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arabicPeriod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alphaLcPeriod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romanLcPeriod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arabicPeriod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alphaLcPeriod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600"/>
              <a:buFont typeface="Lora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6"/>
          <p:cNvGrpSpPr/>
          <p:nvPr/>
        </p:nvGrpSpPr>
        <p:grpSpPr>
          <a:xfrm>
            <a:off x="-242700" y="174800"/>
            <a:ext cx="9629400" cy="4793900"/>
            <a:chOff x="-265000" y="224718"/>
            <a:chExt cx="9629400" cy="4793900"/>
          </a:xfrm>
        </p:grpSpPr>
        <p:cxnSp>
          <p:nvCxnSpPr>
            <p:cNvPr id="114" name="Google Shape;114;p6"/>
            <p:cNvCxnSpPr/>
            <p:nvPr/>
          </p:nvCxnSpPr>
          <p:spPr>
            <a:xfrm>
              <a:off x="-265000" y="2247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6"/>
            <p:cNvCxnSpPr/>
            <p:nvPr/>
          </p:nvCxnSpPr>
          <p:spPr>
            <a:xfrm>
              <a:off x="-265000" y="46441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6"/>
            <p:cNvCxnSpPr/>
            <p:nvPr/>
          </p:nvCxnSpPr>
          <p:spPr>
            <a:xfrm>
              <a:off x="-265000" y="70410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6"/>
            <p:cNvCxnSpPr/>
            <p:nvPr/>
          </p:nvCxnSpPr>
          <p:spPr>
            <a:xfrm>
              <a:off x="-265000" y="94380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6"/>
            <p:cNvCxnSpPr/>
            <p:nvPr/>
          </p:nvCxnSpPr>
          <p:spPr>
            <a:xfrm>
              <a:off x="-265000" y="118349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6"/>
            <p:cNvCxnSpPr/>
            <p:nvPr/>
          </p:nvCxnSpPr>
          <p:spPr>
            <a:xfrm>
              <a:off x="-265000" y="142319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6"/>
            <p:cNvCxnSpPr/>
            <p:nvPr/>
          </p:nvCxnSpPr>
          <p:spPr>
            <a:xfrm>
              <a:off x="-265000" y="166288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6"/>
            <p:cNvCxnSpPr/>
            <p:nvPr/>
          </p:nvCxnSpPr>
          <p:spPr>
            <a:xfrm>
              <a:off x="-265000" y="190258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6"/>
            <p:cNvCxnSpPr/>
            <p:nvPr/>
          </p:nvCxnSpPr>
          <p:spPr>
            <a:xfrm>
              <a:off x="-265000" y="214227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6"/>
            <p:cNvCxnSpPr/>
            <p:nvPr/>
          </p:nvCxnSpPr>
          <p:spPr>
            <a:xfrm>
              <a:off x="-265000" y="238197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6"/>
            <p:cNvCxnSpPr/>
            <p:nvPr/>
          </p:nvCxnSpPr>
          <p:spPr>
            <a:xfrm>
              <a:off x="-265000" y="262166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6"/>
            <p:cNvCxnSpPr/>
            <p:nvPr/>
          </p:nvCxnSpPr>
          <p:spPr>
            <a:xfrm>
              <a:off x="-265000" y="286136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6"/>
            <p:cNvCxnSpPr/>
            <p:nvPr/>
          </p:nvCxnSpPr>
          <p:spPr>
            <a:xfrm>
              <a:off x="-265000" y="310105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6"/>
            <p:cNvCxnSpPr/>
            <p:nvPr/>
          </p:nvCxnSpPr>
          <p:spPr>
            <a:xfrm>
              <a:off x="-265000" y="334075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6"/>
            <p:cNvCxnSpPr/>
            <p:nvPr/>
          </p:nvCxnSpPr>
          <p:spPr>
            <a:xfrm>
              <a:off x="-265000" y="358044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6"/>
            <p:cNvCxnSpPr/>
            <p:nvPr/>
          </p:nvCxnSpPr>
          <p:spPr>
            <a:xfrm>
              <a:off x="-265000" y="382014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6"/>
            <p:cNvCxnSpPr/>
            <p:nvPr/>
          </p:nvCxnSpPr>
          <p:spPr>
            <a:xfrm>
              <a:off x="-265000" y="405983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6"/>
            <p:cNvCxnSpPr/>
            <p:nvPr/>
          </p:nvCxnSpPr>
          <p:spPr>
            <a:xfrm>
              <a:off x="-265000" y="429953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6"/>
            <p:cNvCxnSpPr/>
            <p:nvPr/>
          </p:nvCxnSpPr>
          <p:spPr>
            <a:xfrm>
              <a:off x="-265000" y="453922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6"/>
            <p:cNvCxnSpPr/>
            <p:nvPr/>
          </p:nvCxnSpPr>
          <p:spPr>
            <a:xfrm>
              <a:off x="-265000" y="477892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6"/>
            <p:cNvCxnSpPr/>
            <p:nvPr/>
          </p:nvCxnSpPr>
          <p:spPr>
            <a:xfrm>
              <a:off x="-265000" y="50186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5" name="Google Shape;135;p6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9"/>
          <p:cNvGrpSpPr/>
          <p:nvPr/>
        </p:nvGrpSpPr>
        <p:grpSpPr>
          <a:xfrm>
            <a:off x="-242700" y="174800"/>
            <a:ext cx="9629400" cy="4793900"/>
            <a:chOff x="-265000" y="224718"/>
            <a:chExt cx="9629400" cy="4793900"/>
          </a:xfrm>
        </p:grpSpPr>
        <p:cxnSp>
          <p:nvCxnSpPr>
            <p:cNvPr id="187" name="Google Shape;187;p9"/>
            <p:cNvCxnSpPr/>
            <p:nvPr/>
          </p:nvCxnSpPr>
          <p:spPr>
            <a:xfrm>
              <a:off x="-265000" y="2247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9"/>
            <p:cNvCxnSpPr/>
            <p:nvPr/>
          </p:nvCxnSpPr>
          <p:spPr>
            <a:xfrm>
              <a:off x="-265000" y="46441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9"/>
            <p:cNvCxnSpPr/>
            <p:nvPr/>
          </p:nvCxnSpPr>
          <p:spPr>
            <a:xfrm>
              <a:off x="-265000" y="70410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9"/>
            <p:cNvCxnSpPr/>
            <p:nvPr/>
          </p:nvCxnSpPr>
          <p:spPr>
            <a:xfrm>
              <a:off x="-265000" y="94380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9"/>
            <p:cNvCxnSpPr/>
            <p:nvPr/>
          </p:nvCxnSpPr>
          <p:spPr>
            <a:xfrm>
              <a:off x="-265000" y="118349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9"/>
            <p:cNvCxnSpPr/>
            <p:nvPr/>
          </p:nvCxnSpPr>
          <p:spPr>
            <a:xfrm>
              <a:off x="-265000" y="142319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9"/>
            <p:cNvCxnSpPr/>
            <p:nvPr/>
          </p:nvCxnSpPr>
          <p:spPr>
            <a:xfrm>
              <a:off x="-265000" y="166288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9"/>
            <p:cNvCxnSpPr/>
            <p:nvPr/>
          </p:nvCxnSpPr>
          <p:spPr>
            <a:xfrm>
              <a:off x="-265000" y="190258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9"/>
            <p:cNvCxnSpPr/>
            <p:nvPr/>
          </p:nvCxnSpPr>
          <p:spPr>
            <a:xfrm>
              <a:off x="-265000" y="214227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9"/>
            <p:cNvCxnSpPr/>
            <p:nvPr/>
          </p:nvCxnSpPr>
          <p:spPr>
            <a:xfrm>
              <a:off x="-265000" y="238197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9"/>
            <p:cNvCxnSpPr/>
            <p:nvPr/>
          </p:nvCxnSpPr>
          <p:spPr>
            <a:xfrm>
              <a:off x="-265000" y="262166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9"/>
            <p:cNvCxnSpPr/>
            <p:nvPr/>
          </p:nvCxnSpPr>
          <p:spPr>
            <a:xfrm>
              <a:off x="-265000" y="286136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9"/>
            <p:cNvCxnSpPr/>
            <p:nvPr/>
          </p:nvCxnSpPr>
          <p:spPr>
            <a:xfrm>
              <a:off x="-265000" y="310105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9"/>
            <p:cNvCxnSpPr/>
            <p:nvPr/>
          </p:nvCxnSpPr>
          <p:spPr>
            <a:xfrm>
              <a:off x="-265000" y="334075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9"/>
            <p:cNvCxnSpPr/>
            <p:nvPr/>
          </p:nvCxnSpPr>
          <p:spPr>
            <a:xfrm>
              <a:off x="-265000" y="358044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9"/>
            <p:cNvCxnSpPr/>
            <p:nvPr/>
          </p:nvCxnSpPr>
          <p:spPr>
            <a:xfrm>
              <a:off x="-265000" y="382014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9"/>
            <p:cNvCxnSpPr/>
            <p:nvPr/>
          </p:nvCxnSpPr>
          <p:spPr>
            <a:xfrm>
              <a:off x="-265000" y="405983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9"/>
            <p:cNvCxnSpPr/>
            <p:nvPr/>
          </p:nvCxnSpPr>
          <p:spPr>
            <a:xfrm>
              <a:off x="-265000" y="429953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9"/>
            <p:cNvCxnSpPr/>
            <p:nvPr/>
          </p:nvCxnSpPr>
          <p:spPr>
            <a:xfrm>
              <a:off x="-265000" y="453922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9"/>
            <p:cNvCxnSpPr/>
            <p:nvPr/>
          </p:nvCxnSpPr>
          <p:spPr>
            <a:xfrm>
              <a:off x="-265000" y="477892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9"/>
            <p:cNvCxnSpPr/>
            <p:nvPr/>
          </p:nvCxnSpPr>
          <p:spPr>
            <a:xfrm>
              <a:off x="-265000" y="50186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8" name="Google Shape;208;p9"/>
          <p:cNvSpPr txBox="1">
            <a:spLocks noGrp="1"/>
          </p:cNvSpPr>
          <p:nvPr>
            <p:ph type="title"/>
          </p:nvPr>
        </p:nvSpPr>
        <p:spPr>
          <a:xfrm>
            <a:off x="2572325" y="1847700"/>
            <a:ext cx="3999600" cy="4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body" idx="1"/>
          </p:nvPr>
        </p:nvSpPr>
        <p:spPr>
          <a:xfrm>
            <a:off x="3047575" y="2391900"/>
            <a:ext cx="3048900" cy="90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Google Shape;373;p18"/>
          <p:cNvGrpSpPr/>
          <p:nvPr/>
        </p:nvGrpSpPr>
        <p:grpSpPr>
          <a:xfrm>
            <a:off x="-242700" y="174800"/>
            <a:ext cx="9629400" cy="4793900"/>
            <a:chOff x="-265000" y="224718"/>
            <a:chExt cx="9629400" cy="4793900"/>
          </a:xfrm>
        </p:grpSpPr>
        <p:cxnSp>
          <p:nvCxnSpPr>
            <p:cNvPr id="374" name="Google Shape;374;p18"/>
            <p:cNvCxnSpPr/>
            <p:nvPr/>
          </p:nvCxnSpPr>
          <p:spPr>
            <a:xfrm>
              <a:off x="-265000" y="2247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18"/>
            <p:cNvCxnSpPr/>
            <p:nvPr/>
          </p:nvCxnSpPr>
          <p:spPr>
            <a:xfrm>
              <a:off x="-265000" y="46441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18"/>
            <p:cNvCxnSpPr/>
            <p:nvPr/>
          </p:nvCxnSpPr>
          <p:spPr>
            <a:xfrm>
              <a:off x="-265000" y="70410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18"/>
            <p:cNvCxnSpPr/>
            <p:nvPr/>
          </p:nvCxnSpPr>
          <p:spPr>
            <a:xfrm>
              <a:off x="-265000" y="94380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18"/>
            <p:cNvCxnSpPr/>
            <p:nvPr/>
          </p:nvCxnSpPr>
          <p:spPr>
            <a:xfrm>
              <a:off x="-265000" y="118349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18"/>
            <p:cNvCxnSpPr/>
            <p:nvPr/>
          </p:nvCxnSpPr>
          <p:spPr>
            <a:xfrm>
              <a:off x="-265000" y="142319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18"/>
            <p:cNvCxnSpPr/>
            <p:nvPr/>
          </p:nvCxnSpPr>
          <p:spPr>
            <a:xfrm>
              <a:off x="-265000" y="166288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18"/>
            <p:cNvCxnSpPr/>
            <p:nvPr/>
          </p:nvCxnSpPr>
          <p:spPr>
            <a:xfrm>
              <a:off x="-265000" y="190258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18"/>
            <p:cNvCxnSpPr/>
            <p:nvPr/>
          </p:nvCxnSpPr>
          <p:spPr>
            <a:xfrm>
              <a:off x="-265000" y="214227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18"/>
            <p:cNvCxnSpPr/>
            <p:nvPr/>
          </p:nvCxnSpPr>
          <p:spPr>
            <a:xfrm>
              <a:off x="-265000" y="238197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18"/>
            <p:cNvCxnSpPr/>
            <p:nvPr/>
          </p:nvCxnSpPr>
          <p:spPr>
            <a:xfrm>
              <a:off x="-265000" y="262166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18"/>
            <p:cNvCxnSpPr/>
            <p:nvPr/>
          </p:nvCxnSpPr>
          <p:spPr>
            <a:xfrm>
              <a:off x="-265000" y="286136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18"/>
            <p:cNvCxnSpPr/>
            <p:nvPr/>
          </p:nvCxnSpPr>
          <p:spPr>
            <a:xfrm>
              <a:off x="-265000" y="310105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18"/>
            <p:cNvCxnSpPr/>
            <p:nvPr/>
          </p:nvCxnSpPr>
          <p:spPr>
            <a:xfrm>
              <a:off x="-265000" y="334075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18"/>
            <p:cNvCxnSpPr/>
            <p:nvPr/>
          </p:nvCxnSpPr>
          <p:spPr>
            <a:xfrm>
              <a:off x="-265000" y="358044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18"/>
            <p:cNvCxnSpPr/>
            <p:nvPr/>
          </p:nvCxnSpPr>
          <p:spPr>
            <a:xfrm>
              <a:off x="-265000" y="382014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18"/>
            <p:cNvCxnSpPr/>
            <p:nvPr/>
          </p:nvCxnSpPr>
          <p:spPr>
            <a:xfrm>
              <a:off x="-265000" y="405983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18"/>
            <p:cNvCxnSpPr/>
            <p:nvPr/>
          </p:nvCxnSpPr>
          <p:spPr>
            <a:xfrm>
              <a:off x="-265000" y="429953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18"/>
            <p:cNvCxnSpPr/>
            <p:nvPr/>
          </p:nvCxnSpPr>
          <p:spPr>
            <a:xfrm>
              <a:off x="-265000" y="453922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18"/>
            <p:cNvCxnSpPr/>
            <p:nvPr/>
          </p:nvCxnSpPr>
          <p:spPr>
            <a:xfrm>
              <a:off x="-265000" y="477892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18"/>
            <p:cNvCxnSpPr/>
            <p:nvPr/>
          </p:nvCxnSpPr>
          <p:spPr>
            <a:xfrm>
              <a:off x="-265000" y="50186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BEA57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5" name="Google Shape;395;p18"/>
          <p:cNvSpPr txBox="1">
            <a:spLocks noGrp="1"/>
          </p:cNvSpPr>
          <p:nvPr>
            <p:ph type="title"/>
          </p:nvPr>
        </p:nvSpPr>
        <p:spPr>
          <a:xfrm>
            <a:off x="5067600" y="635863"/>
            <a:ext cx="3048900" cy="6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8"/>
          <p:cNvSpPr txBox="1">
            <a:spLocks noGrp="1"/>
          </p:cNvSpPr>
          <p:nvPr>
            <p:ph type="subTitle" idx="1"/>
          </p:nvPr>
        </p:nvSpPr>
        <p:spPr>
          <a:xfrm>
            <a:off x="5067600" y="1427837"/>
            <a:ext cx="3048900" cy="30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">
    <p:bg>
      <p:bgPr>
        <a:solidFill>
          <a:schemeClr val="lt2"/>
        </a:solidFill>
        <a:effectLst/>
      </p:bgPr>
    </p:bg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6" name="Google Shape;726;p30"/>
          <p:cNvGrpSpPr/>
          <p:nvPr/>
        </p:nvGrpSpPr>
        <p:grpSpPr>
          <a:xfrm>
            <a:off x="-242700" y="174800"/>
            <a:ext cx="9629400" cy="4793900"/>
            <a:chOff x="-265000" y="224718"/>
            <a:chExt cx="9629400" cy="4793900"/>
          </a:xfrm>
        </p:grpSpPr>
        <p:cxnSp>
          <p:nvCxnSpPr>
            <p:cNvPr id="727" name="Google Shape;727;p30"/>
            <p:cNvCxnSpPr/>
            <p:nvPr/>
          </p:nvCxnSpPr>
          <p:spPr>
            <a:xfrm>
              <a:off x="-265000" y="2247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30"/>
            <p:cNvCxnSpPr/>
            <p:nvPr/>
          </p:nvCxnSpPr>
          <p:spPr>
            <a:xfrm>
              <a:off x="-265000" y="46441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30"/>
            <p:cNvCxnSpPr/>
            <p:nvPr/>
          </p:nvCxnSpPr>
          <p:spPr>
            <a:xfrm>
              <a:off x="-265000" y="70410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30"/>
            <p:cNvCxnSpPr/>
            <p:nvPr/>
          </p:nvCxnSpPr>
          <p:spPr>
            <a:xfrm>
              <a:off x="-265000" y="94380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30"/>
            <p:cNvCxnSpPr/>
            <p:nvPr/>
          </p:nvCxnSpPr>
          <p:spPr>
            <a:xfrm>
              <a:off x="-265000" y="118349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30"/>
            <p:cNvCxnSpPr/>
            <p:nvPr/>
          </p:nvCxnSpPr>
          <p:spPr>
            <a:xfrm>
              <a:off x="-265000" y="142319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30"/>
            <p:cNvCxnSpPr/>
            <p:nvPr/>
          </p:nvCxnSpPr>
          <p:spPr>
            <a:xfrm>
              <a:off x="-265000" y="166288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30"/>
            <p:cNvCxnSpPr/>
            <p:nvPr/>
          </p:nvCxnSpPr>
          <p:spPr>
            <a:xfrm>
              <a:off x="-265000" y="190258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30"/>
            <p:cNvCxnSpPr/>
            <p:nvPr/>
          </p:nvCxnSpPr>
          <p:spPr>
            <a:xfrm>
              <a:off x="-265000" y="214227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30"/>
            <p:cNvCxnSpPr/>
            <p:nvPr/>
          </p:nvCxnSpPr>
          <p:spPr>
            <a:xfrm>
              <a:off x="-265000" y="238197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30"/>
            <p:cNvCxnSpPr/>
            <p:nvPr/>
          </p:nvCxnSpPr>
          <p:spPr>
            <a:xfrm>
              <a:off x="-265000" y="262166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30"/>
            <p:cNvCxnSpPr/>
            <p:nvPr/>
          </p:nvCxnSpPr>
          <p:spPr>
            <a:xfrm>
              <a:off x="-265000" y="286136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30"/>
            <p:cNvCxnSpPr/>
            <p:nvPr/>
          </p:nvCxnSpPr>
          <p:spPr>
            <a:xfrm>
              <a:off x="-265000" y="310105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30"/>
            <p:cNvCxnSpPr/>
            <p:nvPr/>
          </p:nvCxnSpPr>
          <p:spPr>
            <a:xfrm>
              <a:off x="-265000" y="334075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30"/>
            <p:cNvCxnSpPr/>
            <p:nvPr/>
          </p:nvCxnSpPr>
          <p:spPr>
            <a:xfrm>
              <a:off x="-265000" y="358044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30"/>
            <p:cNvCxnSpPr/>
            <p:nvPr/>
          </p:nvCxnSpPr>
          <p:spPr>
            <a:xfrm>
              <a:off x="-265000" y="382014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30"/>
            <p:cNvCxnSpPr/>
            <p:nvPr/>
          </p:nvCxnSpPr>
          <p:spPr>
            <a:xfrm>
              <a:off x="-265000" y="405983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30"/>
            <p:cNvCxnSpPr/>
            <p:nvPr/>
          </p:nvCxnSpPr>
          <p:spPr>
            <a:xfrm>
              <a:off x="-265000" y="429953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30"/>
            <p:cNvCxnSpPr/>
            <p:nvPr/>
          </p:nvCxnSpPr>
          <p:spPr>
            <a:xfrm>
              <a:off x="-265000" y="453922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30"/>
            <p:cNvCxnSpPr/>
            <p:nvPr/>
          </p:nvCxnSpPr>
          <p:spPr>
            <a:xfrm>
              <a:off x="-265000" y="477892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30"/>
            <p:cNvCxnSpPr/>
            <p:nvPr/>
          </p:nvCxnSpPr>
          <p:spPr>
            <a:xfrm>
              <a:off x="-265000" y="50186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29603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9">
    <p:bg>
      <p:bgPr>
        <a:solidFill>
          <a:schemeClr val="accent3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31"/>
          <p:cNvGrpSpPr/>
          <p:nvPr/>
        </p:nvGrpSpPr>
        <p:grpSpPr>
          <a:xfrm>
            <a:off x="-242700" y="174800"/>
            <a:ext cx="9629400" cy="4793900"/>
            <a:chOff x="-265000" y="224718"/>
            <a:chExt cx="9629400" cy="4793900"/>
          </a:xfrm>
        </p:grpSpPr>
        <p:cxnSp>
          <p:nvCxnSpPr>
            <p:cNvPr id="750" name="Google Shape;750;p31"/>
            <p:cNvCxnSpPr/>
            <p:nvPr/>
          </p:nvCxnSpPr>
          <p:spPr>
            <a:xfrm>
              <a:off x="-265000" y="2247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31"/>
            <p:cNvCxnSpPr/>
            <p:nvPr/>
          </p:nvCxnSpPr>
          <p:spPr>
            <a:xfrm>
              <a:off x="-265000" y="46441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31"/>
            <p:cNvCxnSpPr/>
            <p:nvPr/>
          </p:nvCxnSpPr>
          <p:spPr>
            <a:xfrm>
              <a:off x="-265000" y="70410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31"/>
            <p:cNvCxnSpPr/>
            <p:nvPr/>
          </p:nvCxnSpPr>
          <p:spPr>
            <a:xfrm>
              <a:off x="-265000" y="94380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31"/>
            <p:cNvCxnSpPr/>
            <p:nvPr/>
          </p:nvCxnSpPr>
          <p:spPr>
            <a:xfrm>
              <a:off x="-265000" y="118349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31"/>
            <p:cNvCxnSpPr/>
            <p:nvPr/>
          </p:nvCxnSpPr>
          <p:spPr>
            <a:xfrm>
              <a:off x="-265000" y="142319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31"/>
            <p:cNvCxnSpPr/>
            <p:nvPr/>
          </p:nvCxnSpPr>
          <p:spPr>
            <a:xfrm>
              <a:off x="-265000" y="166288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31"/>
            <p:cNvCxnSpPr/>
            <p:nvPr/>
          </p:nvCxnSpPr>
          <p:spPr>
            <a:xfrm>
              <a:off x="-265000" y="190258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31"/>
            <p:cNvCxnSpPr/>
            <p:nvPr/>
          </p:nvCxnSpPr>
          <p:spPr>
            <a:xfrm>
              <a:off x="-265000" y="214227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31"/>
            <p:cNvCxnSpPr/>
            <p:nvPr/>
          </p:nvCxnSpPr>
          <p:spPr>
            <a:xfrm>
              <a:off x="-265000" y="238197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31"/>
            <p:cNvCxnSpPr/>
            <p:nvPr/>
          </p:nvCxnSpPr>
          <p:spPr>
            <a:xfrm>
              <a:off x="-265000" y="262166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31"/>
            <p:cNvCxnSpPr/>
            <p:nvPr/>
          </p:nvCxnSpPr>
          <p:spPr>
            <a:xfrm>
              <a:off x="-265000" y="286136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31"/>
            <p:cNvCxnSpPr/>
            <p:nvPr/>
          </p:nvCxnSpPr>
          <p:spPr>
            <a:xfrm>
              <a:off x="-265000" y="310105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31"/>
            <p:cNvCxnSpPr/>
            <p:nvPr/>
          </p:nvCxnSpPr>
          <p:spPr>
            <a:xfrm>
              <a:off x="-265000" y="334075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31"/>
            <p:cNvCxnSpPr/>
            <p:nvPr/>
          </p:nvCxnSpPr>
          <p:spPr>
            <a:xfrm>
              <a:off x="-265000" y="358044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31"/>
            <p:cNvCxnSpPr/>
            <p:nvPr/>
          </p:nvCxnSpPr>
          <p:spPr>
            <a:xfrm>
              <a:off x="-265000" y="382014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31"/>
            <p:cNvCxnSpPr/>
            <p:nvPr/>
          </p:nvCxnSpPr>
          <p:spPr>
            <a:xfrm>
              <a:off x="-265000" y="405983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31"/>
            <p:cNvCxnSpPr/>
            <p:nvPr/>
          </p:nvCxnSpPr>
          <p:spPr>
            <a:xfrm>
              <a:off x="-265000" y="429953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31"/>
            <p:cNvCxnSpPr/>
            <p:nvPr/>
          </p:nvCxnSpPr>
          <p:spPr>
            <a:xfrm>
              <a:off x="-265000" y="453922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31"/>
            <p:cNvCxnSpPr/>
            <p:nvPr/>
          </p:nvCxnSpPr>
          <p:spPr>
            <a:xfrm>
              <a:off x="-265000" y="4778923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31"/>
            <p:cNvCxnSpPr/>
            <p:nvPr/>
          </p:nvCxnSpPr>
          <p:spPr>
            <a:xfrm>
              <a:off x="-265000" y="5018618"/>
              <a:ext cx="9629400" cy="0"/>
            </a:xfrm>
            <a:prstGeom prst="straightConnector1">
              <a:avLst/>
            </a:prstGeom>
            <a:noFill/>
            <a:ln w="9525" cap="flat" cmpd="sng">
              <a:solidFill>
                <a:srgbClr val="84303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8" r:id="rId5"/>
    <p:sldLayoutId id="2147483664" r:id="rId6"/>
    <p:sldLayoutId id="2147483676" r:id="rId7"/>
    <p:sldLayoutId id="214748367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35"/>
          <p:cNvSpPr/>
          <p:nvPr/>
        </p:nvSpPr>
        <p:spPr>
          <a:xfrm>
            <a:off x="531750" y="299100"/>
            <a:ext cx="8080500" cy="454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386576" y="246741"/>
            <a:ext cx="824235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</a:rPr>
              <a:t>ĐẾN VỚI TIẾT HỌC MĨ THUẬT HÔM NAY!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/>
              <a:t>LỚP 2A</a:t>
            </a:r>
          </a:p>
          <a:p>
            <a:pPr algn="ctr">
              <a:lnSpc>
                <a:spcPct val="150000"/>
              </a:lnSpc>
            </a:pPr>
            <a:endParaRPr lang="en-US" sz="2000" b="1" dirty="0"/>
          </a:p>
          <a:p>
            <a:pPr algn="ctr">
              <a:lnSpc>
                <a:spcPct val="150000"/>
              </a:lnSpc>
            </a:pPr>
            <a:endParaRPr lang="en-US" sz="2000" b="1" dirty="0" smtClean="0"/>
          </a:p>
          <a:p>
            <a:pPr algn="ctr">
              <a:lnSpc>
                <a:spcPct val="150000"/>
              </a:lnSpc>
            </a:pPr>
            <a:endParaRPr lang="en-US" sz="2000" b="1" dirty="0"/>
          </a:p>
          <a:p>
            <a:pPr algn="ctr">
              <a:lnSpc>
                <a:spcPct val="150000"/>
              </a:lnSpc>
            </a:pPr>
            <a:r>
              <a:rPr lang="en-US" sz="2000" b="1" dirty="0" smtClean="0"/>
              <a:t>                                              GV</a:t>
            </a:r>
            <a:r>
              <a:rPr lang="en-US" sz="2000" b="1" smtClean="0"/>
              <a:t>: </a:t>
            </a:r>
            <a:r>
              <a:rPr lang="en-US" sz="2000" b="1" smtClean="0"/>
              <a:t>Nguyễn Thị Ngà</a:t>
            </a:r>
            <a:endParaRPr lang="en-US" sz="2000" b="1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8"/>
          <p:cNvSpPr txBox="1">
            <a:spLocks noGrp="1"/>
          </p:cNvSpPr>
          <p:nvPr>
            <p:ph type="title" idx="2"/>
          </p:nvPr>
        </p:nvSpPr>
        <p:spPr>
          <a:xfrm>
            <a:off x="1859135" y="1097051"/>
            <a:ext cx="452655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3">
                    <a:lumMod val="75000"/>
                  </a:schemeClr>
                </a:solidFill>
              </a:rPr>
              <a:t>KHỞI ĐỘNG</a:t>
            </a:r>
            <a:endParaRPr sz="70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1495" name="Google Shape;1495;p38"/>
          <p:cNvGrpSpPr/>
          <p:nvPr/>
        </p:nvGrpSpPr>
        <p:grpSpPr>
          <a:xfrm rot="4460181">
            <a:off x="1076052" y="874834"/>
            <a:ext cx="971448" cy="1044516"/>
            <a:chOff x="7602376" y="3990819"/>
            <a:chExt cx="971410" cy="1044476"/>
          </a:xfrm>
        </p:grpSpPr>
        <p:sp>
          <p:nvSpPr>
            <p:cNvPr id="1496" name="Google Shape;1496;p38"/>
            <p:cNvSpPr/>
            <p:nvPr/>
          </p:nvSpPr>
          <p:spPr>
            <a:xfrm rot="-936286">
              <a:off x="7931047" y="4729038"/>
              <a:ext cx="304566" cy="270274"/>
            </a:xfrm>
            <a:custGeom>
              <a:avLst/>
              <a:gdLst/>
              <a:ahLst/>
              <a:cxnLst/>
              <a:rect l="l" t="t" r="r" b="b"/>
              <a:pathLst>
                <a:path w="66744" h="59229" extrusionOk="0">
                  <a:moveTo>
                    <a:pt x="40106" y="9997"/>
                  </a:moveTo>
                  <a:cubicBezTo>
                    <a:pt x="43785" y="9997"/>
                    <a:pt x="47090" y="11139"/>
                    <a:pt x="49429" y="13534"/>
                  </a:cubicBezTo>
                  <a:cubicBezTo>
                    <a:pt x="55644" y="19750"/>
                    <a:pt x="53424" y="32181"/>
                    <a:pt x="44693" y="40912"/>
                  </a:cubicBezTo>
                  <a:cubicBezTo>
                    <a:pt x="39294" y="46311"/>
                    <a:pt x="32424" y="49220"/>
                    <a:pt x="26498" y="49220"/>
                  </a:cubicBezTo>
                  <a:cubicBezTo>
                    <a:pt x="22839" y="49220"/>
                    <a:pt x="19540" y="48112"/>
                    <a:pt x="17167" y="45796"/>
                  </a:cubicBezTo>
                  <a:cubicBezTo>
                    <a:pt x="10952" y="39580"/>
                    <a:pt x="13172" y="27001"/>
                    <a:pt x="22051" y="18270"/>
                  </a:cubicBezTo>
                  <a:cubicBezTo>
                    <a:pt x="27417" y="12903"/>
                    <a:pt x="34238" y="9997"/>
                    <a:pt x="40106" y="9997"/>
                  </a:cubicBezTo>
                  <a:close/>
                  <a:moveTo>
                    <a:pt x="40105" y="0"/>
                  </a:moveTo>
                  <a:cubicBezTo>
                    <a:pt x="31624" y="0"/>
                    <a:pt x="22355" y="3844"/>
                    <a:pt x="14947" y="11167"/>
                  </a:cubicBezTo>
                  <a:cubicBezTo>
                    <a:pt x="2073" y="24042"/>
                    <a:pt x="1" y="42688"/>
                    <a:pt x="10064" y="52751"/>
                  </a:cubicBezTo>
                  <a:cubicBezTo>
                    <a:pt x="14420" y="57107"/>
                    <a:pt x="20312" y="59228"/>
                    <a:pt x="26636" y="59228"/>
                  </a:cubicBezTo>
                  <a:cubicBezTo>
                    <a:pt x="35135" y="59228"/>
                    <a:pt x="44414" y="55398"/>
                    <a:pt x="51796" y="48015"/>
                  </a:cubicBezTo>
                  <a:cubicBezTo>
                    <a:pt x="64523" y="35289"/>
                    <a:pt x="66743" y="16642"/>
                    <a:pt x="56532" y="6431"/>
                  </a:cubicBezTo>
                  <a:cubicBezTo>
                    <a:pt x="52196" y="2095"/>
                    <a:pt x="46365" y="0"/>
                    <a:pt x="401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8"/>
            <p:cNvSpPr/>
            <p:nvPr/>
          </p:nvSpPr>
          <p:spPr>
            <a:xfrm rot="-936286">
              <a:off x="7856498" y="4044958"/>
              <a:ext cx="502162" cy="727150"/>
            </a:xfrm>
            <a:custGeom>
              <a:avLst/>
              <a:gdLst/>
              <a:ahLst/>
              <a:cxnLst/>
              <a:rect l="l" t="t" r="r" b="b"/>
              <a:pathLst>
                <a:path w="110046" h="159351" extrusionOk="0">
                  <a:moveTo>
                    <a:pt x="105592" y="1"/>
                  </a:moveTo>
                  <a:cubicBezTo>
                    <a:pt x="102850" y="1"/>
                    <a:pt x="100171" y="1373"/>
                    <a:pt x="98650" y="3844"/>
                  </a:cubicBezTo>
                  <a:lnTo>
                    <a:pt x="535" y="158194"/>
                  </a:lnTo>
                  <a:cubicBezTo>
                    <a:pt x="6" y="159034"/>
                    <a:pt x="0" y="159351"/>
                    <a:pt x="356" y="159351"/>
                  </a:cubicBezTo>
                  <a:cubicBezTo>
                    <a:pt x="1452" y="159351"/>
                    <a:pt x="5974" y="156354"/>
                    <a:pt x="9246" y="156354"/>
                  </a:cubicBezTo>
                  <a:cubicBezTo>
                    <a:pt x="9973" y="156354"/>
                    <a:pt x="10638" y="156502"/>
                    <a:pt x="11190" y="156863"/>
                  </a:cubicBezTo>
                  <a:cubicBezTo>
                    <a:pt x="11725" y="157199"/>
                    <a:pt x="12355" y="157350"/>
                    <a:pt x="13051" y="157350"/>
                  </a:cubicBezTo>
                  <a:cubicBezTo>
                    <a:pt x="17556" y="157350"/>
                    <a:pt x="24826" y="151020"/>
                    <a:pt x="26876" y="147687"/>
                  </a:cubicBezTo>
                  <a:lnTo>
                    <a:pt x="67573" y="83609"/>
                  </a:lnTo>
                  <a:lnTo>
                    <a:pt x="110045" y="1328"/>
                  </a:lnTo>
                  <a:cubicBezTo>
                    <a:pt x="108668" y="427"/>
                    <a:pt x="107120" y="1"/>
                    <a:pt x="105592" y="1"/>
                  </a:cubicBezTo>
                  <a:close/>
                </a:path>
              </a:pathLst>
            </a:custGeom>
            <a:solidFill>
              <a:srgbClr val="B0B0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8"/>
            <p:cNvSpPr/>
            <p:nvPr/>
          </p:nvSpPr>
          <p:spPr>
            <a:xfrm rot="-936286">
              <a:off x="7633115" y="4561021"/>
              <a:ext cx="304562" cy="270274"/>
            </a:xfrm>
            <a:custGeom>
              <a:avLst/>
              <a:gdLst/>
              <a:ahLst/>
              <a:cxnLst/>
              <a:rect l="l" t="t" r="r" b="b"/>
              <a:pathLst>
                <a:path w="66743" h="59229" extrusionOk="0">
                  <a:moveTo>
                    <a:pt x="40138" y="10009"/>
                  </a:moveTo>
                  <a:cubicBezTo>
                    <a:pt x="43778" y="10009"/>
                    <a:pt x="47056" y="11117"/>
                    <a:pt x="49428" y="13433"/>
                  </a:cubicBezTo>
                  <a:cubicBezTo>
                    <a:pt x="55644" y="19648"/>
                    <a:pt x="53424" y="32227"/>
                    <a:pt x="44692" y="40959"/>
                  </a:cubicBezTo>
                  <a:cubicBezTo>
                    <a:pt x="39235" y="46325"/>
                    <a:pt x="32436" y="49232"/>
                    <a:pt x="26562" y="49232"/>
                  </a:cubicBezTo>
                  <a:cubicBezTo>
                    <a:pt x="22880" y="49232"/>
                    <a:pt x="19562" y="48089"/>
                    <a:pt x="17167" y="45694"/>
                  </a:cubicBezTo>
                  <a:cubicBezTo>
                    <a:pt x="10951" y="39627"/>
                    <a:pt x="13171" y="27048"/>
                    <a:pt x="21902" y="18317"/>
                  </a:cubicBezTo>
                  <a:cubicBezTo>
                    <a:pt x="27393" y="12918"/>
                    <a:pt x="34241" y="10009"/>
                    <a:pt x="40138" y="10009"/>
                  </a:cubicBezTo>
                  <a:close/>
                  <a:moveTo>
                    <a:pt x="39971" y="1"/>
                  </a:moveTo>
                  <a:cubicBezTo>
                    <a:pt x="31488" y="1"/>
                    <a:pt x="22244" y="3831"/>
                    <a:pt x="14947" y="11213"/>
                  </a:cubicBezTo>
                  <a:cubicBezTo>
                    <a:pt x="2072" y="23940"/>
                    <a:pt x="0" y="42587"/>
                    <a:pt x="10063" y="52798"/>
                  </a:cubicBezTo>
                  <a:cubicBezTo>
                    <a:pt x="14400" y="57134"/>
                    <a:pt x="20257" y="59228"/>
                    <a:pt x="26537" y="59228"/>
                  </a:cubicBezTo>
                  <a:cubicBezTo>
                    <a:pt x="35044" y="59228"/>
                    <a:pt x="44326" y="55384"/>
                    <a:pt x="51648" y="48062"/>
                  </a:cubicBezTo>
                  <a:cubicBezTo>
                    <a:pt x="64523" y="35187"/>
                    <a:pt x="66743" y="16541"/>
                    <a:pt x="56531" y="6478"/>
                  </a:cubicBezTo>
                  <a:cubicBezTo>
                    <a:pt x="52175" y="2121"/>
                    <a:pt x="46283" y="1"/>
                    <a:pt x="39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8"/>
            <p:cNvSpPr/>
            <p:nvPr/>
          </p:nvSpPr>
          <p:spPr>
            <a:xfrm rot="-936286">
              <a:off x="7782009" y="4182031"/>
              <a:ext cx="737997" cy="500984"/>
            </a:xfrm>
            <a:custGeom>
              <a:avLst/>
              <a:gdLst/>
              <a:ahLst/>
              <a:cxnLst/>
              <a:rect l="l" t="t" r="r" b="b"/>
              <a:pathLst>
                <a:path w="161728" h="109788" extrusionOk="0">
                  <a:moveTo>
                    <a:pt x="159360" y="0"/>
                  </a:moveTo>
                  <a:lnTo>
                    <a:pt x="76931" y="42325"/>
                  </a:lnTo>
                  <a:lnTo>
                    <a:pt x="12852" y="83021"/>
                  </a:lnTo>
                  <a:cubicBezTo>
                    <a:pt x="9005" y="85537"/>
                    <a:pt x="1161" y="94860"/>
                    <a:pt x="3677" y="98708"/>
                  </a:cubicBezTo>
                  <a:cubicBezTo>
                    <a:pt x="5770" y="102109"/>
                    <a:pt x="1" y="109787"/>
                    <a:pt x="1290" y="109787"/>
                  </a:cubicBezTo>
                  <a:cubicBezTo>
                    <a:pt x="1459" y="109787"/>
                    <a:pt x="1750" y="109655"/>
                    <a:pt x="2197" y="109363"/>
                  </a:cubicBezTo>
                  <a:lnTo>
                    <a:pt x="156696" y="11543"/>
                  </a:lnTo>
                  <a:cubicBezTo>
                    <a:pt x="160544" y="9027"/>
                    <a:pt x="161727" y="3996"/>
                    <a:pt x="159360" y="0"/>
                  </a:cubicBezTo>
                  <a:close/>
                </a:path>
              </a:pathLst>
            </a:custGeom>
            <a:solidFill>
              <a:srgbClr val="9C9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8"/>
            <p:cNvSpPr/>
            <p:nvPr/>
          </p:nvSpPr>
          <p:spPr>
            <a:xfrm rot="-936286">
              <a:off x="7835220" y="4574258"/>
              <a:ext cx="198294" cy="175491"/>
            </a:xfrm>
            <a:custGeom>
              <a:avLst/>
              <a:gdLst/>
              <a:ahLst/>
              <a:cxnLst/>
              <a:rect l="l" t="t" r="r" b="b"/>
              <a:pathLst>
                <a:path w="43455" h="38458" extrusionOk="0">
                  <a:moveTo>
                    <a:pt x="31468" y="0"/>
                  </a:moveTo>
                  <a:lnTo>
                    <a:pt x="12969" y="11691"/>
                  </a:lnTo>
                  <a:cubicBezTo>
                    <a:pt x="8974" y="14207"/>
                    <a:pt x="1130" y="23530"/>
                    <a:pt x="3646" y="27378"/>
                  </a:cubicBezTo>
                  <a:cubicBezTo>
                    <a:pt x="5870" y="30779"/>
                    <a:pt x="0" y="38457"/>
                    <a:pt x="1366" y="38457"/>
                  </a:cubicBezTo>
                  <a:cubicBezTo>
                    <a:pt x="1546" y="38457"/>
                    <a:pt x="1850" y="38325"/>
                    <a:pt x="2314" y="38033"/>
                  </a:cubicBezTo>
                  <a:lnTo>
                    <a:pt x="43455" y="11987"/>
                  </a:lnTo>
                  <a:cubicBezTo>
                    <a:pt x="39607" y="7843"/>
                    <a:pt x="35611" y="3848"/>
                    <a:pt x="31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8"/>
            <p:cNvSpPr/>
            <p:nvPr/>
          </p:nvSpPr>
          <p:spPr>
            <a:xfrm rot="-936286">
              <a:off x="8088003" y="4404334"/>
              <a:ext cx="72354" cy="51208"/>
            </a:xfrm>
            <a:custGeom>
              <a:avLst/>
              <a:gdLst/>
              <a:ahLst/>
              <a:cxnLst/>
              <a:rect l="l" t="t" r="r" b="b"/>
              <a:pathLst>
                <a:path w="15856" h="11222" extrusionOk="0">
                  <a:moveTo>
                    <a:pt x="8088" y="0"/>
                  </a:moveTo>
                  <a:cubicBezTo>
                    <a:pt x="3779" y="0"/>
                    <a:pt x="0" y="5642"/>
                    <a:pt x="3881" y="9523"/>
                  </a:cubicBezTo>
                  <a:cubicBezTo>
                    <a:pt x="5078" y="10720"/>
                    <a:pt x="6424" y="11221"/>
                    <a:pt x="7724" y="11221"/>
                  </a:cubicBezTo>
                  <a:cubicBezTo>
                    <a:pt x="12050" y="11221"/>
                    <a:pt x="15856" y="5663"/>
                    <a:pt x="11872" y="1680"/>
                  </a:cubicBezTo>
                  <a:cubicBezTo>
                    <a:pt x="10688" y="496"/>
                    <a:pt x="9365" y="0"/>
                    <a:pt x="8088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8"/>
            <p:cNvSpPr/>
            <p:nvPr/>
          </p:nvSpPr>
          <p:spPr>
            <a:xfrm rot="-936286">
              <a:off x="7941867" y="4612461"/>
              <a:ext cx="180552" cy="193014"/>
            </a:xfrm>
            <a:custGeom>
              <a:avLst/>
              <a:gdLst/>
              <a:ahLst/>
              <a:cxnLst/>
              <a:rect l="l" t="t" r="r" b="b"/>
              <a:pathLst>
                <a:path w="39567" h="42298" extrusionOk="0">
                  <a:moveTo>
                    <a:pt x="26691" y="1"/>
                  </a:moveTo>
                  <a:lnTo>
                    <a:pt x="498" y="41141"/>
                  </a:lnTo>
                  <a:cubicBezTo>
                    <a:pt x="0" y="41981"/>
                    <a:pt x="12" y="42298"/>
                    <a:pt x="378" y="42298"/>
                  </a:cubicBezTo>
                  <a:cubicBezTo>
                    <a:pt x="1502" y="42298"/>
                    <a:pt x="5967" y="39301"/>
                    <a:pt x="9217" y="39301"/>
                  </a:cubicBezTo>
                  <a:cubicBezTo>
                    <a:pt x="9939" y="39301"/>
                    <a:pt x="10601" y="39449"/>
                    <a:pt x="11153" y="39810"/>
                  </a:cubicBezTo>
                  <a:cubicBezTo>
                    <a:pt x="11688" y="40146"/>
                    <a:pt x="12318" y="40297"/>
                    <a:pt x="13014" y="40297"/>
                  </a:cubicBezTo>
                  <a:cubicBezTo>
                    <a:pt x="17522" y="40297"/>
                    <a:pt x="24808" y="33967"/>
                    <a:pt x="26987" y="30634"/>
                  </a:cubicBezTo>
                  <a:lnTo>
                    <a:pt x="39566" y="10656"/>
                  </a:lnTo>
                  <a:cubicBezTo>
                    <a:pt x="35867" y="7548"/>
                    <a:pt x="31575" y="4885"/>
                    <a:pt x="28023" y="1481"/>
                  </a:cubicBezTo>
                  <a:cubicBezTo>
                    <a:pt x="27579" y="1037"/>
                    <a:pt x="27135" y="445"/>
                    <a:pt x="26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1985681" y="2445917"/>
            <a:ext cx="4964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TRÒ CHƠI: GHÉP TRANH</a:t>
            </a:r>
            <a:endParaRPr lang="en-US" sz="28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Box 114"/>
          <p:cNvSpPr txBox="1"/>
          <p:nvPr/>
        </p:nvSpPr>
        <p:spPr>
          <a:xfrm>
            <a:off x="1994658" y="1059223"/>
            <a:ext cx="5515829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/>
              <a:t>MĨ THUẬT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/>
              <a:t>BÀI 3: BỮA CƠM GIA ĐÌNH (</a:t>
            </a:r>
            <a:r>
              <a:rPr lang="en-US" sz="3200" b="1" dirty="0" err="1" smtClean="0"/>
              <a:t>Tiết</a:t>
            </a:r>
            <a:r>
              <a:rPr lang="en-US" sz="3200" b="1" dirty="0" smtClean="0"/>
              <a:t> 1)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Google Shape;1582;p39"/>
          <p:cNvSpPr/>
          <p:nvPr/>
        </p:nvSpPr>
        <p:spPr>
          <a:xfrm>
            <a:off x="530350" y="445025"/>
            <a:ext cx="8080500" cy="454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endParaRPr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7A8B5A-CDC3-4C52-B852-A47F48E0A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36" y="1148084"/>
            <a:ext cx="2855105" cy="193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3AE36E88-936B-4331-AF9F-C80FCB13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27" y="785832"/>
            <a:ext cx="2982493" cy="193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3201;p48"/>
          <p:cNvSpPr txBox="1">
            <a:spLocks/>
          </p:cNvSpPr>
          <p:nvPr/>
        </p:nvSpPr>
        <p:spPr>
          <a:xfrm>
            <a:off x="-1300559" y="523084"/>
            <a:ext cx="7726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ctr"/>
            <a:r>
              <a:rPr lang="en-US" b="1" smtClean="0">
                <a:latin typeface="+mn-lt"/>
              </a:rPr>
              <a:t>1.QUAN SÁT</a:t>
            </a:r>
            <a:endParaRPr lang="en-US" b="1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7004" y="3131404"/>
            <a:ext cx="52449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 smtClean="0"/>
              <a:t>Hình </a:t>
            </a:r>
            <a:r>
              <a:rPr lang="vi-VN" sz="2000" dirty="0"/>
              <a:t>ảnh </a:t>
            </a:r>
            <a:r>
              <a:rPr lang="en-GB" sz="2000" dirty="0" err="1" smtClean="0"/>
              <a:t>nói</a:t>
            </a:r>
            <a:r>
              <a:rPr lang="en-GB" sz="2000" dirty="0" smtClean="0"/>
              <a:t> </a:t>
            </a:r>
            <a:r>
              <a:rPr lang="en-GB" sz="2000" dirty="0" err="1" smtClean="0"/>
              <a:t>về</a:t>
            </a:r>
            <a:r>
              <a:rPr lang="en-GB" sz="2000" dirty="0" smtClean="0"/>
              <a:t> </a:t>
            </a:r>
            <a:r>
              <a:rPr lang="en-GB" sz="2000" dirty="0" err="1" smtClean="0"/>
              <a:t>hoạt</a:t>
            </a:r>
            <a:r>
              <a:rPr lang="en-GB" sz="2000" dirty="0" smtClean="0"/>
              <a:t> </a:t>
            </a:r>
            <a:r>
              <a:rPr lang="en-GB" sz="2000" dirty="0" err="1" smtClean="0"/>
              <a:t>động</a:t>
            </a:r>
            <a:r>
              <a:rPr lang="en-GB" sz="2000" dirty="0" smtClean="0"/>
              <a:t> </a:t>
            </a:r>
            <a:r>
              <a:rPr lang="en-GB" sz="2000" dirty="0" err="1" smtClean="0"/>
              <a:t>gì</a:t>
            </a:r>
            <a:r>
              <a:rPr lang="vi-VN" sz="2000" dirty="0" smtClean="0"/>
              <a:t>?</a:t>
            </a:r>
            <a:endParaRPr lang="en-GB" sz="20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 smtClean="0"/>
              <a:t>Bữa</a:t>
            </a:r>
            <a:r>
              <a:rPr lang="en-GB" sz="2000" dirty="0" smtClean="0"/>
              <a:t> </a:t>
            </a:r>
            <a:r>
              <a:rPr lang="en-GB" sz="2000" dirty="0" err="1" smtClean="0"/>
              <a:t>cơm</a:t>
            </a:r>
            <a:r>
              <a:rPr lang="en-GB" sz="2000" dirty="0" smtClean="0"/>
              <a:t> </a:t>
            </a:r>
            <a:r>
              <a:rPr lang="en-GB" sz="2000" dirty="0" err="1" smtClean="0"/>
              <a:t>trong</a:t>
            </a:r>
            <a:r>
              <a:rPr lang="en-GB" sz="2000" dirty="0" smtClean="0"/>
              <a:t> </a:t>
            </a:r>
            <a:r>
              <a:rPr lang="en-GB" sz="2000" dirty="0" err="1" smtClean="0"/>
              <a:t>gia</a:t>
            </a:r>
            <a:r>
              <a:rPr lang="en-GB" sz="2000" dirty="0" smtClean="0"/>
              <a:t> </a:t>
            </a:r>
            <a:r>
              <a:rPr lang="en-GB" sz="2000" dirty="0" err="1" smtClean="0"/>
              <a:t>đình</a:t>
            </a:r>
            <a:r>
              <a:rPr lang="en-GB" sz="2000" dirty="0" smtClean="0"/>
              <a:t> </a:t>
            </a:r>
            <a:r>
              <a:rPr lang="en-GB" sz="2000" dirty="0" err="1" smtClean="0"/>
              <a:t>gồm</a:t>
            </a:r>
            <a:r>
              <a:rPr lang="en-GB" sz="2000" dirty="0" smtClean="0"/>
              <a:t> </a:t>
            </a:r>
            <a:r>
              <a:rPr lang="en-GB" sz="2000" dirty="0" err="1" smtClean="0"/>
              <a:t>những</a:t>
            </a:r>
            <a:r>
              <a:rPr lang="en-GB" sz="2000" dirty="0" smtClean="0"/>
              <a:t> </a:t>
            </a:r>
            <a:r>
              <a:rPr lang="en-GB" sz="2000" dirty="0" err="1" smtClean="0"/>
              <a:t>ai</a:t>
            </a:r>
            <a:r>
              <a:rPr lang="en-GB" sz="2000" dirty="0" smtClean="0"/>
              <a:t>?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 smtClean="0"/>
              <a:t>Không</a:t>
            </a:r>
            <a:r>
              <a:rPr lang="en-GB" sz="2000" dirty="0" smtClean="0"/>
              <a:t> </a:t>
            </a:r>
            <a:r>
              <a:rPr lang="en-GB" sz="2000" dirty="0" err="1" smtClean="0"/>
              <a:t>khí</a:t>
            </a:r>
            <a:r>
              <a:rPr lang="en-GB" sz="2000" dirty="0" smtClean="0"/>
              <a:t> </a:t>
            </a:r>
            <a:r>
              <a:rPr lang="en-GB" sz="2000" dirty="0" err="1" smtClean="0"/>
              <a:t>bữa</a:t>
            </a:r>
            <a:r>
              <a:rPr lang="en-GB" sz="2000" dirty="0" smtClean="0"/>
              <a:t> </a:t>
            </a:r>
            <a:r>
              <a:rPr lang="en-GB" sz="2000" dirty="0" err="1" smtClean="0"/>
              <a:t>cơm</a:t>
            </a:r>
            <a:r>
              <a:rPr lang="en-GB" sz="2000" dirty="0" smtClean="0"/>
              <a:t> </a:t>
            </a:r>
            <a:r>
              <a:rPr lang="en-GB" sz="2000" dirty="0" err="1" smtClean="0"/>
              <a:t>trong</a:t>
            </a:r>
            <a:r>
              <a:rPr lang="en-GB" sz="2000" dirty="0" smtClean="0"/>
              <a:t> </a:t>
            </a:r>
            <a:r>
              <a:rPr lang="en-GB" sz="2000" dirty="0" err="1" smtClean="0"/>
              <a:t>gia</a:t>
            </a:r>
            <a:r>
              <a:rPr lang="en-GB" sz="2000" dirty="0" smtClean="0"/>
              <a:t> </a:t>
            </a:r>
            <a:r>
              <a:rPr lang="en-GB" sz="2000" dirty="0" err="1" smtClean="0"/>
              <a:t>đình</a:t>
            </a:r>
            <a:r>
              <a:rPr lang="en-GB" sz="2000" dirty="0" smtClean="0"/>
              <a:t> </a:t>
            </a:r>
            <a:r>
              <a:rPr lang="en-GB" sz="2000" dirty="0" err="1" smtClean="0"/>
              <a:t>ntn</a:t>
            </a:r>
            <a:r>
              <a:rPr lang="en-GB" sz="2000" dirty="0" smtClean="0"/>
              <a:t>?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err="1" smtClean="0"/>
              <a:t>Bữa</a:t>
            </a:r>
            <a:r>
              <a:rPr lang="en-GB" sz="2000" dirty="0" smtClean="0"/>
              <a:t> </a:t>
            </a:r>
            <a:r>
              <a:rPr lang="en-GB" sz="2000" dirty="0" err="1" smtClean="0"/>
              <a:t>cơm</a:t>
            </a:r>
            <a:r>
              <a:rPr lang="en-GB" sz="2000" dirty="0" smtClean="0"/>
              <a:t> </a:t>
            </a:r>
            <a:r>
              <a:rPr lang="en-GB" sz="2000" dirty="0" err="1" smtClean="0"/>
              <a:t>gia</a:t>
            </a:r>
            <a:r>
              <a:rPr lang="en-GB" sz="2000" dirty="0" smtClean="0"/>
              <a:t> </a:t>
            </a:r>
            <a:r>
              <a:rPr lang="en-GB" sz="2000" dirty="0" err="1" smtClean="0"/>
              <a:t>đình</a:t>
            </a:r>
            <a:r>
              <a:rPr lang="en-GB" sz="2000" dirty="0" smtClean="0"/>
              <a:t> </a:t>
            </a:r>
            <a:r>
              <a:rPr lang="en-GB" sz="2000" dirty="0" err="1" smtClean="0"/>
              <a:t>diễn</a:t>
            </a:r>
            <a:r>
              <a:rPr lang="en-GB" sz="2000" dirty="0" smtClean="0"/>
              <a:t> </a:t>
            </a:r>
            <a:r>
              <a:rPr lang="en-GB" sz="2000" dirty="0" err="1" smtClean="0"/>
              <a:t>ra</a:t>
            </a:r>
            <a:r>
              <a:rPr lang="en-GB" sz="2000" dirty="0" smtClean="0"/>
              <a:t> ở </a:t>
            </a:r>
            <a:r>
              <a:rPr lang="en-GB" sz="2000" dirty="0" err="1" smtClean="0"/>
              <a:t>đâu</a:t>
            </a:r>
            <a:r>
              <a:rPr lang="en-GB" sz="2000" dirty="0" smtClean="0"/>
              <a:t>?</a:t>
            </a:r>
            <a:r>
              <a:rPr lang="vi-VN" sz="2000" dirty="0" smtClean="0"/>
              <a:t> </a:t>
            </a:r>
            <a:endParaRPr lang="vi-VN" sz="2000" dirty="0"/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942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" name="Google Shape;3200;p48"/>
          <p:cNvSpPr/>
          <p:nvPr/>
        </p:nvSpPr>
        <p:spPr>
          <a:xfrm>
            <a:off x="104574" y="0"/>
            <a:ext cx="9039426" cy="499032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1" name="Google Shape;3201;p48"/>
          <p:cNvSpPr txBox="1">
            <a:spLocks noGrp="1"/>
          </p:cNvSpPr>
          <p:nvPr>
            <p:ph type="title"/>
          </p:nvPr>
        </p:nvSpPr>
        <p:spPr>
          <a:xfrm>
            <a:off x="707200" y="44502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latin typeface="+mn-lt"/>
              </a:rPr>
              <a:t>1.QUAN SÁT</a:t>
            </a:r>
            <a:endParaRPr b="1" dirty="0">
              <a:latin typeface="+mn-lt"/>
            </a:endParaRPr>
          </a:p>
        </p:txBody>
      </p:sp>
      <p:pic>
        <p:nvPicPr>
          <p:cNvPr id="111" name="Picture 9">
            <a:extLst>
              <a:ext uri="{FF2B5EF4-FFF2-40B4-BE49-F238E27FC236}">
                <a16:creationId xmlns:a16="http://schemas.microsoft.com/office/drawing/2014/main" xmlns="" id="{6119B33B-515A-4D5A-A18A-935441BC1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0" y="1005133"/>
            <a:ext cx="3777450" cy="251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3">
            <a:extLst>
              <a:ext uri="{FF2B5EF4-FFF2-40B4-BE49-F238E27FC236}">
                <a16:creationId xmlns:a16="http://schemas.microsoft.com/office/drawing/2014/main" xmlns="" id="{876582FC-811E-4FAE-A106-50431509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97" y="1836234"/>
            <a:ext cx="3437536" cy="235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39"/>
          <p:cNvSpPr/>
          <p:nvPr/>
        </p:nvSpPr>
        <p:spPr>
          <a:xfrm>
            <a:off x="242021" y="0"/>
            <a:ext cx="8696495" cy="49367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V</a:t>
            </a:r>
            <a:endParaRPr dirty="0"/>
          </a:p>
        </p:txBody>
      </p:sp>
      <p:sp>
        <p:nvSpPr>
          <p:cNvPr id="1583" name="Google Shape;1583;p39"/>
          <p:cNvSpPr txBox="1">
            <a:spLocks noGrp="1"/>
          </p:cNvSpPr>
          <p:nvPr>
            <p:ph type="title"/>
          </p:nvPr>
        </p:nvSpPr>
        <p:spPr>
          <a:xfrm>
            <a:off x="639952" y="207870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latin typeface="+mn-lt"/>
              </a:rPr>
              <a:t>Bài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tham</a:t>
            </a:r>
            <a:r>
              <a:rPr lang="en-US" sz="2800" dirty="0" smtClean="0">
                <a:latin typeface="+mn-lt"/>
              </a:rPr>
              <a:t> </a:t>
            </a:r>
            <a:r>
              <a:rPr lang="en-US" sz="2800" dirty="0" err="1" smtClean="0">
                <a:latin typeface="+mn-lt"/>
              </a:rPr>
              <a:t>khảo</a:t>
            </a:r>
            <a:endParaRPr sz="2800" dirty="0">
              <a:latin typeface="+mn-lt"/>
            </a:endParaRPr>
          </a:p>
        </p:txBody>
      </p:sp>
      <p:sp>
        <p:nvSpPr>
          <p:cNvPr id="1720" name="Google Shape;1720;p39"/>
          <p:cNvSpPr/>
          <p:nvPr/>
        </p:nvSpPr>
        <p:spPr>
          <a:xfrm>
            <a:off x="3048568" y="1850365"/>
            <a:ext cx="302301" cy="305335"/>
          </a:xfrm>
          <a:custGeom>
            <a:avLst/>
            <a:gdLst/>
            <a:ahLst/>
            <a:cxnLst/>
            <a:rect l="l" t="t" r="r" b="b"/>
            <a:pathLst>
              <a:path w="206349" h="208420" extrusionOk="0">
                <a:moveTo>
                  <a:pt x="74545" y="0"/>
                </a:moveTo>
                <a:cubicBezTo>
                  <a:pt x="66679" y="0"/>
                  <a:pt x="60277" y="6403"/>
                  <a:pt x="60277" y="14315"/>
                </a:cubicBezTo>
                <a:lnTo>
                  <a:pt x="60277" y="132215"/>
                </a:lnTo>
                <a:cubicBezTo>
                  <a:pt x="56034" y="130929"/>
                  <a:pt x="51498" y="130231"/>
                  <a:pt x="46811" y="130231"/>
                </a:cubicBezTo>
                <a:cubicBezTo>
                  <a:pt x="44829" y="130231"/>
                  <a:pt x="42820" y="130356"/>
                  <a:pt x="40794" y="130614"/>
                </a:cubicBezTo>
                <a:cubicBezTo>
                  <a:pt x="17059" y="133633"/>
                  <a:pt x="0" y="153390"/>
                  <a:pt x="2698" y="174747"/>
                </a:cubicBezTo>
                <a:cubicBezTo>
                  <a:pt x="5165" y="194317"/>
                  <a:pt x="23309" y="208419"/>
                  <a:pt x="44542" y="208419"/>
                </a:cubicBezTo>
                <a:cubicBezTo>
                  <a:pt x="46532" y="208419"/>
                  <a:pt x="48548" y="208295"/>
                  <a:pt x="50581" y="208041"/>
                </a:cubicBezTo>
                <a:cubicBezTo>
                  <a:pt x="73448" y="205160"/>
                  <a:pt x="88860" y="186821"/>
                  <a:pt x="88860" y="166195"/>
                </a:cubicBezTo>
                <a:lnTo>
                  <a:pt x="88860" y="28583"/>
                </a:lnTo>
                <a:lnTo>
                  <a:pt x="177765" y="28583"/>
                </a:lnTo>
                <a:lnTo>
                  <a:pt x="177765" y="112504"/>
                </a:lnTo>
                <a:cubicBezTo>
                  <a:pt x="173523" y="111218"/>
                  <a:pt x="168987" y="110520"/>
                  <a:pt x="164300" y="110520"/>
                </a:cubicBezTo>
                <a:cubicBezTo>
                  <a:pt x="162318" y="110520"/>
                  <a:pt x="160309" y="110645"/>
                  <a:pt x="158283" y="110903"/>
                </a:cubicBezTo>
                <a:cubicBezTo>
                  <a:pt x="134547" y="113922"/>
                  <a:pt x="117489" y="133678"/>
                  <a:pt x="120187" y="155036"/>
                </a:cubicBezTo>
                <a:cubicBezTo>
                  <a:pt x="122655" y="174568"/>
                  <a:pt x="140767" y="188707"/>
                  <a:pt x="162001" y="188707"/>
                </a:cubicBezTo>
                <a:cubicBezTo>
                  <a:pt x="163985" y="188707"/>
                  <a:pt x="165996" y="188584"/>
                  <a:pt x="168024" y="188330"/>
                </a:cubicBezTo>
                <a:cubicBezTo>
                  <a:pt x="190525" y="185494"/>
                  <a:pt x="206349" y="167658"/>
                  <a:pt x="206349" y="147536"/>
                </a:cubicBezTo>
                <a:lnTo>
                  <a:pt x="206349" y="14315"/>
                </a:lnTo>
                <a:cubicBezTo>
                  <a:pt x="206349" y="6403"/>
                  <a:pt x="199946" y="0"/>
                  <a:pt x="1920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2" name="Google Shape;1722;p39"/>
          <p:cNvGrpSpPr/>
          <p:nvPr/>
        </p:nvGrpSpPr>
        <p:grpSpPr>
          <a:xfrm>
            <a:off x="3014295" y="3681524"/>
            <a:ext cx="370847" cy="305412"/>
            <a:chOff x="1042375" y="576025"/>
            <a:chExt cx="5510350" cy="4538075"/>
          </a:xfrm>
        </p:grpSpPr>
        <p:sp>
          <p:nvSpPr>
            <p:cNvPr id="1723" name="Google Shape;1723;p39"/>
            <p:cNvSpPr/>
            <p:nvPr/>
          </p:nvSpPr>
          <p:spPr>
            <a:xfrm>
              <a:off x="2627275" y="1986275"/>
              <a:ext cx="2340575" cy="1404025"/>
            </a:xfrm>
            <a:custGeom>
              <a:avLst/>
              <a:gdLst/>
              <a:ahLst/>
              <a:cxnLst/>
              <a:rect l="l" t="t" r="r" b="b"/>
              <a:pathLst>
                <a:path w="93623" h="56161" extrusionOk="0">
                  <a:moveTo>
                    <a:pt x="11382" y="0"/>
                  </a:moveTo>
                  <a:cubicBezTo>
                    <a:pt x="8728" y="0"/>
                    <a:pt x="6075" y="1016"/>
                    <a:pt x="4064" y="3047"/>
                  </a:cubicBezTo>
                  <a:cubicBezTo>
                    <a:pt x="1" y="7069"/>
                    <a:pt x="1" y="13662"/>
                    <a:pt x="4064" y="17684"/>
                  </a:cubicBezTo>
                  <a:lnTo>
                    <a:pt x="39473" y="53134"/>
                  </a:lnTo>
                  <a:cubicBezTo>
                    <a:pt x="41504" y="55165"/>
                    <a:pt x="44158" y="56161"/>
                    <a:pt x="46811" y="56161"/>
                  </a:cubicBezTo>
                  <a:cubicBezTo>
                    <a:pt x="49465" y="56161"/>
                    <a:pt x="52119" y="55165"/>
                    <a:pt x="54150" y="53134"/>
                  </a:cubicBezTo>
                  <a:lnTo>
                    <a:pt x="89559" y="17684"/>
                  </a:lnTo>
                  <a:cubicBezTo>
                    <a:pt x="93622" y="13662"/>
                    <a:pt x="93622" y="7069"/>
                    <a:pt x="89559" y="3047"/>
                  </a:cubicBezTo>
                  <a:cubicBezTo>
                    <a:pt x="87527" y="1016"/>
                    <a:pt x="84874" y="0"/>
                    <a:pt x="82225" y="0"/>
                  </a:cubicBezTo>
                  <a:cubicBezTo>
                    <a:pt x="79577" y="0"/>
                    <a:pt x="76934" y="1016"/>
                    <a:pt x="74923" y="3047"/>
                  </a:cubicBezTo>
                  <a:lnTo>
                    <a:pt x="46811" y="31117"/>
                  </a:lnTo>
                  <a:lnTo>
                    <a:pt x="18700" y="3047"/>
                  </a:lnTo>
                  <a:cubicBezTo>
                    <a:pt x="16689" y="1016"/>
                    <a:pt x="14036" y="0"/>
                    <a:pt x="113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1042375" y="576025"/>
              <a:ext cx="5510350" cy="4538075"/>
            </a:xfrm>
            <a:custGeom>
              <a:avLst/>
              <a:gdLst/>
              <a:ahLst/>
              <a:cxnLst/>
              <a:rect l="l" t="t" r="r" b="b"/>
              <a:pathLst>
                <a:path w="220414" h="181523" extrusionOk="0">
                  <a:moveTo>
                    <a:pt x="110207" y="22100"/>
                  </a:moveTo>
                  <a:cubicBezTo>
                    <a:pt x="145906" y="22100"/>
                    <a:pt x="174971" y="51165"/>
                    <a:pt x="174971" y="86864"/>
                  </a:cubicBezTo>
                  <a:cubicBezTo>
                    <a:pt x="174971" y="122604"/>
                    <a:pt x="145906" y="151669"/>
                    <a:pt x="110207" y="151669"/>
                  </a:cubicBezTo>
                  <a:cubicBezTo>
                    <a:pt x="74467" y="151669"/>
                    <a:pt x="45402" y="122604"/>
                    <a:pt x="45402" y="86864"/>
                  </a:cubicBezTo>
                  <a:cubicBezTo>
                    <a:pt x="45402" y="51165"/>
                    <a:pt x="74467" y="22100"/>
                    <a:pt x="110207" y="22100"/>
                  </a:cubicBezTo>
                  <a:close/>
                  <a:moveTo>
                    <a:pt x="50875" y="1"/>
                  </a:moveTo>
                  <a:cubicBezTo>
                    <a:pt x="36695" y="1"/>
                    <a:pt x="23220" y="6759"/>
                    <a:pt x="14803" y="18120"/>
                  </a:cubicBezTo>
                  <a:cubicBezTo>
                    <a:pt x="1" y="37980"/>
                    <a:pt x="4147" y="66174"/>
                    <a:pt x="24008" y="80935"/>
                  </a:cubicBezTo>
                  <a:cubicBezTo>
                    <a:pt x="24298" y="81142"/>
                    <a:pt x="24588" y="81350"/>
                    <a:pt x="24878" y="81515"/>
                  </a:cubicBezTo>
                  <a:cubicBezTo>
                    <a:pt x="24754" y="83298"/>
                    <a:pt x="24671" y="85081"/>
                    <a:pt x="24671" y="86864"/>
                  </a:cubicBezTo>
                  <a:cubicBezTo>
                    <a:pt x="24671" y="108549"/>
                    <a:pt x="32798" y="128368"/>
                    <a:pt x="46148" y="143460"/>
                  </a:cubicBezTo>
                  <a:lnTo>
                    <a:pt x="25790" y="163818"/>
                  </a:lnTo>
                  <a:cubicBezTo>
                    <a:pt x="21769" y="167881"/>
                    <a:pt x="21769" y="174432"/>
                    <a:pt x="25790" y="178495"/>
                  </a:cubicBezTo>
                  <a:cubicBezTo>
                    <a:pt x="27822" y="180527"/>
                    <a:pt x="30476" y="181522"/>
                    <a:pt x="33129" y="181522"/>
                  </a:cubicBezTo>
                  <a:cubicBezTo>
                    <a:pt x="35783" y="181522"/>
                    <a:pt x="38436" y="180527"/>
                    <a:pt x="40468" y="178495"/>
                  </a:cubicBezTo>
                  <a:lnTo>
                    <a:pt x="61697" y="157267"/>
                  </a:lnTo>
                  <a:cubicBezTo>
                    <a:pt x="75504" y="166803"/>
                    <a:pt x="92213" y="172401"/>
                    <a:pt x="110207" y="172401"/>
                  </a:cubicBezTo>
                  <a:cubicBezTo>
                    <a:pt x="128202" y="172401"/>
                    <a:pt x="144911" y="166803"/>
                    <a:pt x="158718" y="157267"/>
                  </a:cubicBezTo>
                  <a:lnTo>
                    <a:pt x="179947" y="178495"/>
                  </a:lnTo>
                  <a:cubicBezTo>
                    <a:pt x="181979" y="180527"/>
                    <a:pt x="184632" y="181522"/>
                    <a:pt x="187286" y="181522"/>
                  </a:cubicBezTo>
                  <a:cubicBezTo>
                    <a:pt x="189898" y="181522"/>
                    <a:pt x="192551" y="180527"/>
                    <a:pt x="194583" y="178495"/>
                  </a:cubicBezTo>
                  <a:cubicBezTo>
                    <a:pt x="198646" y="174432"/>
                    <a:pt x="198646" y="167881"/>
                    <a:pt x="194583" y="163818"/>
                  </a:cubicBezTo>
                  <a:lnTo>
                    <a:pt x="174225" y="143460"/>
                  </a:lnTo>
                  <a:cubicBezTo>
                    <a:pt x="187617" y="128368"/>
                    <a:pt x="195703" y="108549"/>
                    <a:pt x="195703" y="86864"/>
                  </a:cubicBezTo>
                  <a:cubicBezTo>
                    <a:pt x="195703" y="85081"/>
                    <a:pt x="195661" y="83298"/>
                    <a:pt x="195537" y="81515"/>
                  </a:cubicBezTo>
                  <a:cubicBezTo>
                    <a:pt x="195827" y="81350"/>
                    <a:pt x="196117" y="81142"/>
                    <a:pt x="196366" y="80935"/>
                  </a:cubicBezTo>
                  <a:cubicBezTo>
                    <a:pt x="216268" y="66174"/>
                    <a:pt x="220414" y="37980"/>
                    <a:pt x="205612" y="18120"/>
                  </a:cubicBezTo>
                  <a:cubicBezTo>
                    <a:pt x="197195" y="6759"/>
                    <a:pt x="183678" y="1"/>
                    <a:pt x="169540" y="1"/>
                  </a:cubicBezTo>
                  <a:cubicBezTo>
                    <a:pt x="160211" y="1"/>
                    <a:pt x="151338" y="2820"/>
                    <a:pt x="143709" y="8210"/>
                  </a:cubicBezTo>
                  <a:cubicBezTo>
                    <a:pt x="133426" y="3774"/>
                    <a:pt x="122107" y="1369"/>
                    <a:pt x="110207" y="1369"/>
                  </a:cubicBezTo>
                  <a:cubicBezTo>
                    <a:pt x="98308" y="1369"/>
                    <a:pt x="86989" y="3774"/>
                    <a:pt x="76706" y="8210"/>
                  </a:cubicBezTo>
                  <a:cubicBezTo>
                    <a:pt x="69077" y="2820"/>
                    <a:pt x="60163" y="1"/>
                    <a:pt x="50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7" name="Google Shape;1727;p39"/>
          <p:cNvSpPr/>
          <p:nvPr/>
        </p:nvSpPr>
        <p:spPr>
          <a:xfrm>
            <a:off x="5927331" y="3754193"/>
            <a:ext cx="233312" cy="232743"/>
          </a:xfrm>
          <a:custGeom>
            <a:avLst/>
            <a:gdLst/>
            <a:ahLst/>
            <a:cxnLst/>
            <a:rect l="l" t="t" r="r" b="b"/>
            <a:pathLst>
              <a:path w="167249" h="166841" extrusionOk="0">
                <a:moveTo>
                  <a:pt x="26516" y="109573"/>
                </a:moveTo>
                <a:lnTo>
                  <a:pt x="57676" y="140732"/>
                </a:lnTo>
                <a:lnTo>
                  <a:pt x="27290" y="144601"/>
                </a:lnTo>
                <a:cubicBezTo>
                  <a:pt x="27126" y="144621"/>
                  <a:pt x="26962" y="144630"/>
                  <a:pt x="26799" y="144630"/>
                </a:cubicBezTo>
                <a:cubicBezTo>
                  <a:pt x="25689" y="144630"/>
                  <a:pt x="24644" y="144180"/>
                  <a:pt x="23834" y="143415"/>
                </a:cubicBezTo>
                <a:cubicBezTo>
                  <a:pt x="22957" y="142486"/>
                  <a:pt x="22493" y="141248"/>
                  <a:pt x="22647" y="139958"/>
                </a:cubicBezTo>
                <a:lnTo>
                  <a:pt x="26516" y="109573"/>
                </a:lnTo>
                <a:close/>
                <a:moveTo>
                  <a:pt x="66033" y="0"/>
                </a:moveTo>
                <a:lnTo>
                  <a:pt x="16147" y="49834"/>
                </a:lnTo>
                <a:cubicBezTo>
                  <a:pt x="14135" y="51898"/>
                  <a:pt x="12846" y="54529"/>
                  <a:pt x="12485" y="57366"/>
                </a:cubicBezTo>
                <a:lnTo>
                  <a:pt x="516" y="152339"/>
                </a:lnTo>
                <a:cubicBezTo>
                  <a:pt x="0" y="156260"/>
                  <a:pt x="1393" y="160232"/>
                  <a:pt x="4179" y="163070"/>
                </a:cubicBezTo>
                <a:cubicBezTo>
                  <a:pt x="6617" y="165507"/>
                  <a:pt x="9892" y="166841"/>
                  <a:pt x="13253" y="166841"/>
                </a:cubicBezTo>
                <a:cubicBezTo>
                  <a:pt x="13804" y="166841"/>
                  <a:pt x="14357" y="166805"/>
                  <a:pt x="14909" y="166732"/>
                </a:cubicBezTo>
                <a:lnTo>
                  <a:pt x="109883" y="154764"/>
                </a:lnTo>
                <a:cubicBezTo>
                  <a:pt x="112720" y="154403"/>
                  <a:pt x="115351" y="153113"/>
                  <a:pt x="117414" y="151101"/>
                </a:cubicBezTo>
                <a:lnTo>
                  <a:pt x="167248" y="101216"/>
                </a:lnTo>
                <a:lnTo>
                  <a:pt x="124069" y="58037"/>
                </a:lnTo>
                <a:lnTo>
                  <a:pt x="84708" y="97347"/>
                </a:lnTo>
                <a:cubicBezTo>
                  <a:pt x="82670" y="99384"/>
                  <a:pt x="80000" y="100403"/>
                  <a:pt x="77324" y="100403"/>
                </a:cubicBezTo>
                <a:cubicBezTo>
                  <a:pt x="74648" y="100403"/>
                  <a:pt x="71965" y="99384"/>
                  <a:pt x="69902" y="97347"/>
                </a:cubicBezTo>
                <a:cubicBezTo>
                  <a:pt x="65826" y="93271"/>
                  <a:pt x="65826" y="86616"/>
                  <a:pt x="69902" y="82541"/>
                </a:cubicBezTo>
                <a:lnTo>
                  <a:pt x="109263" y="43179"/>
                </a:lnTo>
                <a:lnTo>
                  <a:pt x="6603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59" y="685478"/>
            <a:ext cx="2508961" cy="1872593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xmlns="" id="{86BF902C-1D93-4975-AE41-9B361924B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82" y="734463"/>
            <a:ext cx="2595979" cy="183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7">
            <a:extLst>
              <a:ext uri="{FF2B5EF4-FFF2-40B4-BE49-F238E27FC236}">
                <a16:creationId xmlns:a16="http://schemas.microsoft.com/office/drawing/2014/main" xmlns="" id="{E4A06282-717E-4342-B01A-2F15DAD30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332" y="716060"/>
            <a:ext cx="2609194" cy="18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6">
            <a:extLst>
              <a:ext uri="{FF2B5EF4-FFF2-40B4-BE49-F238E27FC236}">
                <a16:creationId xmlns:a16="http://schemas.microsoft.com/office/drawing/2014/main" xmlns="" id="{22A0D67B-E2B8-49AF-8602-F5B627405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886" y="2781597"/>
            <a:ext cx="2696882" cy="190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Picture 3">
            <a:extLst>
              <a:ext uri="{FF2B5EF4-FFF2-40B4-BE49-F238E27FC236}">
                <a16:creationId xmlns:a16="http://schemas.microsoft.com/office/drawing/2014/main" xmlns="" id="{66A10A75-D121-445E-AB30-E187CB8D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20" y="2781597"/>
            <a:ext cx="2603977" cy="194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sychedelic Tape Scrapbook School Center by Slidesgo">
  <a:themeElements>
    <a:clrScheme name="Simple Light">
      <a:dk1>
        <a:srgbClr val="000000"/>
      </a:dk1>
      <a:lt1>
        <a:srgbClr val="FFFFFF"/>
      </a:lt1>
      <a:dk2>
        <a:srgbClr val="80B4FF"/>
      </a:dk2>
      <a:lt2>
        <a:srgbClr val="5BF495"/>
      </a:lt2>
      <a:accent1>
        <a:srgbClr val="FFDB7C"/>
      </a:accent1>
      <a:accent2>
        <a:srgbClr val="FF7CBB"/>
      </a:accent2>
      <a:accent3>
        <a:srgbClr val="FE5B63"/>
      </a:accent3>
      <a:accent4>
        <a:srgbClr val="4C2252"/>
      </a:accent4>
      <a:accent5>
        <a:srgbClr val="000000"/>
      </a:accent5>
      <a:accent6>
        <a:srgbClr val="00000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84</Words>
  <Application>Microsoft Office PowerPoint</Application>
  <PresentationFormat>On-screen Show (16:9)</PresentationFormat>
  <Paragraphs>19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Lora</vt:lpstr>
      <vt:lpstr>Open Sans</vt:lpstr>
      <vt:lpstr>Arial</vt:lpstr>
      <vt:lpstr>Lato</vt:lpstr>
      <vt:lpstr>Londrina Solid</vt:lpstr>
      <vt:lpstr>Psychedelic Tape Scrapbook School Center by Slidesgo</vt:lpstr>
      <vt:lpstr>PowerPoint Presentation</vt:lpstr>
      <vt:lpstr>KHỞI ĐỘNG</vt:lpstr>
      <vt:lpstr>PowerPoint Presentation</vt:lpstr>
      <vt:lpstr>PowerPoint Presentation</vt:lpstr>
      <vt:lpstr>1.QUAN SÁT</vt:lpstr>
      <vt:lpstr>Bài tham khảo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Psychedelic Tape Scrapbook</dc:title>
  <dc:creator>User</dc:creator>
  <cp:lastModifiedBy>ADMIN</cp:lastModifiedBy>
  <cp:revision>56</cp:revision>
  <dcterms:modified xsi:type="dcterms:W3CDTF">2023-03-25T01:51:11Z</dcterms:modified>
</cp:coreProperties>
</file>