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sldIdLst>
    <p:sldId id="323" r:id="rId3"/>
    <p:sldId id="312" r:id="rId4"/>
    <p:sldId id="318" r:id="rId5"/>
    <p:sldId id="319" r:id="rId6"/>
    <p:sldId id="322" r:id="rId7"/>
    <p:sldId id="320" r:id="rId8"/>
    <p:sldId id="321" r:id="rId9"/>
    <p:sldId id="30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6DA32"/>
    <a:srgbClr val="660066"/>
    <a:srgbClr val="0000FF"/>
    <a:srgbClr val="FF66FF"/>
    <a:srgbClr val="FF00FF"/>
    <a:srgbClr val="00CC66"/>
    <a:srgbClr val="FFFF00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3" autoAdjust="0"/>
  </p:normalViewPr>
  <p:slideViewPr>
    <p:cSldViewPr>
      <p:cViewPr varScale="1">
        <p:scale>
          <a:sx n="74" d="100"/>
          <a:sy n="74" d="100"/>
        </p:scale>
        <p:origin x="169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2E4AC53-42E6-43A3-8A00-E66520A6F34A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CF7DEF-AD7C-4204-846D-2481398C8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6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03491-5026-4997-A779-6E2852EEC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E94AB-A4E1-40CE-A6F2-9CFA38A13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50355-657E-42A7-BDA1-93709DF11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DD7261-0388-43F1-ADCF-D7305D33F3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F5817-C7DC-4966-9D2B-7C42A04D1E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35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98521C-04B1-48E6-9A18-E671FBC3DEB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3AB24-5A30-4D82-A89C-CDAF956ABA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5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FC8AD-CBBE-4696-9631-3F64D9F1D22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4F35C2-D0D7-42EF-9B18-0582FCE6E8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2D759-8237-4B66-A0C5-9E82ED02C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70AC1E-154A-4CD5-914B-8F5A90B848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46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C7E2E-5D05-4ABF-A98F-D72087FA19E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FA0D5-19C1-4521-813A-AEECAF7E49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8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B9A2D-91BF-4426-A601-FDE976920A4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785CE9-3D9F-4E08-B4A4-9B63146612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11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562CD-E9FA-4169-B2E9-55482D6DD1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70F5-EEB6-4113-972A-E28ED3A59E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73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B55E4-393A-4CCF-90E7-5D52C470D2D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88395-8414-4661-99E0-86E72A9D77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84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EF1CC-BCD4-47A8-9866-8B139470F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071D78-A002-4A0D-8FD3-58B44473BDC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10E691-1B96-4530-B445-F5180DB2FC6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730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C7085-CC50-4816-ADE4-94E1B4367D3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2E398F-2CCC-42DC-9F10-60AAF06D7F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94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1BFD4-0A4E-49F7-A448-6B79FE17F9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04B5F-82B2-4E19-A8C0-7526381653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9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928B2-D797-4226-809E-5937191112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5D907-6817-4330-8EE1-22A3D2850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E9BC2-4F9A-4BFD-9207-BC99FD338B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64749-DC48-40EC-A18A-B2FE53070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AC5D7-0C59-48B4-8939-FFFCC9ABF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EECC1-70D5-4CA4-AD75-00C8D50CD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4AEB-0840-4AAD-BFC6-0A925996E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F123B9-E1B7-4F8A-8963-C43D21F9A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52CDF1-6F0D-407D-8FEF-220ED27A836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6E061-A436-4075-A207-8EF2A14DFD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4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2" y="2044635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9520" y="3673218"/>
            <a:ext cx="4939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algn="ctr" defTabSz="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Chào</a:t>
            </a:r>
            <a:r>
              <a:rPr lang="en-US" altLang="zh-CN" sz="36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mừng</a:t>
            </a:r>
            <a:r>
              <a:rPr lang="en-US" altLang="zh-CN" sz="36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các</a:t>
            </a:r>
            <a:r>
              <a:rPr lang="en-US" altLang="zh-CN" sz="36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em</a:t>
            </a:r>
            <a:r>
              <a:rPr lang="en-US" altLang="zh-CN" sz="36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</a:p>
          <a:p>
            <a:pPr marL="342900" lvl="1" algn="ctr" defTabSz="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đến</a:t>
            </a:r>
            <a:r>
              <a:rPr lang="en-US" altLang="zh-CN" sz="36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với</a:t>
            </a:r>
            <a:r>
              <a:rPr lang="en-US" altLang="zh-CN" sz="36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tiết</a:t>
            </a:r>
            <a:r>
              <a:rPr lang="en-US" altLang="zh-CN" sz="3600" b="1" i="1" dirty="0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FC6E5B"/>
                  </a:solidFill>
                  <a:prstDash val="solid"/>
                </a:ln>
                <a:pattFill prst="pct50">
                  <a:fgClr>
                    <a:srgbClr val="FC6E5B"/>
                  </a:fgClr>
                  <a:bgClr>
                    <a:srgbClr val="FC6E5B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C6E5B"/>
                  </a:outerShdw>
                </a:effectLst>
                <a:latin typeface="Arial"/>
                <a:ea typeface="字魂17号-萌趣果冻体"/>
                <a:cs typeface="Arial"/>
                <a:sym typeface="+mn-ea"/>
              </a:rPr>
              <a:t>Toán</a:t>
            </a:r>
            <a:endParaRPr lang="en-US" altLang="zh-CN" sz="3600" b="1" i="1" dirty="0">
              <a:ln w="12700">
                <a:solidFill>
                  <a:srgbClr val="FC6E5B"/>
                </a:solidFill>
                <a:prstDash val="solid"/>
              </a:ln>
              <a:pattFill prst="pct50">
                <a:fgClr>
                  <a:srgbClr val="FC6E5B"/>
                </a:fgClr>
                <a:bgClr>
                  <a:srgbClr val="FC6E5B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C6E5B"/>
                </a:outerShdw>
              </a:effectLst>
              <a:latin typeface="Arial"/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4575" y="434498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9372601" y="530120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364788" y="3200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2" y="4232703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2" y="4259070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87045" y="502104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4811" y="251812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8E072FF-705E-CEDB-C02C-1706688D5230}"/>
              </a:ext>
            </a:extLst>
          </p:cNvPr>
          <p:cNvSpPr txBox="1"/>
          <p:nvPr/>
        </p:nvSpPr>
        <p:spPr>
          <a:xfrm>
            <a:off x="0" y="6159602"/>
            <a:ext cx="3268450" cy="737608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GV: </a:t>
            </a:r>
            <a:r>
              <a:rPr lang="en-US" sz="2800" b="1" dirty="0" err="1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Hà</a:t>
            </a:r>
            <a:r>
              <a:rPr lang="en-US" sz="2800" b="1" dirty="0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Thị</a:t>
            </a:r>
            <a:r>
              <a:rPr lang="en-US" sz="2800" b="1" dirty="0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Nunito Black" pitchFamily="2" charset="0"/>
                <a:ea typeface="+mj-ea"/>
                <a:cs typeface="+mj-cs"/>
              </a:rPr>
              <a:t>Ngần</a:t>
            </a:r>
            <a:endParaRPr lang="en-US" sz="2800" b="1" dirty="0">
              <a:solidFill>
                <a:srgbClr val="008000"/>
              </a:solidFill>
              <a:latin typeface="Nunito Black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95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-6051" y="76200"/>
            <a:ext cx="90947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nhêu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852403" y="2524780"/>
            <a:ext cx="1462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838704" y="3402012"/>
            <a:ext cx="2619496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5 + 2 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= 7 (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)                     </a:t>
            </a: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5029200" y="2959421"/>
            <a:ext cx="4059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-6051" y="3191255"/>
            <a:ext cx="1225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Line 95"/>
          <p:cNvSpPr>
            <a:spLocks noChangeShapeType="1"/>
          </p:cNvSpPr>
          <p:nvPr/>
        </p:nvSpPr>
        <p:spPr bwMode="auto">
          <a:xfrm flipH="1">
            <a:off x="1229841" y="34860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Text Box 98"/>
          <p:cNvSpPr txBox="1">
            <a:spLocks noChangeArrowheads="1"/>
          </p:cNvSpPr>
          <p:nvPr/>
        </p:nvSpPr>
        <p:spPr bwMode="auto">
          <a:xfrm>
            <a:off x="2895600" y="3562290"/>
            <a:ext cx="1052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1923963" y="4079719"/>
            <a:ext cx="1125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06"/>
          <p:cNvSpPr>
            <a:spLocks noChangeShapeType="1"/>
          </p:cNvSpPr>
          <p:nvPr/>
        </p:nvSpPr>
        <p:spPr bwMode="auto">
          <a:xfrm>
            <a:off x="2895599" y="34860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Text Box 107"/>
          <p:cNvSpPr txBox="1">
            <a:spLocks noChangeArrowheads="1"/>
          </p:cNvSpPr>
          <p:nvPr/>
        </p:nvSpPr>
        <p:spPr bwMode="auto">
          <a:xfrm>
            <a:off x="1588092" y="3048000"/>
            <a:ext cx="1001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07"/>
          <p:cNvSpPr txBox="1">
            <a:spLocks noChangeArrowheads="1"/>
          </p:cNvSpPr>
          <p:nvPr/>
        </p:nvSpPr>
        <p:spPr bwMode="auto">
          <a:xfrm>
            <a:off x="66439" y="2819400"/>
            <a:ext cx="1001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 rot="5400000">
            <a:off x="2331139" y="2903303"/>
            <a:ext cx="127680" cy="2351557"/>
          </a:xfrm>
          <a:prstGeom prst="rightBrace">
            <a:avLst>
              <a:gd name="adj1" fmla="val 91429"/>
              <a:gd name="adj2" fmla="val 4844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Text Box 107"/>
          <p:cNvSpPr txBox="1">
            <a:spLocks noChangeArrowheads="1"/>
          </p:cNvSpPr>
          <p:nvPr/>
        </p:nvSpPr>
        <p:spPr bwMode="auto">
          <a:xfrm>
            <a:off x="348933" y="2387606"/>
            <a:ext cx="161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95"/>
          <p:cNvSpPr>
            <a:spLocks noChangeShapeType="1"/>
          </p:cNvSpPr>
          <p:nvPr/>
        </p:nvSpPr>
        <p:spPr bwMode="auto">
          <a:xfrm flipH="1">
            <a:off x="1229841" y="34860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Line 106"/>
          <p:cNvSpPr>
            <a:spLocks noChangeShapeType="1"/>
          </p:cNvSpPr>
          <p:nvPr/>
        </p:nvSpPr>
        <p:spPr bwMode="auto">
          <a:xfrm>
            <a:off x="2895599" y="34860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219200" y="340675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219200" y="3943290"/>
            <a:ext cx="2362200" cy="10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895600" y="3361372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229841" y="3352800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566356" y="3881381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19200" y="3891032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895600" y="3886200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0"/>
          <p:cNvSpPr txBox="1">
            <a:spLocks noChangeArrowheads="1"/>
          </p:cNvSpPr>
          <p:nvPr/>
        </p:nvSpPr>
        <p:spPr bwMode="auto">
          <a:xfrm>
            <a:off x="-7517" y="3714690"/>
            <a:ext cx="1334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2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9" grpId="0"/>
      <p:bldP spid="39" grpId="0" animBg="1"/>
      <p:bldP spid="41" grpId="0"/>
      <p:bldP spid="43" grpId="0"/>
      <p:bldP spid="46" grpId="0" animBg="1"/>
      <p:bldP spid="47" grpId="0"/>
      <p:bldP spid="44" grpId="0"/>
      <p:bldP spid="52" grpId="0" animBg="1"/>
      <p:bldP spid="58" grpId="0"/>
      <p:bldP spid="59" grpId="0" animBg="1"/>
      <p:bldP spid="60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-6051" y="-47705"/>
            <a:ext cx="90947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nhêu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5852403" y="252478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838704" y="3402012"/>
            <a:ext cx="2992736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5 + 2 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= 7 (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)                     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840175" y="5181600"/>
            <a:ext cx="361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: a) 7 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endParaRPr lang="en-US" altLang="en-US" sz="2800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               b) 12 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5029200" y="2959421"/>
            <a:ext cx="4059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-13957" y="4903778"/>
            <a:ext cx="296814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35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Line 95"/>
          <p:cNvSpPr>
            <a:spLocks noChangeShapeType="1"/>
          </p:cNvSpPr>
          <p:nvPr/>
        </p:nvSpPr>
        <p:spPr bwMode="auto">
          <a:xfrm flipH="1">
            <a:off x="1229841" y="5132378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3750805" y="5105400"/>
            <a:ext cx="1125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07"/>
          <p:cNvSpPr txBox="1">
            <a:spLocks noChangeArrowheads="1"/>
          </p:cNvSpPr>
          <p:nvPr/>
        </p:nvSpPr>
        <p:spPr bwMode="auto">
          <a:xfrm>
            <a:off x="1588092" y="4805966"/>
            <a:ext cx="1001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07"/>
          <p:cNvSpPr txBox="1">
            <a:spLocks noChangeArrowheads="1"/>
          </p:cNvSpPr>
          <p:nvPr/>
        </p:nvSpPr>
        <p:spPr bwMode="auto">
          <a:xfrm>
            <a:off x="-35672" y="4598977"/>
            <a:ext cx="5106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5029200" y="3886200"/>
            <a:ext cx="40595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cúc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502089" y="4800600"/>
            <a:ext cx="2992736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5 + 7 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= 12 (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)                  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5132378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219200" y="5607766"/>
            <a:ext cx="2362200" cy="10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5087000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07"/>
          <p:cNvSpPr txBox="1">
            <a:spLocks noChangeArrowheads="1"/>
          </p:cNvSpPr>
          <p:nvPr/>
        </p:nvSpPr>
        <p:spPr bwMode="auto">
          <a:xfrm>
            <a:off x="293400" y="2644826"/>
            <a:ext cx="161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02"/>
          <p:cNvSpPr>
            <a:spLocks/>
          </p:cNvSpPr>
          <p:nvPr/>
        </p:nvSpPr>
        <p:spPr bwMode="auto">
          <a:xfrm>
            <a:off x="3646025" y="5029200"/>
            <a:ext cx="148799" cy="657451"/>
          </a:xfrm>
          <a:prstGeom prst="rightBrace">
            <a:avLst>
              <a:gd name="adj1" fmla="val 91429"/>
              <a:gd name="adj2" fmla="val 4844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29841" y="5078428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66356" y="5550086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5580908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-13957" y="3333690"/>
            <a:ext cx="296814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35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Line 95"/>
          <p:cNvSpPr>
            <a:spLocks noChangeShapeType="1"/>
          </p:cNvSpPr>
          <p:nvPr/>
        </p:nvSpPr>
        <p:spPr bwMode="auto">
          <a:xfrm flipH="1">
            <a:off x="1229841" y="35622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 Box 98"/>
          <p:cNvSpPr txBox="1">
            <a:spLocks noChangeArrowheads="1"/>
          </p:cNvSpPr>
          <p:nvPr/>
        </p:nvSpPr>
        <p:spPr bwMode="auto">
          <a:xfrm>
            <a:off x="2895600" y="3638490"/>
            <a:ext cx="1052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00"/>
          <p:cNvSpPr txBox="1">
            <a:spLocks noChangeArrowheads="1"/>
          </p:cNvSpPr>
          <p:nvPr/>
        </p:nvSpPr>
        <p:spPr bwMode="auto">
          <a:xfrm>
            <a:off x="1998205" y="4095690"/>
            <a:ext cx="1125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106"/>
          <p:cNvSpPr>
            <a:spLocks noChangeShapeType="1"/>
          </p:cNvSpPr>
          <p:nvPr/>
        </p:nvSpPr>
        <p:spPr bwMode="auto">
          <a:xfrm>
            <a:off x="2895599" y="35622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Text Box 107"/>
          <p:cNvSpPr txBox="1">
            <a:spLocks noChangeArrowheads="1"/>
          </p:cNvSpPr>
          <p:nvPr/>
        </p:nvSpPr>
        <p:spPr bwMode="auto">
          <a:xfrm>
            <a:off x="1588092" y="3235878"/>
            <a:ext cx="1001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07"/>
          <p:cNvSpPr txBox="1">
            <a:spLocks noChangeArrowheads="1"/>
          </p:cNvSpPr>
          <p:nvPr/>
        </p:nvSpPr>
        <p:spPr bwMode="auto">
          <a:xfrm>
            <a:off x="0" y="3028890"/>
            <a:ext cx="1001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utoShape 102"/>
          <p:cNvSpPr>
            <a:spLocks/>
          </p:cNvSpPr>
          <p:nvPr/>
        </p:nvSpPr>
        <p:spPr bwMode="auto">
          <a:xfrm rot="5400000">
            <a:off x="2341781" y="2907552"/>
            <a:ext cx="127680" cy="2351557"/>
          </a:xfrm>
          <a:prstGeom prst="rightBrace">
            <a:avLst>
              <a:gd name="adj1" fmla="val 91429"/>
              <a:gd name="adj2" fmla="val 4844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Text Box 107"/>
          <p:cNvSpPr txBox="1">
            <a:spLocks noChangeArrowheads="1"/>
          </p:cNvSpPr>
          <p:nvPr/>
        </p:nvSpPr>
        <p:spPr bwMode="auto">
          <a:xfrm>
            <a:off x="293400" y="2644826"/>
            <a:ext cx="161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95"/>
          <p:cNvSpPr>
            <a:spLocks noChangeShapeType="1"/>
          </p:cNvSpPr>
          <p:nvPr/>
        </p:nvSpPr>
        <p:spPr bwMode="auto">
          <a:xfrm flipH="1">
            <a:off x="1229841" y="35622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Line 106"/>
          <p:cNvSpPr>
            <a:spLocks noChangeShapeType="1"/>
          </p:cNvSpPr>
          <p:nvPr/>
        </p:nvSpPr>
        <p:spPr bwMode="auto">
          <a:xfrm>
            <a:off x="2895599" y="3562290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Text Box 107"/>
          <p:cNvSpPr txBox="1">
            <a:spLocks noChangeArrowheads="1"/>
          </p:cNvSpPr>
          <p:nvPr/>
        </p:nvSpPr>
        <p:spPr bwMode="auto">
          <a:xfrm>
            <a:off x="1588092" y="3235878"/>
            <a:ext cx="1001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219200" y="356229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219200" y="4019490"/>
            <a:ext cx="2362200" cy="10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895600" y="3516912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229841" y="3508340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66356" y="3957581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19200" y="3967232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95600" y="3962400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107"/>
          <p:cNvSpPr txBox="1">
            <a:spLocks noChangeArrowheads="1"/>
          </p:cNvSpPr>
          <p:nvPr/>
        </p:nvSpPr>
        <p:spPr bwMode="auto">
          <a:xfrm>
            <a:off x="2008803" y="5238690"/>
            <a:ext cx="1001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1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5" grpId="0"/>
      <p:bldP spid="48" grpId="0"/>
      <p:bldP spid="22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6399" y="144740"/>
            <a:ext cx="90264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Bài toán 2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1364620" y="2189202"/>
            <a:ext cx="13942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35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>
            <a:off x="2676226" y="2511055"/>
            <a:ext cx="8389" cy="50179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100"/>
          <p:cNvSpPr txBox="1">
            <a:spLocks noChangeArrowheads="1"/>
          </p:cNvSpPr>
          <p:nvPr/>
        </p:nvSpPr>
        <p:spPr bwMode="auto">
          <a:xfrm>
            <a:off x="5219272" y="2539166"/>
            <a:ext cx="1125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6"/>
          <p:cNvSpPr>
            <a:spLocks noChangeShapeType="1"/>
          </p:cNvSpPr>
          <p:nvPr/>
        </p:nvSpPr>
        <p:spPr bwMode="auto">
          <a:xfrm>
            <a:off x="4330858" y="2509165"/>
            <a:ext cx="23183" cy="4894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07"/>
          <p:cNvSpPr txBox="1">
            <a:spLocks noChangeArrowheads="1"/>
          </p:cNvSpPr>
          <p:nvPr/>
        </p:nvSpPr>
        <p:spPr bwMode="auto">
          <a:xfrm>
            <a:off x="3035892" y="2114490"/>
            <a:ext cx="1307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2514600"/>
            <a:ext cx="167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67000" y="3003406"/>
            <a:ext cx="2209800" cy="94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2466982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102"/>
          <p:cNvSpPr>
            <a:spLocks/>
          </p:cNvSpPr>
          <p:nvPr/>
        </p:nvSpPr>
        <p:spPr bwMode="auto">
          <a:xfrm>
            <a:off x="5078830" y="2393879"/>
            <a:ext cx="140442" cy="680044"/>
          </a:xfrm>
          <a:prstGeom prst="rightBrace">
            <a:avLst>
              <a:gd name="adj1" fmla="val 91429"/>
              <a:gd name="adj2" fmla="val 4844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77641" y="2466982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0" y="2940455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2950106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945274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2667000" y="1708103"/>
            <a:ext cx="161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7"/>
          <p:cNvSpPr txBox="1">
            <a:spLocks noChangeArrowheads="1"/>
          </p:cNvSpPr>
          <p:nvPr/>
        </p:nvSpPr>
        <p:spPr bwMode="auto">
          <a:xfrm>
            <a:off x="4287748" y="2261942"/>
            <a:ext cx="8161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102"/>
          <p:cNvSpPr>
            <a:spLocks/>
          </p:cNvSpPr>
          <p:nvPr/>
        </p:nvSpPr>
        <p:spPr bwMode="auto">
          <a:xfrm rot="16200000">
            <a:off x="4580970" y="2696266"/>
            <a:ext cx="45719" cy="481123"/>
          </a:xfrm>
          <a:prstGeom prst="rightBrace">
            <a:avLst>
              <a:gd name="adj1" fmla="val 91429"/>
              <a:gd name="adj2" fmla="val 4844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337803" y="3505200"/>
            <a:ext cx="1462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i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58889" y="4382432"/>
            <a:ext cx="3329351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13 (</a:t>
            </a:r>
            <a:r>
              <a:rPr lang="en-US" alt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)                     </a:t>
            </a:r>
            <a:endParaRPr lang="en-US" altLang="en-US" sz="2800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33600" y="5793399"/>
            <a:ext cx="39912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23 </a:t>
            </a:r>
            <a:r>
              <a:rPr lang="en-US" alt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2286000" y="3939841"/>
            <a:ext cx="4059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2286000" y="4866620"/>
            <a:ext cx="4059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743200" y="5373032"/>
            <a:ext cx="3314796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13 </a:t>
            </a:r>
            <a:r>
              <a:rPr lang="en-US" altLang="vi-VN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>
                <a:solidFill>
                  <a:srgbClr val="660066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23 (</a:t>
            </a:r>
            <a:r>
              <a:rPr lang="en-US" altLang="en-US" sz="2800" dirty="0" err="1" smtClean="0">
                <a:solidFill>
                  <a:srgbClr val="660066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2800" dirty="0" smtClean="0">
                <a:solidFill>
                  <a:srgbClr val="660066"/>
                </a:solidFill>
                <a:latin typeface="Times New Roman" panose="02020603050405020304" pitchFamily="18" charset="0"/>
              </a:rPr>
              <a:t>)                     </a:t>
            </a:r>
            <a:endParaRPr lang="en-US" altLang="en-US" sz="2800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1375188" y="2649525"/>
            <a:ext cx="1394269" cy="4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35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4" grpId="0" animBg="1"/>
      <p:bldP spid="19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838200"/>
            <a:ext cx="90264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quyển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ngăn</a:t>
            </a:r>
            <a:r>
              <a:rPr lang="en-US" sz="2800" dirty="0" smtClean="0"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6399" y="144740"/>
            <a:ext cx="90264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</a:rPr>
              <a:t>1. </a:t>
            </a:r>
            <a:r>
              <a:rPr lang="en-US" sz="2800" dirty="0" smtClean="0">
                <a:latin typeface="Times New Roman" pitchFamily="18" charset="0"/>
              </a:rPr>
              <a:t>Can </a:t>
            </a:r>
            <a:r>
              <a:rPr lang="en-US" sz="2800" dirty="0" err="1" smtClean="0">
                <a:latin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</a:rPr>
              <a:t> 5 </a:t>
            </a:r>
            <a:r>
              <a:rPr lang="en-US" sz="2800" i="1" dirty="0" smtClean="0">
                <a:latin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mắm</a:t>
            </a:r>
            <a:r>
              <a:rPr lang="en-US" sz="2800" dirty="0" smtClean="0">
                <a:latin typeface="Times New Roman" pitchFamily="18" charset="0"/>
              </a:rPr>
              <a:t>, can </a:t>
            </a:r>
            <a:r>
              <a:rPr lang="en-US" sz="2800" dirty="0" err="1" smtClean="0">
                <a:latin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gấp</a:t>
            </a:r>
            <a:r>
              <a:rPr lang="en-US" sz="2800" dirty="0" smtClean="0">
                <a:latin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</a:rPr>
              <a:t> can </a:t>
            </a:r>
            <a:r>
              <a:rPr lang="en-US" sz="2800" dirty="0" err="1" smtClean="0">
                <a:latin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</a:rPr>
              <a:t> can </a:t>
            </a:r>
            <a:r>
              <a:rPr lang="en-US" sz="2800" dirty="0" err="1" smtClean="0">
                <a:latin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lít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mắm</a:t>
            </a:r>
            <a:r>
              <a:rPr lang="en-US" sz="2800" dirty="0" smtClean="0">
                <a:latin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1600733" y="2517664"/>
            <a:ext cx="2968140" cy="101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350"/>
              </a:spcBef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3058641" y="2746264"/>
            <a:ext cx="1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3" name="Text Box 107"/>
          <p:cNvSpPr txBox="1">
            <a:spLocks noChangeArrowheads="1"/>
          </p:cNvSpPr>
          <p:nvPr/>
        </p:nvSpPr>
        <p:spPr bwMode="auto">
          <a:xfrm>
            <a:off x="3047999" y="1814723"/>
            <a:ext cx="161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95"/>
          <p:cNvSpPr>
            <a:spLocks noChangeShapeType="1"/>
          </p:cNvSpPr>
          <p:nvPr/>
        </p:nvSpPr>
        <p:spPr bwMode="auto">
          <a:xfrm flipH="1">
            <a:off x="3043598" y="2746263"/>
            <a:ext cx="15043" cy="6565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Line 106"/>
          <p:cNvSpPr>
            <a:spLocks noChangeShapeType="1"/>
          </p:cNvSpPr>
          <p:nvPr/>
        </p:nvSpPr>
        <p:spPr bwMode="auto">
          <a:xfrm flipH="1">
            <a:off x="3809812" y="2746263"/>
            <a:ext cx="10527" cy="6312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Text Box 107"/>
          <p:cNvSpPr txBox="1">
            <a:spLocks noChangeArrowheads="1"/>
          </p:cNvSpPr>
          <p:nvPr/>
        </p:nvSpPr>
        <p:spPr bwMode="auto">
          <a:xfrm>
            <a:off x="3185492" y="2294865"/>
            <a:ext cx="548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0" y="2746264"/>
            <a:ext cx="7790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0" y="3377519"/>
            <a:ext cx="2362200" cy="10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26332" y="2667000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58641" y="2692314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95156" y="3315610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0" y="3325261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33710" y="3320429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36606" y="3308529"/>
            <a:ext cx="0" cy="123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02"/>
          <p:cNvSpPr>
            <a:spLocks/>
          </p:cNvSpPr>
          <p:nvPr/>
        </p:nvSpPr>
        <p:spPr bwMode="auto">
          <a:xfrm>
            <a:off x="5500588" y="2673803"/>
            <a:ext cx="138212" cy="775276"/>
          </a:xfrm>
          <a:prstGeom prst="rightBrace">
            <a:avLst>
              <a:gd name="adj1" fmla="val 91429"/>
              <a:gd name="adj2" fmla="val 48443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 Box 107"/>
          <p:cNvSpPr txBox="1">
            <a:spLocks noChangeArrowheads="1"/>
          </p:cNvSpPr>
          <p:nvPr/>
        </p:nvSpPr>
        <p:spPr bwMode="auto">
          <a:xfrm>
            <a:off x="5646641" y="2826902"/>
            <a:ext cx="548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4079432"/>
            <a:ext cx="4343400" cy="2362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   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mắm</a:t>
            </a:r>
            <a:r>
              <a:rPr lang="en-US" sz="2400" dirty="0" smtClean="0">
                <a:solidFill>
                  <a:schemeClr val="tx1"/>
                </a:solidFill>
              </a:rPr>
              <a:t> ở can </a:t>
            </a:r>
            <a:r>
              <a:rPr lang="en-US" sz="2400" dirty="0" err="1" smtClean="0">
                <a:solidFill>
                  <a:schemeClr val="tx1"/>
                </a:solidFill>
              </a:rPr>
              <a:t>thứ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        5 x        =        (</a:t>
            </a:r>
            <a:r>
              <a:rPr lang="en-US" sz="2400" i="1" dirty="0" smtClean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mắm</a:t>
            </a:r>
            <a:r>
              <a:rPr lang="en-US" sz="2400" dirty="0" smtClean="0">
                <a:solidFill>
                  <a:schemeClr val="tx1"/>
                </a:solidFill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can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           +         =       (</a:t>
            </a:r>
            <a:r>
              <a:rPr lang="en-US" sz="2400" i="1" dirty="0" smtClean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</a:rPr>
              <a:t>Đáp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:        </a:t>
            </a:r>
            <a:r>
              <a:rPr lang="en-US" sz="2400" i="1" dirty="0" smtClean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mắm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059" y="4915102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93808" y="4915102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29700" y="5632902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623526" y="5632902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328910" y="5632902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67859" y="6006411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  <p:bldP spid="14" grpId="0" animBg="1"/>
      <p:bldP spid="15" grpId="0" animBg="1"/>
      <p:bldP spid="16" grpId="0"/>
      <p:bldP spid="30" grpId="0" animBg="1"/>
      <p:bldP spid="30" grpId="1" animBg="1"/>
      <p:bldP spid="31" grpId="0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" y="5100504"/>
            <a:ext cx="17430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172200" cy="29035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449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Nunito Black</vt:lpstr>
      <vt:lpstr>Times New Roman</vt:lpstr>
      <vt:lpstr>VNI-Times</vt:lpstr>
      <vt:lpstr>字魂17号-萌趣果冻体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Minh Khai Lớp: Ba 5 </dc:title>
  <dc:creator>@@@</dc:creator>
  <cp:lastModifiedBy>Administrator</cp:lastModifiedBy>
  <cp:revision>546</cp:revision>
  <dcterms:created xsi:type="dcterms:W3CDTF">2007-10-12T16:54:26Z</dcterms:created>
  <dcterms:modified xsi:type="dcterms:W3CDTF">2023-04-05T13:36:57Z</dcterms:modified>
</cp:coreProperties>
</file>