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sldIdLst>
    <p:sldId id="293" r:id="rId2"/>
    <p:sldId id="286" r:id="rId3"/>
    <p:sldId id="302" r:id="rId4"/>
    <p:sldId id="306" r:id="rId5"/>
    <p:sldId id="284" r:id="rId6"/>
    <p:sldId id="290" r:id="rId7"/>
    <p:sldId id="303" r:id="rId8"/>
    <p:sldId id="304" r:id="rId9"/>
    <p:sldId id="305" r:id="rId10"/>
    <p:sldId id="307" r:id="rId11"/>
    <p:sldId id="298" r:id="rId12"/>
    <p:sldId id="281" r:id="rId13"/>
    <p:sldId id="308"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Black"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Arial Black"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Arial Black"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Arial Black" pitchFamily="34" charset="0"/>
        <a:ea typeface="+mn-ea"/>
        <a:cs typeface="Arial" charset="0"/>
      </a:defRPr>
    </a:lvl5pPr>
    <a:lvl6pPr marL="2286000" algn="l" defTabSz="914400" rtl="0" eaLnBrk="1" latinLnBrk="0" hangingPunct="1">
      <a:defRPr kern="1200">
        <a:solidFill>
          <a:schemeClr val="tx1"/>
        </a:solidFill>
        <a:latin typeface="Arial Black" pitchFamily="34" charset="0"/>
        <a:ea typeface="+mn-ea"/>
        <a:cs typeface="Arial" charset="0"/>
      </a:defRPr>
    </a:lvl6pPr>
    <a:lvl7pPr marL="2743200" algn="l" defTabSz="914400" rtl="0" eaLnBrk="1" latinLnBrk="0" hangingPunct="1">
      <a:defRPr kern="1200">
        <a:solidFill>
          <a:schemeClr val="tx1"/>
        </a:solidFill>
        <a:latin typeface="Arial Black" pitchFamily="34" charset="0"/>
        <a:ea typeface="+mn-ea"/>
        <a:cs typeface="Arial" charset="0"/>
      </a:defRPr>
    </a:lvl7pPr>
    <a:lvl8pPr marL="3200400" algn="l" defTabSz="914400" rtl="0" eaLnBrk="1" latinLnBrk="0" hangingPunct="1">
      <a:defRPr kern="1200">
        <a:solidFill>
          <a:schemeClr val="tx1"/>
        </a:solidFill>
        <a:latin typeface="Arial Black" pitchFamily="34" charset="0"/>
        <a:ea typeface="+mn-ea"/>
        <a:cs typeface="Arial" charset="0"/>
      </a:defRPr>
    </a:lvl8pPr>
    <a:lvl9pPr marL="3657600" algn="l" defTabSz="914400" rtl="0" eaLnBrk="1" latinLnBrk="0" hangingPunct="1">
      <a:defRPr kern="1200">
        <a:solidFill>
          <a:schemeClr val="tx1"/>
        </a:solidFill>
        <a:latin typeface="Arial Blac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8"/>
    <p:penClr>
      <a:srgbClr val="009999"/>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66"/>
    <a:srgbClr val="000099"/>
    <a:srgbClr val="990000"/>
    <a:srgbClr val="00FFFF"/>
    <a:srgbClr val="FF3300"/>
    <a:srgbClr val="00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1" autoAdjust="0"/>
    <p:restoredTop sz="92593" autoAdjust="0"/>
  </p:normalViewPr>
  <p:slideViewPr>
    <p:cSldViewPr>
      <p:cViewPr varScale="1">
        <p:scale>
          <a:sx n="78" d="100"/>
          <a:sy n="78" d="100"/>
        </p:scale>
        <p:origin x="-10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6" name="Group 6"/>
            <p:cNvGrpSpPr>
              <a:grpSpLocks/>
            </p:cNvGrpSpPr>
            <p:nvPr/>
          </p:nvGrpSpPr>
          <p:grpSpPr bwMode="auto">
            <a:xfrm>
              <a:off x="1312" y="188"/>
              <a:ext cx="4299" cy="3371"/>
              <a:chOff x="0" y="1"/>
              <a:chExt cx="5533" cy="4340"/>
            </a:xfrm>
          </p:grpSpPr>
          <p:grpSp>
            <p:nvGrpSpPr>
              <p:cNvPr id="22" name="Group 7"/>
              <p:cNvGrpSpPr>
                <a:grpSpLocks/>
              </p:cNvGrpSpPr>
              <p:nvPr/>
            </p:nvGrpSpPr>
            <p:grpSpPr bwMode="auto">
              <a:xfrm>
                <a:off x="0" y="1"/>
                <a:ext cx="5470" cy="4340"/>
                <a:chOff x="0" y="1"/>
                <a:chExt cx="5470" cy="4340"/>
              </a:xfrm>
            </p:grpSpPr>
            <p:grpSp>
              <p:nvGrpSpPr>
                <p:cNvPr id="33" name="Group 8"/>
                <p:cNvGrpSpPr>
                  <a:grpSpLocks/>
                </p:cNvGrpSpPr>
                <p:nvPr/>
              </p:nvGrpSpPr>
              <p:grpSpPr bwMode="auto">
                <a:xfrm>
                  <a:off x="1339" y="787"/>
                  <a:ext cx="2919" cy="2150"/>
                  <a:chOff x="1265" y="815"/>
                  <a:chExt cx="2919" cy="2150"/>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134" name="Oval 10"/>
                  <p:cNvSpPr>
                    <a:spLocks noChangeArrowheads="1"/>
                  </p:cNvSpPr>
                  <p:nvPr/>
                </p:nvSpPr>
                <p:spPr bwMode="hidden">
                  <a:xfrm>
                    <a:off x="2379" y="1601"/>
                    <a:ext cx="578"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34" name="Group 11"/>
                <p:cNvGrpSpPr>
                  <a:grpSpLocks/>
                </p:cNvGrpSpPr>
                <p:nvPr/>
              </p:nvGrpSpPr>
              <p:grpSpPr bwMode="auto">
                <a:xfrm>
                  <a:off x="0" y="1"/>
                  <a:ext cx="5470" cy="4340"/>
                  <a:chOff x="0" y="1"/>
                  <a:chExt cx="5470" cy="4340"/>
                </a:xfrm>
              </p:grpSpPr>
              <p:grpSp>
                <p:nvGrpSpPr>
                  <p:cNvPr id="35" name="Group 12"/>
                  <p:cNvGrpSpPr>
                    <a:grpSpLocks/>
                  </p:cNvGrpSpPr>
                  <p:nvPr/>
                </p:nvGrpSpPr>
                <p:grpSpPr bwMode="auto">
                  <a:xfrm>
                    <a:off x="3544" y="1503"/>
                    <a:ext cx="1259" cy="2325"/>
                    <a:chOff x="3470" y="1531"/>
                    <a:chExt cx="1259" cy="2325"/>
                  </a:xfrm>
                </p:grpSpPr>
                <p:sp>
                  <p:nvSpPr>
                    <p:cNvPr id="131" name="Freeform 13"/>
                    <p:cNvSpPr>
                      <a:spLocks/>
                    </p:cNvSpPr>
                    <p:nvPr/>
                  </p:nvSpPr>
                  <p:spPr bwMode="hidden">
                    <a:xfrm rot="2711884">
                      <a:off x="2764" y="2237"/>
                      <a:ext cx="1725"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132" name="Freeform 14"/>
                    <p:cNvSpPr>
                      <a:spLocks/>
                    </p:cNvSpPr>
                    <p:nvPr/>
                  </p:nvSpPr>
                  <p:spPr bwMode="hidden">
                    <a:xfrm rot="2711884">
                      <a:off x="4022" y="3149"/>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36" name="Group 15"/>
                  <p:cNvGrpSpPr>
                    <a:grpSpLocks/>
                  </p:cNvGrpSpPr>
                  <p:nvPr/>
                </p:nvGrpSpPr>
                <p:grpSpPr bwMode="auto">
                  <a:xfrm>
                    <a:off x="2938" y="1992"/>
                    <a:ext cx="2462" cy="1331"/>
                    <a:chOff x="2864" y="2020"/>
                    <a:chExt cx="2462" cy="1331"/>
                  </a:xfrm>
                </p:grpSpPr>
                <p:sp>
                  <p:nvSpPr>
                    <p:cNvPr id="129" name="Freeform 16"/>
                    <p:cNvSpPr>
                      <a:spLocks/>
                    </p:cNvSpPr>
                    <p:nvPr/>
                  </p:nvSpPr>
                  <p:spPr bwMode="hidden">
                    <a:xfrm rot="2104081">
                      <a:off x="2864" y="2020"/>
                      <a:ext cx="1813"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30" name="Freeform 17"/>
                    <p:cNvSpPr>
                      <a:spLocks/>
                    </p:cNvSpPr>
                    <p:nvPr/>
                  </p:nvSpPr>
                  <p:spPr bwMode="hidden">
                    <a:xfrm rot="2104081">
                      <a:off x="4352"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7" name="Group 18"/>
                  <p:cNvGrpSpPr>
                    <a:grpSpLocks/>
                  </p:cNvGrpSpPr>
                  <p:nvPr/>
                </p:nvGrpSpPr>
                <p:grpSpPr bwMode="auto">
                  <a:xfrm>
                    <a:off x="2970" y="1804"/>
                    <a:ext cx="2478" cy="1064"/>
                    <a:chOff x="2896" y="1832"/>
                    <a:chExt cx="2478" cy="1064"/>
                  </a:xfrm>
                </p:grpSpPr>
                <p:sp>
                  <p:nvSpPr>
                    <p:cNvPr id="127" name="Freeform 19"/>
                    <p:cNvSpPr>
                      <a:spLocks/>
                    </p:cNvSpPr>
                    <p:nvPr/>
                  </p:nvSpPr>
                  <p:spPr bwMode="hidden">
                    <a:xfrm rot="1582915">
                      <a:off x="2896"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8" name="Freeform 20"/>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6" name="Freeform 23"/>
                    <p:cNvSpPr>
                      <a:spLocks/>
                    </p:cNvSpPr>
                    <p:nvPr/>
                  </p:nvSpPr>
                  <p:spPr bwMode="hidden">
                    <a:xfrm rot="1080363">
                      <a:off x="4495" y="2036"/>
                      <a:ext cx="901" cy="52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4" name="Freeform 26"/>
                    <p:cNvSpPr>
                      <a:spLocks/>
                    </p:cNvSpPr>
                    <p:nvPr/>
                  </p:nvSpPr>
                  <p:spPr bwMode="hidden">
                    <a:xfrm rot="463793">
                      <a:off x="4469"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40" name="Group 27"/>
                  <p:cNvGrpSpPr>
                    <a:grpSpLocks/>
                  </p:cNvGrpSpPr>
                  <p:nvPr/>
                </p:nvGrpSpPr>
                <p:grpSpPr bwMode="auto">
                  <a:xfrm>
                    <a:off x="3057" y="1241"/>
                    <a:ext cx="2150" cy="342"/>
                    <a:chOff x="2983" y="1269"/>
                    <a:chExt cx="2150" cy="342"/>
                  </a:xfrm>
                </p:grpSpPr>
                <p:sp>
                  <p:nvSpPr>
                    <p:cNvPr id="121" name="Freeform 28"/>
                    <p:cNvSpPr>
                      <a:spLocks/>
                    </p:cNvSpPr>
                    <p:nvPr/>
                  </p:nvSpPr>
                  <p:spPr bwMode="hidden">
                    <a:xfrm rot="-84182">
                      <a:off x="2983" y="1290"/>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2" name="Freeform 29"/>
                    <p:cNvSpPr>
                      <a:spLocks/>
                    </p:cNvSpPr>
                    <p:nvPr/>
                  </p:nvSpPr>
                  <p:spPr bwMode="hidden">
                    <a:xfrm rot="-84182">
                      <a:off x="4379" y="1269"/>
                      <a:ext cx="754" cy="3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41" name="Group 30"/>
                  <p:cNvGrpSpPr>
                    <a:grpSpLocks/>
                  </p:cNvGrpSpPr>
                  <p:nvPr/>
                </p:nvGrpSpPr>
                <p:grpSpPr bwMode="auto">
                  <a:xfrm>
                    <a:off x="3012" y="890"/>
                    <a:ext cx="1879" cy="426"/>
                    <a:chOff x="2938" y="918"/>
                    <a:chExt cx="1879" cy="426"/>
                  </a:xfrm>
                </p:grpSpPr>
                <p:sp>
                  <p:nvSpPr>
                    <p:cNvPr id="119" name="Freeform 31"/>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20" name="Freeform 32"/>
                    <p:cNvSpPr>
                      <a:spLocks/>
                    </p:cNvSpPr>
                    <p:nvPr/>
                  </p:nvSpPr>
                  <p:spPr bwMode="hidden">
                    <a:xfrm rot="-802576">
                      <a:off x="4155" y="918"/>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8" name="Freeform 35"/>
                    <p:cNvSpPr>
                      <a:spLocks/>
                    </p:cNvSpPr>
                    <p:nvPr/>
                  </p:nvSpPr>
                  <p:spPr bwMode="hidden">
                    <a:xfrm rot="18888116" flipH="1">
                      <a:off x="419" y="3271"/>
                      <a:ext cx="92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3" name="Group 36"/>
                  <p:cNvGrpSpPr>
                    <a:grpSpLocks/>
                  </p:cNvGrpSpPr>
                  <p:nvPr/>
                </p:nvGrpSpPr>
                <p:grpSpPr bwMode="auto">
                  <a:xfrm>
                    <a:off x="69" y="2168"/>
                    <a:ext cx="2461" cy="1334"/>
                    <a:chOff x="-5" y="2196"/>
                    <a:chExt cx="2461" cy="1334"/>
                  </a:xfrm>
                </p:grpSpPr>
                <p:sp>
                  <p:nvSpPr>
                    <p:cNvPr id="115" name="Freeform 37"/>
                    <p:cNvSpPr>
                      <a:spLocks/>
                    </p:cNvSpPr>
                    <p:nvPr/>
                  </p:nvSpPr>
                  <p:spPr bwMode="hidden">
                    <a:xfrm rot="19495919" flipH="1">
                      <a:off x="644" y="2196"/>
                      <a:ext cx="1812" cy="34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6" name="Freeform 38"/>
                    <p:cNvSpPr>
                      <a:spLocks/>
                    </p:cNvSpPr>
                    <p:nvPr/>
                  </p:nvSpPr>
                  <p:spPr bwMode="hidden">
                    <a:xfrm rot="19495919" flipH="1">
                      <a:off x="-5" y="2984"/>
                      <a:ext cx="973" cy="54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4" name="Group 39"/>
                  <p:cNvGrpSpPr>
                    <a:grpSpLocks/>
                  </p:cNvGrpSpPr>
                  <p:nvPr/>
                </p:nvGrpSpPr>
                <p:grpSpPr bwMode="auto">
                  <a:xfrm>
                    <a:off x="22" y="1981"/>
                    <a:ext cx="2477" cy="1063"/>
                    <a:chOff x="-52" y="2009"/>
                    <a:chExt cx="2477" cy="1063"/>
                  </a:xfrm>
                </p:grpSpPr>
                <p:sp>
                  <p:nvSpPr>
                    <p:cNvPr id="113" name="Freeform 40"/>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4" name="Freeform 41"/>
                    <p:cNvSpPr>
                      <a:spLocks/>
                    </p:cNvSpPr>
                    <p:nvPr/>
                  </p:nvSpPr>
                  <p:spPr bwMode="hidden">
                    <a:xfrm rot="20017085" flipH="1">
                      <a:off x="-52" y="2596"/>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5" name="Group 42"/>
                  <p:cNvGrpSpPr>
                    <a:grpSpLocks/>
                  </p:cNvGrpSpPr>
                  <p:nvPr/>
                </p:nvGrpSpPr>
                <p:grpSpPr bwMode="auto">
                  <a:xfrm>
                    <a:off x="0" y="1786"/>
                    <a:ext cx="2472" cy="927"/>
                    <a:chOff x="-74" y="1814"/>
                    <a:chExt cx="2472" cy="927"/>
                  </a:xfrm>
                </p:grpSpPr>
                <p:sp>
                  <p:nvSpPr>
                    <p:cNvPr id="111" name="Freeform 43"/>
                    <p:cNvSpPr>
                      <a:spLocks/>
                    </p:cNvSpPr>
                    <p:nvPr/>
                  </p:nvSpPr>
                  <p:spPr bwMode="hidden">
                    <a:xfrm rot="20519637" flipH="1">
                      <a:off x="721" y="1814"/>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2" name="Freeform 44"/>
                    <p:cNvSpPr>
                      <a:spLocks/>
                    </p:cNvSpPr>
                    <p:nvPr/>
                  </p:nvSpPr>
                  <p:spPr bwMode="hidden">
                    <a:xfrm rot="20519637" flipH="1">
                      <a:off x="-74" y="2214"/>
                      <a:ext cx="901" cy="52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6" name="Group 183"/>
                  <p:cNvGrpSpPr>
                    <a:grpSpLocks/>
                  </p:cNvGrpSpPr>
                  <p:nvPr/>
                </p:nvGrpSpPr>
                <p:grpSpPr bwMode="auto">
                  <a:xfrm>
                    <a:off x="97" y="1563"/>
                    <a:ext cx="2339" cy="656"/>
                    <a:chOff x="23" y="1591"/>
                    <a:chExt cx="2339" cy="656"/>
                  </a:xfrm>
                </p:grpSpPr>
                <p:sp>
                  <p:nvSpPr>
                    <p:cNvPr id="109" name="Freeform 46"/>
                    <p:cNvSpPr>
                      <a:spLocks/>
                    </p:cNvSpPr>
                    <p:nvPr/>
                  </p:nvSpPr>
                  <p:spPr bwMode="hidden">
                    <a:xfrm rot="21136207" flipH="1">
                      <a:off x="818" y="1591"/>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0" name="Freeform 47"/>
                    <p:cNvSpPr>
                      <a:spLocks/>
                    </p:cNvSpPr>
                    <p:nvPr/>
                  </p:nvSpPr>
                  <p:spPr bwMode="hidden">
                    <a:xfrm rot="21136207" flipH="1">
                      <a:off x="23" y="1758"/>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7" name="Group 48"/>
                  <p:cNvGrpSpPr>
                    <a:grpSpLocks/>
                  </p:cNvGrpSpPr>
                  <p:nvPr/>
                </p:nvGrpSpPr>
                <p:grpSpPr bwMode="auto">
                  <a:xfrm>
                    <a:off x="263" y="1417"/>
                    <a:ext cx="2150" cy="344"/>
                    <a:chOff x="189" y="1445"/>
                    <a:chExt cx="2150" cy="344"/>
                  </a:xfrm>
                </p:grpSpPr>
                <p:sp>
                  <p:nvSpPr>
                    <p:cNvPr id="107" name="Freeform 49"/>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8" name="Freeform 50"/>
                    <p:cNvSpPr>
                      <a:spLocks/>
                    </p:cNvSpPr>
                    <p:nvPr/>
                  </p:nvSpPr>
                  <p:spPr bwMode="hidden">
                    <a:xfrm rot="84182" flipH="1">
                      <a:off x="189" y="1445"/>
                      <a:ext cx="754" cy="34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6" name="Freeform 53"/>
                    <p:cNvSpPr>
                      <a:spLocks/>
                    </p:cNvSpPr>
                    <p:nvPr/>
                  </p:nvSpPr>
                  <p:spPr bwMode="hidden">
                    <a:xfrm rot="802576" flipH="1">
                      <a:off x="505" y="1094"/>
                      <a:ext cx="662" cy="34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49" name="Group 54"/>
                  <p:cNvGrpSpPr>
                    <a:grpSpLocks/>
                  </p:cNvGrpSpPr>
                  <p:nvPr/>
                </p:nvGrpSpPr>
                <p:grpSpPr bwMode="auto">
                  <a:xfrm>
                    <a:off x="690" y="872"/>
                    <a:ext cx="1849" cy="553"/>
                    <a:chOff x="616" y="900"/>
                    <a:chExt cx="1849" cy="553"/>
                  </a:xfrm>
                </p:grpSpPr>
                <p:sp>
                  <p:nvSpPr>
                    <p:cNvPr id="103" name="Freeform 55"/>
                    <p:cNvSpPr>
                      <a:spLocks/>
                    </p:cNvSpPr>
                    <p:nvPr/>
                  </p:nvSpPr>
                  <p:spPr bwMode="hidden">
                    <a:xfrm rot="1277471" flipH="1">
                      <a:off x="1232"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4" name="Freeform 56"/>
                    <p:cNvSpPr>
                      <a:spLocks/>
                    </p:cNvSpPr>
                    <p:nvPr/>
                  </p:nvSpPr>
                  <p:spPr bwMode="hidden">
                    <a:xfrm rot="1277471" flipH="1">
                      <a:off x="616" y="900"/>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0" name="Group 57"/>
                  <p:cNvGrpSpPr>
                    <a:grpSpLocks/>
                  </p:cNvGrpSpPr>
                  <p:nvPr/>
                </p:nvGrpSpPr>
                <p:grpSpPr bwMode="auto">
                  <a:xfrm>
                    <a:off x="911" y="590"/>
                    <a:ext cx="1767" cy="742"/>
                    <a:chOff x="911" y="590"/>
                    <a:chExt cx="1767" cy="742"/>
                  </a:xfrm>
                </p:grpSpPr>
                <p:sp>
                  <p:nvSpPr>
                    <p:cNvPr id="101" name="Freeform 58"/>
                    <p:cNvSpPr>
                      <a:spLocks/>
                    </p:cNvSpPr>
                    <p:nvPr/>
                  </p:nvSpPr>
                  <p:spPr bwMode="hidden">
                    <a:xfrm rot="2028410" flipH="1">
                      <a:off x="1445" y="111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2" name="Freeform 59"/>
                    <p:cNvSpPr>
                      <a:spLocks/>
                    </p:cNvSpPr>
                    <p:nvPr/>
                  </p:nvSpPr>
                  <p:spPr bwMode="hidden">
                    <a:xfrm rot="2028410" flipH="1">
                      <a:off x="911" y="590"/>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00" name="Freeform 62"/>
                    <p:cNvSpPr>
                      <a:spLocks/>
                    </p:cNvSpPr>
                    <p:nvPr/>
                  </p:nvSpPr>
                  <p:spPr bwMode="hidden">
                    <a:xfrm rot="2664424" flipH="1">
                      <a:off x="1120" y="300"/>
                      <a:ext cx="67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2" name="Group 63"/>
                  <p:cNvGrpSpPr>
                    <a:grpSpLocks/>
                  </p:cNvGrpSpPr>
                  <p:nvPr/>
                </p:nvGrpSpPr>
                <p:grpSpPr bwMode="auto">
                  <a:xfrm>
                    <a:off x="1707" y="74"/>
                    <a:ext cx="778" cy="1515"/>
                    <a:chOff x="1633" y="102"/>
                    <a:chExt cx="778" cy="1515"/>
                  </a:xfrm>
                </p:grpSpPr>
                <p:sp>
                  <p:nvSpPr>
                    <p:cNvPr id="97" name="Freeform 64"/>
                    <p:cNvSpPr>
                      <a:spLocks/>
                    </p:cNvSpPr>
                    <p:nvPr/>
                  </p:nvSpPr>
                  <p:spPr bwMode="hidden">
                    <a:xfrm rot="3473776" flipH="1">
                      <a:off x="1753" y="959"/>
                      <a:ext cx="110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8" name="Freeform 65"/>
                    <p:cNvSpPr>
                      <a:spLocks/>
                    </p:cNvSpPr>
                    <p:nvPr/>
                  </p:nvSpPr>
                  <p:spPr bwMode="hidden">
                    <a:xfrm rot="3473776" flipH="1">
                      <a:off x="1506" y="229"/>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3" name="Group 66"/>
                  <p:cNvGrpSpPr>
                    <a:grpSpLocks/>
                  </p:cNvGrpSpPr>
                  <p:nvPr/>
                </p:nvGrpSpPr>
                <p:grpSpPr bwMode="auto">
                  <a:xfrm>
                    <a:off x="2009" y="1"/>
                    <a:ext cx="635" cy="1534"/>
                    <a:chOff x="1935" y="29"/>
                    <a:chExt cx="635" cy="1534"/>
                  </a:xfrm>
                </p:grpSpPr>
                <p:sp>
                  <p:nvSpPr>
                    <p:cNvPr id="95" name="Freeform 67"/>
                    <p:cNvSpPr>
                      <a:spLocks/>
                    </p:cNvSpPr>
                    <p:nvPr/>
                  </p:nvSpPr>
                  <p:spPr bwMode="hidden">
                    <a:xfrm rot="4126480" flipH="1">
                      <a:off x="1932" y="925"/>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6" name="Freeform 68"/>
                    <p:cNvSpPr>
                      <a:spLocks/>
                    </p:cNvSpPr>
                    <p:nvPr/>
                  </p:nvSpPr>
                  <p:spPr bwMode="hidden">
                    <a:xfrm rot="4126480" flipH="1">
                      <a:off x="1819" y="145"/>
                      <a:ext cx="570"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4" name="Freeform 71"/>
                    <p:cNvSpPr>
                      <a:spLocks/>
                    </p:cNvSpPr>
                    <p:nvPr/>
                  </p:nvSpPr>
                  <p:spPr bwMode="hidden">
                    <a:xfrm rot="-1325434">
                      <a:off x="4005" y="672"/>
                      <a:ext cx="663" cy="34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55" name="Group 72"/>
                  <p:cNvGrpSpPr>
                    <a:grpSpLocks/>
                  </p:cNvGrpSpPr>
                  <p:nvPr/>
                </p:nvGrpSpPr>
                <p:grpSpPr bwMode="auto">
                  <a:xfrm>
                    <a:off x="2757" y="417"/>
                    <a:ext cx="1783" cy="717"/>
                    <a:chOff x="2683" y="445"/>
                    <a:chExt cx="1783" cy="717"/>
                  </a:xfrm>
                </p:grpSpPr>
                <p:sp>
                  <p:nvSpPr>
                    <p:cNvPr id="91" name="Freeform 73"/>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2" name="Freeform 74"/>
                    <p:cNvSpPr>
                      <a:spLocks/>
                    </p:cNvSpPr>
                    <p:nvPr/>
                  </p:nvSpPr>
                  <p:spPr bwMode="hidden">
                    <a:xfrm rot="-1921064">
                      <a:off x="3803" y="445"/>
                      <a:ext cx="663"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sp>
                <p:nvSpPr>
                  <p:cNvPr id="56" name="Freeform 75"/>
                  <p:cNvSpPr>
                    <a:spLocks/>
                  </p:cNvSpPr>
                  <p:nvPr/>
                </p:nvSpPr>
                <p:spPr bwMode="hidden">
                  <a:xfrm rot="4578755" flipH="1">
                    <a:off x="2176" y="949"/>
                    <a:ext cx="1026" cy="1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pPr>
                      <a:defRPr/>
                    </a:pPr>
                    <a:endParaRPr lang="en-US"/>
                  </a:p>
                </p:txBody>
              </p:sp>
              <p:sp>
                <p:nvSpPr>
                  <p:cNvPr id="57" name="Freeform 76"/>
                  <p:cNvSpPr>
                    <a:spLocks/>
                  </p:cNvSpPr>
                  <p:nvPr/>
                </p:nvSpPr>
                <p:spPr bwMode="hidden">
                  <a:xfrm rot="4578755" flipH="1">
                    <a:off x="2199" y="196"/>
                    <a:ext cx="552"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nvGrpSpPr>
                  <p:cNvPr id="58" name="Group 77"/>
                  <p:cNvGrpSpPr>
                    <a:grpSpLocks/>
                  </p:cNvGrpSpPr>
                  <p:nvPr/>
                </p:nvGrpSpPr>
                <p:grpSpPr bwMode="auto">
                  <a:xfrm>
                    <a:off x="2874" y="13"/>
                    <a:ext cx="638" cy="1520"/>
                    <a:chOff x="2800" y="41"/>
                    <a:chExt cx="638" cy="1520"/>
                  </a:xfrm>
                </p:grpSpPr>
                <p:sp>
                  <p:nvSpPr>
                    <p:cNvPr id="89" name="Freeform 78"/>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90" name="Freeform 79"/>
                    <p:cNvSpPr>
                      <a:spLocks/>
                    </p:cNvSpPr>
                    <p:nvPr/>
                  </p:nvSpPr>
                  <p:spPr bwMode="hidden">
                    <a:xfrm rot="-3857755">
                      <a:off x="3009" y="182"/>
                      <a:ext cx="570"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59" name="Group 80"/>
                  <p:cNvGrpSpPr>
                    <a:grpSpLocks/>
                  </p:cNvGrpSpPr>
                  <p:nvPr/>
                </p:nvGrpSpPr>
                <p:grpSpPr bwMode="auto">
                  <a:xfrm>
                    <a:off x="3010" y="134"/>
                    <a:ext cx="1015" cy="1463"/>
                    <a:chOff x="2936" y="162"/>
                    <a:chExt cx="1015" cy="1463"/>
                  </a:xfrm>
                </p:grpSpPr>
                <p:sp>
                  <p:nvSpPr>
                    <p:cNvPr id="87" name="Freeform 81"/>
                    <p:cNvSpPr>
                      <a:spLocks/>
                    </p:cNvSpPr>
                    <p:nvPr/>
                  </p:nvSpPr>
                  <p:spPr bwMode="hidden">
                    <a:xfrm rot="-2777260">
                      <a:off x="2493" y="913"/>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8" name="Freeform 82"/>
                    <p:cNvSpPr>
                      <a:spLocks/>
                    </p:cNvSpPr>
                    <p:nvPr/>
                  </p:nvSpPr>
                  <p:spPr bwMode="hidden">
                    <a:xfrm rot="-2777260">
                      <a:off x="3429" y="262"/>
                      <a:ext cx="621"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60" name="Group 83"/>
                  <p:cNvGrpSpPr>
                    <a:grpSpLocks/>
                  </p:cNvGrpSpPr>
                  <p:nvPr/>
                </p:nvGrpSpPr>
                <p:grpSpPr bwMode="auto">
                  <a:xfrm>
                    <a:off x="2805" y="4"/>
                    <a:ext cx="241" cy="1448"/>
                    <a:chOff x="2731" y="32"/>
                    <a:chExt cx="241" cy="1448"/>
                  </a:xfrm>
                </p:grpSpPr>
                <p:sp>
                  <p:nvSpPr>
                    <p:cNvPr id="85" name="Freeform 84"/>
                    <p:cNvSpPr>
                      <a:spLocks/>
                    </p:cNvSpPr>
                    <p:nvPr/>
                  </p:nvSpPr>
                  <p:spPr bwMode="hidden">
                    <a:xfrm rot="-4903748">
                      <a:off x="2297"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6" name="Freeform 85"/>
                    <p:cNvSpPr>
                      <a:spLocks/>
                    </p:cNvSpPr>
                    <p:nvPr/>
                  </p:nvSpPr>
                  <p:spPr bwMode="hidden">
                    <a:xfrm rot="-4903748">
                      <a:off x="2649"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61" name="Group 86"/>
                  <p:cNvGrpSpPr>
                    <a:grpSpLocks/>
                  </p:cNvGrpSpPr>
                  <p:nvPr/>
                </p:nvGrpSpPr>
                <p:grpSpPr bwMode="auto">
                  <a:xfrm>
                    <a:off x="1017" y="1740"/>
                    <a:ext cx="1083" cy="2450"/>
                    <a:chOff x="943" y="1768"/>
                    <a:chExt cx="1083" cy="2450"/>
                  </a:xfrm>
                </p:grpSpPr>
                <p:sp>
                  <p:nvSpPr>
                    <p:cNvPr id="83" name="Freeform 87"/>
                    <p:cNvSpPr>
                      <a:spLocks/>
                    </p:cNvSpPr>
                    <p:nvPr/>
                  </p:nvSpPr>
                  <p:spPr bwMode="hidden">
                    <a:xfrm rot="18335692" flipH="1">
                      <a:off x="1008" y="2475"/>
                      <a:ext cx="1725"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4" name="Freeform 88"/>
                    <p:cNvSpPr>
                      <a:spLocks/>
                    </p:cNvSpPr>
                    <p:nvPr/>
                  </p:nvSpPr>
                  <p:spPr bwMode="hidden">
                    <a:xfrm rot="18335692" flipH="1">
                      <a:off x="726" y="3511"/>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2" name="Group 89"/>
                  <p:cNvGrpSpPr>
                    <a:grpSpLocks/>
                  </p:cNvGrpSpPr>
                  <p:nvPr/>
                </p:nvGrpSpPr>
                <p:grpSpPr bwMode="auto">
                  <a:xfrm>
                    <a:off x="1529" y="1908"/>
                    <a:ext cx="766" cy="2372"/>
                    <a:chOff x="1455" y="1936"/>
                    <a:chExt cx="766" cy="2372"/>
                  </a:xfrm>
                </p:grpSpPr>
                <p:sp>
                  <p:nvSpPr>
                    <p:cNvPr id="81" name="Freeform 90"/>
                    <p:cNvSpPr>
                      <a:spLocks/>
                    </p:cNvSpPr>
                    <p:nvPr/>
                  </p:nvSpPr>
                  <p:spPr bwMode="hidden">
                    <a:xfrm rot="17542885" flipH="1">
                      <a:off x="1268" y="2578"/>
                      <a:ext cx="1595"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2" name="Freeform 91"/>
                    <p:cNvSpPr>
                      <a:spLocks/>
                    </p:cNvSpPr>
                    <p:nvPr/>
                  </p:nvSpPr>
                  <p:spPr bwMode="hidden">
                    <a:xfrm rot="17542885" flipH="1">
                      <a:off x="1272" y="3635"/>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3" name="Group 92"/>
                  <p:cNvGrpSpPr>
                    <a:grpSpLocks/>
                  </p:cNvGrpSpPr>
                  <p:nvPr/>
                </p:nvGrpSpPr>
                <p:grpSpPr bwMode="auto">
                  <a:xfrm rot="88588">
                    <a:off x="2060" y="1960"/>
                    <a:ext cx="460" cy="2329"/>
                    <a:chOff x="1953" y="1988"/>
                    <a:chExt cx="493" cy="2604"/>
                  </a:xfrm>
                </p:grpSpPr>
                <p:sp>
                  <p:nvSpPr>
                    <p:cNvPr id="79" name="Freeform 93"/>
                    <p:cNvSpPr>
                      <a:spLocks/>
                    </p:cNvSpPr>
                    <p:nvPr/>
                  </p:nvSpPr>
                  <p:spPr bwMode="hidden">
                    <a:xfrm rot="16782062" flipH="1">
                      <a:off x="1440" y="2693"/>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80" name="Freeform 94"/>
                    <p:cNvSpPr>
                      <a:spLocks/>
                    </p:cNvSpPr>
                    <p:nvPr/>
                  </p:nvSpPr>
                  <p:spPr bwMode="hidden">
                    <a:xfrm rot="16782062" flipH="1">
                      <a:off x="1731" y="3896"/>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78" name="Freeform 97"/>
                    <p:cNvSpPr>
                      <a:spLocks/>
                    </p:cNvSpPr>
                    <p:nvPr/>
                  </p:nvSpPr>
                  <p:spPr bwMode="hidden">
                    <a:xfrm rot="3144576">
                      <a:off x="3752" y="3435"/>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5" name="Group 98"/>
                  <p:cNvGrpSpPr>
                    <a:grpSpLocks/>
                  </p:cNvGrpSpPr>
                  <p:nvPr/>
                </p:nvGrpSpPr>
                <p:grpSpPr bwMode="auto">
                  <a:xfrm>
                    <a:off x="3255" y="1839"/>
                    <a:ext cx="881" cy="2424"/>
                    <a:chOff x="3181" y="1867"/>
                    <a:chExt cx="881" cy="2424"/>
                  </a:xfrm>
                </p:grpSpPr>
                <p:sp>
                  <p:nvSpPr>
                    <p:cNvPr id="75" name="Freeform 99"/>
                    <p:cNvSpPr>
                      <a:spLocks/>
                    </p:cNvSpPr>
                    <p:nvPr/>
                  </p:nvSpPr>
                  <p:spPr bwMode="hidden">
                    <a:xfrm rot="3745735">
                      <a:off x="2506" y="2542"/>
                      <a:ext cx="1649"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76" name="Freeform 100"/>
                    <p:cNvSpPr>
                      <a:spLocks/>
                    </p:cNvSpPr>
                    <p:nvPr/>
                  </p:nvSpPr>
                  <p:spPr bwMode="hidden">
                    <a:xfrm rot="3745735">
                      <a:off x="3387" y="3615"/>
                      <a:ext cx="884" cy="46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66" name="Group 101"/>
                  <p:cNvGrpSpPr>
                    <a:grpSpLocks/>
                  </p:cNvGrpSpPr>
                  <p:nvPr/>
                </p:nvGrpSpPr>
                <p:grpSpPr bwMode="auto">
                  <a:xfrm>
                    <a:off x="3080" y="1956"/>
                    <a:ext cx="621" cy="2385"/>
                    <a:chOff x="3006" y="1984"/>
                    <a:chExt cx="621" cy="2385"/>
                  </a:xfrm>
                </p:grpSpPr>
                <p:sp>
                  <p:nvSpPr>
                    <p:cNvPr id="73" name="Freeform 102"/>
                    <p:cNvSpPr>
                      <a:spLocks/>
                    </p:cNvSpPr>
                    <p:nvPr/>
                  </p:nvSpPr>
                  <p:spPr bwMode="hidden">
                    <a:xfrm rot="4286818">
                      <a:off x="2329" y="2661"/>
                      <a:ext cx="1600"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74" name="Freeform 103"/>
                    <p:cNvSpPr>
                      <a:spLocks/>
                    </p:cNvSpPr>
                    <p:nvPr/>
                  </p:nvSpPr>
                  <p:spPr bwMode="hidden">
                    <a:xfrm rot="4286818">
                      <a:off x="3004"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nvGrpSpPr>
                  <p:cNvPr id="67" name="Group 104"/>
                  <p:cNvGrpSpPr>
                    <a:grpSpLocks/>
                  </p:cNvGrpSpPr>
                  <p:nvPr/>
                </p:nvGrpSpPr>
                <p:grpSpPr bwMode="auto">
                  <a:xfrm>
                    <a:off x="2893" y="2071"/>
                    <a:ext cx="404" cy="2221"/>
                    <a:chOff x="2819" y="2099"/>
                    <a:chExt cx="404" cy="2221"/>
                  </a:xfrm>
                </p:grpSpPr>
                <p:sp>
                  <p:nvSpPr>
                    <p:cNvPr id="71" name="Freeform 105"/>
                    <p:cNvSpPr>
                      <a:spLocks/>
                    </p:cNvSpPr>
                    <p:nvPr/>
                  </p:nvSpPr>
                  <p:spPr bwMode="hidden">
                    <a:xfrm rot="4898956">
                      <a:off x="2206" y="2712"/>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72" name="Freeform 106"/>
                    <p:cNvSpPr>
                      <a:spLocks/>
                    </p:cNvSpPr>
                    <p:nvPr/>
                  </p:nvSpPr>
                  <p:spPr bwMode="hidden">
                    <a:xfrm rot="4898956">
                      <a:off x="2636" y="3732"/>
                      <a:ext cx="790" cy="38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nvGrpSpPr>
                  <p:cNvPr id="68" name="Group 107"/>
                  <p:cNvGrpSpPr>
                    <a:grpSpLocks/>
                  </p:cNvGrpSpPr>
                  <p:nvPr/>
                </p:nvGrpSpPr>
                <p:grpSpPr bwMode="auto">
                  <a:xfrm>
                    <a:off x="2372" y="2107"/>
                    <a:ext cx="428" cy="2185"/>
                    <a:chOff x="2287" y="2135"/>
                    <a:chExt cx="428" cy="2185"/>
                  </a:xfrm>
                </p:grpSpPr>
                <p:sp>
                  <p:nvSpPr>
                    <p:cNvPr id="69" name="Freeform 108"/>
                    <p:cNvSpPr>
                      <a:spLocks/>
                    </p:cNvSpPr>
                    <p:nvPr/>
                  </p:nvSpPr>
                  <p:spPr bwMode="hidden">
                    <a:xfrm rot="5755659">
                      <a:off x="1902"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pPr>
                        <a:defRPr/>
                      </a:pPr>
                      <a:endParaRPr lang="en-US"/>
                    </a:p>
                  </p:txBody>
                </p:sp>
                <p:sp>
                  <p:nvSpPr>
                    <p:cNvPr id="70" name="Freeform 109"/>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6"/>
                    <a:ext cx="2568" cy="2047"/>
                  </a:xfrm>
                  <a:custGeom>
                    <a:avLst/>
                    <a:gdLst>
                      <a:gd name="T0" fmla="*/ 2568 w 36729"/>
                      <a:gd name="T1" fmla="*/ 990 h 21600"/>
                      <a:gd name="T2" fmla="*/ 0 w 36729"/>
                      <a:gd name="T3" fmla="*/ 1156 h 21600"/>
                      <a:gd name="T4" fmla="*/ 1246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pPr>
                      <a:defRPr/>
                    </a:pPr>
                    <a:endParaRPr lang="en-US"/>
                  </a:p>
                </p:txBody>
              </p:sp>
              <p:sp>
                <p:nvSpPr>
                  <p:cNvPr id="27" name="Arc 113"/>
                  <p:cNvSpPr>
                    <a:spLocks/>
                  </p:cNvSpPr>
                  <p:nvPr/>
                </p:nvSpPr>
                <p:spPr bwMode="hidden">
                  <a:xfrm flipH="1">
                    <a:off x="387" y="1601"/>
                    <a:ext cx="2017" cy="2379"/>
                  </a:xfrm>
                  <a:custGeom>
                    <a:avLst/>
                    <a:gdLst>
                      <a:gd name="T0" fmla="*/ 0 w 30473"/>
                      <a:gd name="T1" fmla="*/ 203 h 22305"/>
                      <a:gd name="T2" fmla="*/ 2016 w 30473"/>
                      <a:gd name="T3" fmla="*/ 2379 h 22305"/>
                      <a:gd name="T4" fmla="*/ 587 w 30473"/>
                      <a:gd name="T5" fmla="*/ 2304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pPr>
                      <a:defRPr/>
                    </a:pPr>
                    <a:endParaRPr lang="en-US"/>
                  </a:p>
                </p:txBody>
              </p:sp>
              <p:sp>
                <p:nvSpPr>
                  <p:cNvPr id="28" name="Arc 114"/>
                  <p:cNvSpPr>
                    <a:spLocks/>
                  </p:cNvSpPr>
                  <p:nvPr/>
                </p:nvSpPr>
                <p:spPr bwMode="hidden">
                  <a:xfrm>
                    <a:off x="3028" y="1181"/>
                    <a:ext cx="1426" cy="2380"/>
                  </a:xfrm>
                  <a:custGeom>
                    <a:avLst/>
                    <a:gdLst>
                      <a:gd name="T0" fmla="*/ 0 w 34812"/>
                      <a:gd name="T1" fmla="*/ 481 h 22305"/>
                      <a:gd name="T2" fmla="*/ 1426 w 34812"/>
                      <a:gd name="T3" fmla="*/ 2380 h 22305"/>
                      <a:gd name="T4" fmla="*/ 541 w 34812"/>
                      <a:gd name="T5" fmla="*/ 230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a:defRPr/>
                    </a:pPr>
                    <a:endParaRPr lang="en-US"/>
                  </a:p>
                </p:txBody>
              </p:sp>
              <p:sp>
                <p:nvSpPr>
                  <p:cNvPr id="29" name="Arc 115"/>
                  <p:cNvSpPr>
                    <a:spLocks/>
                  </p:cNvSpPr>
                  <p:nvPr/>
                </p:nvSpPr>
                <p:spPr bwMode="hidden">
                  <a:xfrm flipH="1">
                    <a:off x="73" y="812"/>
                    <a:ext cx="2541" cy="2380"/>
                  </a:xfrm>
                  <a:custGeom>
                    <a:avLst/>
                    <a:gdLst>
                      <a:gd name="T0" fmla="*/ 0 w 36830"/>
                      <a:gd name="T1" fmla="*/ 670 h 22305"/>
                      <a:gd name="T2" fmla="*/ 2540 w 36830"/>
                      <a:gd name="T3" fmla="*/ 2380 h 22305"/>
                      <a:gd name="T4" fmla="*/ 1051 w 36830"/>
                      <a:gd name="T5" fmla="*/ 2305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pPr>
                      <a:defRPr/>
                    </a:pPr>
                    <a:endParaRPr lang="en-US"/>
                  </a:p>
                </p:txBody>
              </p:sp>
              <p:sp>
                <p:nvSpPr>
                  <p:cNvPr id="30" name="Arc 116"/>
                  <p:cNvSpPr>
                    <a:spLocks/>
                  </p:cNvSpPr>
                  <p:nvPr/>
                </p:nvSpPr>
                <p:spPr bwMode="hidden">
                  <a:xfrm flipH="1">
                    <a:off x="789" y="313"/>
                    <a:ext cx="1851" cy="2304"/>
                  </a:xfrm>
                  <a:custGeom>
                    <a:avLst/>
                    <a:gdLst>
                      <a:gd name="T0" fmla="*/ 0 w 31881"/>
                      <a:gd name="T1" fmla="*/ 1068 h 21600"/>
                      <a:gd name="T2" fmla="*/ 1851 w 31881"/>
                      <a:gd name="T3" fmla="*/ 518 h 21600"/>
                      <a:gd name="T4" fmla="*/ 1058 w 31881"/>
                      <a:gd name="T5" fmla="*/ 2304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pPr>
                      <a:defRPr/>
                    </a:pPr>
                    <a:endParaRPr lang="en-US"/>
                  </a:p>
                </p:txBody>
              </p:sp>
              <p:sp>
                <p:nvSpPr>
                  <p:cNvPr id="31" name="Arc 117"/>
                  <p:cNvSpPr>
                    <a:spLocks/>
                  </p:cNvSpPr>
                  <p:nvPr/>
                </p:nvSpPr>
                <p:spPr bwMode="hidden">
                  <a:xfrm>
                    <a:off x="2763" y="1281"/>
                    <a:ext cx="763" cy="2304"/>
                  </a:xfrm>
                  <a:custGeom>
                    <a:avLst/>
                    <a:gdLst>
                      <a:gd name="T0" fmla="*/ 0 w 31146"/>
                      <a:gd name="T1" fmla="*/ 481 h 21600"/>
                      <a:gd name="T2" fmla="*/ 763 w 31146"/>
                      <a:gd name="T3" fmla="*/ 1020 h 21600"/>
                      <a:gd name="T4" fmla="*/ 324 w 31146"/>
                      <a:gd name="T5" fmla="*/ 2304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pPr>
                      <a:defRPr/>
                    </a:pPr>
                    <a:endParaRPr lang="en-US"/>
                  </a:p>
                </p:txBody>
              </p:sp>
              <p:sp>
                <p:nvSpPr>
                  <p:cNvPr id="32" name="Freeform 118"/>
                  <p:cNvSpPr>
                    <a:spLocks/>
                  </p:cNvSpPr>
                  <p:nvPr/>
                </p:nvSpPr>
                <p:spPr bwMode="hidden">
                  <a:xfrm flipH="1">
                    <a:off x="1799" y="438"/>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grpSp>
            <p:sp>
              <p:nvSpPr>
                <p:cNvPr id="25" name="Freeform 119"/>
                <p:cNvSpPr>
                  <a:spLocks/>
                </p:cNvSpPr>
                <p:nvPr/>
              </p:nvSpPr>
              <p:spPr bwMode="hidden">
                <a:xfrm rot="-1346631">
                  <a:off x="3279" y="1529"/>
                  <a:ext cx="443"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grpSp>
        </p:grpSp>
        <p:grpSp>
          <p:nvGrpSpPr>
            <p:cNvPr id="7" name="Group 120"/>
            <p:cNvGrpSpPr>
              <a:grpSpLocks/>
            </p:cNvGrpSpPr>
            <p:nvPr/>
          </p:nvGrpSpPr>
          <p:grpSpPr bwMode="auto">
            <a:xfrm>
              <a:off x="1476" y="453"/>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9" name="Arc 122"/>
              <p:cNvSpPr>
                <a:spLocks/>
              </p:cNvSpPr>
              <p:nvPr/>
            </p:nvSpPr>
            <p:spPr bwMode="hidden">
              <a:xfrm flipH="1">
                <a:off x="1054" y="1851"/>
                <a:ext cx="2122" cy="2304"/>
              </a:xfrm>
              <a:custGeom>
                <a:avLst/>
                <a:gdLst>
                  <a:gd name="T0" fmla="*/ 537 w 21600"/>
                  <a:gd name="T1" fmla="*/ 0 h 21602"/>
                  <a:gd name="T2" fmla="*/ 2121 w 21600"/>
                  <a:gd name="T3" fmla="*/ 2304 h 21602"/>
                  <a:gd name="T4" fmla="*/ 0 w 21600"/>
                  <a:gd name="T5" fmla="*/ 2229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pPr>
                  <a:defRPr/>
                </a:pPr>
                <a:endParaRPr lang="en-US"/>
              </a:p>
            </p:txBody>
          </p:sp>
          <p:sp>
            <p:nvSpPr>
              <p:cNvPr id="10" name="Arc 123"/>
              <p:cNvSpPr>
                <a:spLocks/>
              </p:cNvSpPr>
              <p:nvPr/>
            </p:nvSpPr>
            <p:spPr bwMode="hidden">
              <a:xfrm flipH="1">
                <a:off x="1266" y="1480"/>
                <a:ext cx="1244" cy="2379"/>
              </a:xfrm>
              <a:custGeom>
                <a:avLst/>
                <a:gdLst>
                  <a:gd name="T0" fmla="*/ 0 w 28940"/>
                  <a:gd name="T1" fmla="*/ 137 h 22305"/>
                  <a:gd name="T2" fmla="*/ 1244 w 28940"/>
                  <a:gd name="T3" fmla="*/ 2379 h 22305"/>
                  <a:gd name="T4" fmla="*/ 316 w 28940"/>
                  <a:gd name="T5" fmla="*/ 23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pPr>
                  <a:defRPr/>
                </a:pPr>
                <a:endParaRPr lang="en-US"/>
              </a:p>
            </p:txBody>
          </p:sp>
          <p:sp>
            <p:nvSpPr>
              <p:cNvPr id="11" name="Arc 124"/>
              <p:cNvSpPr>
                <a:spLocks/>
              </p:cNvSpPr>
              <p:nvPr/>
            </p:nvSpPr>
            <p:spPr bwMode="hidden">
              <a:xfrm flipH="1">
                <a:off x="210" y="1169"/>
                <a:ext cx="2376" cy="2379"/>
              </a:xfrm>
              <a:custGeom>
                <a:avLst/>
                <a:gdLst>
                  <a:gd name="T0" fmla="*/ 0 w 34455"/>
                  <a:gd name="T1" fmla="*/ 452 h 22305"/>
                  <a:gd name="T2" fmla="*/ 2375 w 34455"/>
                  <a:gd name="T3" fmla="*/ 2379 h 22305"/>
                  <a:gd name="T4" fmla="*/ 886 w 34455"/>
                  <a:gd name="T5" fmla="*/ 23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pPr>
                  <a:defRPr/>
                </a:pPr>
                <a:endParaRPr lang="en-US"/>
              </a:p>
            </p:txBody>
          </p:sp>
          <p:sp>
            <p:nvSpPr>
              <p:cNvPr id="12" name="Arc 125"/>
              <p:cNvSpPr>
                <a:spLocks/>
              </p:cNvSpPr>
              <p:nvPr/>
            </p:nvSpPr>
            <p:spPr bwMode="hidden">
              <a:xfrm>
                <a:off x="2840" y="1503"/>
                <a:ext cx="381" cy="2379"/>
              </a:xfrm>
              <a:custGeom>
                <a:avLst/>
                <a:gdLst>
                  <a:gd name="T0" fmla="*/ 0 w 34812"/>
                  <a:gd name="T1" fmla="*/ 481 h 22305"/>
                  <a:gd name="T2" fmla="*/ 381 w 34812"/>
                  <a:gd name="T3" fmla="*/ 2379 h 22305"/>
                  <a:gd name="T4" fmla="*/ 145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a:defRPr/>
                </a:pPr>
                <a:endParaRPr lang="en-US"/>
              </a:p>
            </p:txBody>
          </p:sp>
          <p:sp>
            <p:nvSpPr>
              <p:cNvPr id="13" name="Arc 126"/>
              <p:cNvSpPr>
                <a:spLocks/>
              </p:cNvSpPr>
              <p:nvPr/>
            </p:nvSpPr>
            <p:spPr bwMode="hidden">
              <a:xfrm>
                <a:off x="2940" y="1492"/>
                <a:ext cx="1004" cy="2379"/>
              </a:xfrm>
              <a:custGeom>
                <a:avLst/>
                <a:gdLst>
                  <a:gd name="T0" fmla="*/ 0 w 34812"/>
                  <a:gd name="T1" fmla="*/ 481 h 22305"/>
                  <a:gd name="T2" fmla="*/ 1004 w 34812"/>
                  <a:gd name="T3" fmla="*/ 2379 h 22305"/>
                  <a:gd name="T4" fmla="*/ 381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pPr>
                  <a:defRPr/>
                </a:pPr>
                <a:endParaRPr lang="en-US"/>
              </a:p>
            </p:txBody>
          </p:sp>
          <p:sp>
            <p:nvSpPr>
              <p:cNvPr id="14" name="Freeform 127"/>
              <p:cNvSpPr>
                <a:spLocks/>
              </p:cNvSpPr>
              <p:nvPr/>
            </p:nvSpPr>
            <p:spPr bwMode="hidden">
              <a:xfrm>
                <a:off x="3300"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15" name="Freeform 128"/>
              <p:cNvSpPr>
                <a:spLocks/>
              </p:cNvSpPr>
              <p:nvPr/>
            </p:nvSpPr>
            <p:spPr bwMode="hidden">
              <a:xfrm rot="19660755" flipV="1">
                <a:off x="2547" y="2149"/>
                <a:ext cx="441" cy="83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sp>
            <p:nvSpPr>
              <p:cNvPr id="16" name="Freeform 129"/>
              <p:cNvSpPr>
                <a:spLocks/>
              </p:cNvSpPr>
              <p:nvPr/>
            </p:nvSpPr>
            <p:spPr bwMode="hidden">
              <a:xfrm flipH="1">
                <a:off x="489" y="2503"/>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17" name="Freeform 130"/>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18" name="Freeform 131"/>
              <p:cNvSpPr>
                <a:spLocks/>
              </p:cNvSpPr>
              <p:nvPr/>
            </p:nvSpPr>
            <p:spPr bwMode="hidden">
              <a:xfrm>
                <a:off x="4401" y="2279"/>
                <a:ext cx="1007" cy="160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19" name="Freeform 132"/>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0" name="Freeform 133"/>
              <p:cNvSpPr>
                <a:spLocks/>
              </p:cNvSpPr>
              <p:nvPr/>
            </p:nvSpPr>
            <p:spPr bwMode="hidden">
              <a:xfrm>
                <a:off x="3934" y="337"/>
                <a:ext cx="664"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21" name="Freeform 134"/>
              <p:cNvSpPr>
                <a:spLocks/>
              </p:cNvSpPr>
              <p:nvPr/>
            </p:nvSpPr>
            <p:spPr bwMode="hidden">
              <a:xfrm rot="1346631" flipH="1">
                <a:off x="1702" y="1506"/>
                <a:ext cx="440"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grpSp>
      </p:grpSp>
      <p:sp>
        <p:nvSpPr>
          <p:cNvPr id="264327"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264328"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pPr>
              <a:defRPr/>
            </a:pPr>
            <a:fld id="{C197DF12-3986-409D-A30E-1DF63F6EF3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16876041-B9E5-4195-BF58-473BE9E85A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3840B6E1-B1C4-4B98-BAD7-22ECDC156EC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D2F3D50E-407C-4FDC-BC06-EE6A12EBD58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011F2C47-A423-403D-9A38-915D5258459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9D7FBF43-2779-4CA3-BBAA-E079CAC9A87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7F228B94-FE54-4B51-9873-393F6FCBF31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386424FA-4F50-4B2A-BB80-8801318C73A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0279F80C-FAB3-4B74-AB18-DFD5C71DD59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4958EE78-9869-4720-B6B2-6BF4AA6631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300E4D52-7C9A-403E-BAF1-4EC0C2EA1A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303963" y="0"/>
            <a:ext cx="2840037" cy="3254375"/>
            <a:chOff x="3115" y="0"/>
            <a:chExt cx="2170" cy="2486"/>
          </a:xfrm>
        </p:grpSpPr>
        <p:grpSp>
          <p:nvGrpSpPr>
            <p:cNvPr id="1032" name="Group 3"/>
            <p:cNvGrpSpPr>
              <a:grpSpLocks/>
            </p:cNvGrpSpPr>
            <p:nvPr/>
          </p:nvGrpSpPr>
          <p:grpSpPr bwMode="auto">
            <a:xfrm>
              <a:off x="4080" y="1910"/>
              <a:ext cx="768" cy="576"/>
              <a:chOff x="0" y="0"/>
              <a:chExt cx="768" cy="576"/>
            </a:xfrm>
          </p:grpSpPr>
          <p:sp>
            <p:nvSpPr>
              <p:cNvPr id="1164" name="Oval 4"/>
              <p:cNvSpPr>
                <a:spLocks noChangeArrowheads="1"/>
              </p:cNvSpPr>
              <p:nvPr/>
            </p:nvSpPr>
            <p:spPr bwMode="hidden">
              <a:xfrm>
                <a:off x="2"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1165" name="Oval 5"/>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1033" name="Group 6"/>
            <p:cNvGrpSpPr>
              <a:grpSpLocks/>
            </p:cNvGrpSpPr>
            <p:nvPr/>
          </p:nvGrpSpPr>
          <p:grpSpPr bwMode="auto">
            <a:xfrm>
              <a:off x="4257" y="1103"/>
              <a:ext cx="768" cy="576"/>
              <a:chOff x="0" y="0"/>
              <a:chExt cx="768" cy="576"/>
            </a:xfrm>
          </p:grpSpPr>
          <p:sp>
            <p:nvSpPr>
              <p:cNvPr id="1162" name="Oval 7"/>
              <p:cNvSpPr>
                <a:spLocks noChangeArrowheads="1"/>
              </p:cNvSpPr>
              <p:nvPr/>
            </p:nvSpPr>
            <p:spPr bwMode="hidden">
              <a:xfrm>
                <a:off x="-2" y="2"/>
                <a:ext cx="770"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1163" name="Oval 8"/>
              <p:cNvSpPr>
                <a:spLocks noChangeArrowheads="1"/>
              </p:cNvSpPr>
              <p:nvPr/>
            </p:nvSpPr>
            <p:spPr bwMode="hidden">
              <a:xfrm>
                <a:off x="276" y="254"/>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1034" name="Group 9"/>
            <p:cNvGrpSpPr>
              <a:grpSpLocks/>
            </p:cNvGrpSpPr>
            <p:nvPr/>
          </p:nvGrpSpPr>
          <p:grpSpPr bwMode="auto">
            <a:xfrm>
              <a:off x="3134" y="0"/>
              <a:ext cx="768" cy="576"/>
              <a:chOff x="0" y="0"/>
              <a:chExt cx="768" cy="576"/>
            </a:xfrm>
          </p:grpSpPr>
          <p:sp>
            <p:nvSpPr>
              <p:cNvPr id="116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1161" name="Oval 11"/>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1035" name="Group 12"/>
            <p:cNvGrpSpPr>
              <a:grpSpLocks/>
            </p:cNvGrpSpPr>
            <p:nvPr/>
          </p:nvGrpSpPr>
          <p:grpSpPr bwMode="auto">
            <a:xfrm>
              <a:off x="3115" y="0"/>
              <a:ext cx="2170" cy="1702"/>
              <a:chOff x="3115" y="0"/>
              <a:chExt cx="2170" cy="1702"/>
            </a:xfrm>
          </p:grpSpPr>
          <p:grpSp>
            <p:nvGrpSpPr>
              <p:cNvPr id="1036" name="Group 13"/>
              <p:cNvGrpSpPr>
                <a:grpSpLocks/>
              </p:cNvGrpSpPr>
              <p:nvPr/>
            </p:nvGrpSpPr>
            <p:grpSpPr bwMode="auto">
              <a:xfrm>
                <a:off x="3640" y="308"/>
                <a:ext cx="1145" cy="844"/>
                <a:chOff x="1265" y="814"/>
                <a:chExt cx="2919" cy="2151"/>
              </a:xfrm>
            </p:grpSpPr>
            <p:sp>
              <p:nvSpPr>
                <p:cNvPr id="1158"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a:defRPr/>
                  </a:pPr>
                  <a:endParaRPr lang="en-US"/>
                </a:p>
              </p:txBody>
            </p:sp>
            <p:sp>
              <p:nvSpPr>
                <p:cNvPr id="1159"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defRPr/>
                  </a:pPr>
                  <a:endParaRPr lang="en-US"/>
                </a:p>
              </p:txBody>
            </p:sp>
          </p:grpSp>
          <p:grpSp>
            <p:nvGrpSpPr>
              <p:cNvPr id="1037" name="Group 16"/>
              <p:cNvGrpSpPr>
                <a:grpSpLocks/>
              </p:cNvGrpSpPr>
              <p:nvPr/>
            </p:nvGrpSpPr>
            <p:grpSpPr bwMode="auto">
              <a:xfrm>
                <a:off x="3115" y="0"/>
                <a:ext cx="2145" cy="1702"/>
                <a:chOff x="3115" y="0"/>
                <a:chExt cx="2145" cy="1702"/>
              </a:xfrm>
            </p:grpSpPr>
            <p:grpSp>
              <p:nvGrpSpPr>
                <p:cNvPr id="1060" name="Group 17"/>
                <p:cNvGrpSpPr>
                  <a:grpSpLocks/>
                </p:cNvGrpSpPr>
                <p:nvPr/>
              </p:nvGrpSpPr>
              <p:grpSpPr bwMode="auto">
                <a:xfrm>
                  <a:off x="4505" y="589"/>
                  <a:ext cx="493" cy="912"/>
                  <a:chOff x="3471" y="1530"/>
                  <a:chExt cx="1258" cy="2327"/>
                </a:xfrm>
              </p:grpSpPr>
              <p:sp>
                <p:nvSpPr>
                  <p:cNvPr id="1156" name="Freeform 18"/>
                  <p:cNvSpPr>
                    <a:spLocks/>
                  </p:cNvSpPr>
                  <p:nvPr/>
                </p:nvSpPr>
                <p:spPr bwMode="hidden">
                  <a:xfrm rot="2711884">
                    <a:off x="2769" y="2236"/>
                    <a:ext cx="1717"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1157" name="Freeform 19"/>
                  <p:cNvSpPr>
                    <a:spLocks/>
                  </p:cNvSpPr>
                  <p:nvPr/>
                </p:nvSpPr>
                <p:spPr bwMode="hidden">
                  <a:xfrm rot="2711884">
                    <a:off x="4022" y="3146"/>
                    <a:ext cx="922"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1061" name="Group 20"/>
                <p:cNvGrpSpPr>
                  <a:grpSpLocks/>
                </p:cNvGrpSpPr>
                <p:nvPr/>
              </p:nvGrpSpPr>
              <p:grpSpPr bwMode="auto">
                <a:xfrm>
                  <a:off x="4267" y="781"/>
                  <a:ext cx="966" cy="522"/>
                  <a:chOff x="2864" y="2019"/>
                  <a:chExt cx="2463" cy="1332"/>
                </a:xfrm>
              </p:grpSpPr>
              <p:sp>
                <p:nvSpPr>
                  <p:cNvPr id="1154" name="Freeform 21"/>
                  <p:cNvSpPr>
                    <a:spLocks/>
                  </p:cNvSpPr>
                  <p:nvPr/>
                </p:nvSpPr>
                <p:spPr bwMode="hidden">
                  <a:xfrm rot="2104081">
                    <a:off x="2865" y="2019"/>
                    <a:ext cx="1812"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55" name="Freeform 22"/>
                  <p:cNvSpPr>
                    <a:spLocks/>
                  </p:cNvSpPr>
                  <p:nvPr/>
                </p:nvSpPr>
                <p:spPr bwMode="hidden">
                  <a:xfrm rot="2104081">
                    <a:off x="4352" y="2805"/>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1062" name="Group 23"/>
                <p:cNvGrpSpPr>
                  <a:grpSpLocks/>
                </p:cNvGrpSpPr>
                <p:nvPr/>
              </p:nvGrpSpPr>
              <p:grpSpPr bwMode="auto">
                <a:xfrm>
                  <a:off x="4280" y="707"/>
                  <a:ext cx="971" cy="417"/>
                  <a:chOff x="2897" y="1832"/>
                  <a:chExt cx="2477" cy="1064"/>
                </a:xfrm>
              </p:grpSpPr>
              <p:sp>
                <p:nvSpPr>
                  <p:cNvPr id="1152" name="Freeform 24"/>
                  <p:cNvSpPr>
                    <a:spLocks/>
                  </p:cNvSpPr>
                  <p:nvPr/>
                </p:nvSpPr>
                <p:spPr bwMode="hidden">
                  <a:xfrm rot="1582915">
                    <a:off x="2896" y="1832"/>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53" name="Freeform 25"/>
                  <p:cNvSpPr>
                    <a:spLocks/>
                  </p:cNvSpPr>
                  <p:nvPr/>
                </p:nvSpPr>
                <p:spPr bwMode="hidden">
                  <a:xfrm rot="1582915">
                    <a:off x="4443" y="2420"/>
                    <a:ext cx="931" cy="47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1063" name="Group 26"/>
                <p:cNvGrpSpPr>
                  <a:grpSpLocks/>
                </p:cNvGrpSpPr>
                <p:nvPr/>
              </p:nvGrpSpPr>
              <p:grpSpPr bwMode="auto">
                <a:xfrm>
                  <a:off x="4291" y="630"/>
                  <a:ext cx="969" cy="364"/>
                  <a:chOff x="2924" y="1636"/>
                  <a:chExt cx="2472" cy="927"/>
                </a:xfrm>
              </p:grpSpPr>
              <p:sp>
                <p:nvSpPr>
                  <p:cNvPr id="1150" name="Freeform 27"/>
                  <p:cNvSpPr>
                    <a:spLocks/>
                  </p:cNvSpPr>
                  <p:nvPr/>
                </p:nvSpPr>
                <p:spPr bwMode="hidden">
                  <a:xfrm rot="1080363">
                    <a:off x="2919" y="1631"/>
                    <a:ext cx="1677" cy="33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51" name="Freeform 28"/>
                  <p:cNvSpPr>
                    <a:spLocks/>
                  </p:cNvSpPr>
                  <p:nvPr/>
                </p:nvSpPr>
                <p:spPr bwMode="hidden">
                  <a:xfrm rot="1080363">
                    <a:off x="4491" y="2033"/>
                    <a:ext cx="900" cy="5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1064" name="Group 29"/>
                <p:cNvGrpSpPr>
                  <a:grpSpLocks/>
                </p:cNvGrpSpPr>
                <p:nvPr/>
              </p:nvGrpSpPr>
              <p:grpSpPr bwMode="auto">
                <a:xfrm>
                  <a:off x="4304" y="543"/>
                  <a:ext cx="918" cy="258"/>
                  <a:chOff x="2958" y="1414"/>
                  <a:chExt cx="2342" cy="657"/>
                </a:xfrm>
              </p:grpSpPr>
              <p:sp>
                <p:nvSpPr>
                  <p:cNvPr id="1148" name="Freeform 30"/>
                  <p:cNvSpPr>
                    <a:spLocks/>
                  </p:cNvSpPr>
                  <p:nvPr/>
                </p:nvSpPr>
                <p:spPr bwMode="hidden">
                  <a:xfrm rot="463793">
                    <a:off x="2957" y="1415"/>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49" name="Freeform 31"/>
                  <p:cNvSpPr>
                    <a:spLocks/>
                  </p:cNvSpPr>
                  <p:nvPr/>
                </p:nvSpPr>
                <p:spPr bwMode="hidden">
                  <a:xfrm rot="463793">
                    <a:off x="4470" y="1581"/>
                    <a:ext cx="829" cy="48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1065" name="Group 32"/>
                <p:cNvGrpSpPr>
                  <a:grpSpLocks/>
                </p:cNvGrpSpPr>
                <p:nvPr/>
              </p:nvGrpSpPr>
              <p:grpSpPr bwMode="auto">
                <a:xfrm>
                  <a:off x="4314" y="487"/>
                  <a:ext cx="843" cy="134"/>
                  <a:chOff x="2983" y="1269"/>
                  <a:chExt cx="2150" cy="343"/>
                </a:xfrm>
              </p:grpSpPr>
              <p:sp>
                <p:nvSpPr>
                  <p:cNvPr id="1146" name="Freeform 33"/>
                  <p:cNvSpPr>
                    <a:spLocks/>
                  </p:cNvSpPr>
                  <p:nvPr/>
                </p:nvSpPr>
                <p:spPr bwMode="hidden">
                  <a:xfrm rot="-84182">
                    <a:off x="2982" y="1286"/>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47" name="Freeform 34"/>
                  <p:cNvSpPr>
                    <a:spLocks/>
                  </p:cNvSpPr>
                  <p:nvPr/>
                </p:nvSpPr>
                <p:spPr bwMode="hidden">
                  <a:xfrm rot="-84182">
                    <a:off x="4377" y="1264"/>
                    <a:ext cx="755" cy="3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1066" name="Group 35"/>
                <p:cNvGrpSpPr>
                  <a:grpSpLocks/>
                </p:cNvGrpSpPr>
                <p:nvPr/>
              </p:nvGrpSpPr>
              <p:grpSpPr bwMode="auto">
                <a:xfrm>
                  <a:off x="4296" y="349"/>
                  <a:ext cx="737" cy="167"/>
                  <a:chOff x="2938" y="917"/>
                  <a:chExt cx="1879" cy="427"/>
                </a:xfrm>
              </p:grpSpPr>
              <p:sp>
                <p:nvSpPr>
                  <p:cNvPr id="1144" name="Freeform 36"/>
                  <p:cNvSpPr>
                    <a:spLocks/>
                  </p:cNvSpPr>
                  <p:nvPr/>
                </p:nvSpPr>
                <p:spPr bwMode="hidden">
                  <a:xfrm rot="-802576">
                    <a:off x="2933" y="1128"/>
                    <a:ext cx="1237" cy="2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45" name="Freeform 37"/>
                  <p:cNvSpPr>
                    <a:spLocks/>
                  </p:cNvSpPr>
                  <p:nvPr/>
                </p:nvSpPr>
                <p:spPr bwMode="hidden">
                  <a:xfrm rot="-802576">
                    <a:off x="4151" y="918"/>
                    <a:ext cx="665"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1067" name="Group 38"/>
                <p:cNvGrpSpPr>
                  <a:grpSpLocks/>
                </p:cNvGrpSpPr>
                <p:nvPr/>
              </p:nvGrpSpPr>
              <p:grpSpPr bwMode="auto">
                <a:xfrm>
                  <a:off x="3394" y="637"/>
                  <a:ext cx="493" cy="912"/>
                  <a:chOff x="637" y="1653"/>
                  <a:chExt cx="1257" cy="2326"/>
                </a:xfrm>
              </p:grpSpPr>
              <p:sp>
                <p:nvSpPr>
                  <p:cNvPr id="1142" name="Freeform 39"/>
                  <p:cNvSpPr>
                    <a:spLocks/>
                  </p:cNvSpPr>
                  <p:nvPr/>
                </p:nvSpPr>
                <p:spPr bwMode="hidden">
                  <a:xfrm rot="18888116" flipH="1">
                    <a:off x="875" y="2354"/>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43" name="Freeform 40"/>
                  <p:cNvSpPr>
                    <a:spLocks/>
                  </p:cNvSpPr>
                  <p:nvPr/>
                </p:nvSpPr>
                <p:spPr bwMode="hidden">
                  <a:xfrm rot="18888116" flipH="1">
                    <a:off x="419" y="3271"/>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1068" name="Group 41"/>
                <p:cNvGrpSpPr>
                  <a:grpSpLocks/>
                </p:cNvGrpSpPr>
                <p:nvPr/>
              </p:nvGrpSpPr>
              <p:grpSpPr bwMode="auto">
                <a:xfrm>
                  <a:off x="3142" y="850"/>
                  <a:ext cx="966" cy="522"/>
                  <a:chOff x="-5" y="2196"/>
                  <a:chExt cx="2463" cy="1332"/>
                </a:xfrm>
              </p:grpSpPr>
              <p:sp>
                <p:nvSpPr>
                  <p:cNvPr id="1140" name="Freeform 42"/>
                  <p:cNvSpPr>
                    <a:spLocks/>
                  </p:cNvSpPr>
                  <p:nvPr/>
                </p:nvSpPr>
                <p:spPr bwMode="hidden">
                  <a:xfrm rot="19495919" flipH="1">
                    <a:off x="644" y="2196"/>
                    <a:ext cx="1809"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41" name="Freeform 43"/>
                  <p:cNvSpPr>
                    <a:spLocks/>
                  </p:cNvSpPr>
                  <p:nvPr/>
                </p:nvSpPr>
                <p:spPr bwMode="hidden">
                  <a:xfrm rot="19495919" flipH="1">
                    <a:off x="-6" y="2982"/>
                    <a:ext cx="971"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1069" name="Group 44"/>
                <p:cNvGrpSpPr>
                  <a:grpSpLocks/>
                </p:cNvGrpSpPr>
                <p:nvPr/>
              </p:nvGrpSpPr>
              <p:grpSpPr bwMode="auto">
                <a:xfrm>
                  <a:off x="3124" y="777"/>
                  <a:ext cx="971" cy="417"/>
                  <a:chOff x="-52" y="2009"/>
                  <a:chExt cx="2477" cy="1064"/>
                </a:xfrm>
              </p:grpSpPr>
              <p:sp>
                <p:nvSpPr>
                  <p:cNvPr id="1138" name="Freeform 45"/>
                  <p:cNvSpPr>
                    <a:spLocks/>
                  </p:cNvSpPr>
                  <p:nvPr/>
                </p:nvSpPr>
                <p:spPr bwMode="hidden">
                  <a:xfrm rot="20017085" flipH="1">
                    <a:off x="689" y="2010"/>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39" name="Freeform 46"/>
                  <p:cNvSpPr>
                    <a:spLocks/>
                  </p:cNvSpPr>
                  <p:nvPr/>
                </p:nvSpPr>
                <p:spPr bwMode="hidden">
                  <a:xfrm rot="20017085" flipH="1">
                    <a:off x="-53" y="2598"/>
                    <a:ext cx="931" cy="4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1070" name="Group 47"/>
                <p:cNvGrpSpPr>
                  <a:grpSpLocks/>
                </p:cNvGrpSpPr>
                <p:nvPr/>
              </p:nvGrpSpPr>
              <p:grpSpPr bwMode="auto">
                <a:xfrm>
                  <a:off x="3115" y="700"/>
                  <a:ext cx="969" cy="363"/>
                  <a:chOff x="-74" y="1813"/>
                  <a:chExt cx="2472" cy="927"/>
                </a:xfrm>
              </p:grpSpPr>
              <p:sp>
                <p:nvSpPr>
                  <p:cNvPr id="1136" name="Freeform 48"/>
                  <p:cNvSpPr>
                    <a:spLocks/>
                  </p:cNvSpPr>
                  <p:nvPr/>
                </p:nvSpPr>
                <p:spPr bwMode="hidden">
                  <a:xfrm rot="20519637" flipH="1">
                    <a:off x="721" y="1812"/>
                    <a:ext cx="1677" cy="33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37" name="Freeform 49"/>
                  <p:cNvSpPr>
                    <a:spLocks/>
                  </p:cNvSpPr>
                  <p:nvPr/>
                </p:nvSpPr>
                <p:spPr bwMode="hidden">
                  <a:xfrm rot="20519637" flipH="1">
                    <a:off x="-74" y="2212"/>
                    <a:ext cx="900" cy="5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1071" name="Group 50"/>
                <p:cNvGrpSpPr>
                  <a:grpSpLocks/>
                </p:cNvGrpSpPr>
                <p:nvPr/>
              </p:nvGrpSpPr>
              <p:grpSpPr bwMode="auto">
                <a:xfrm>
                  <a:off x="3153" y="613"/>
                  <a:ext cx="918" cy="257"/>
                  <a:chOff x="22" y="1591"/>
                  <a:chExt cx="2342" cy="657"/>
                </a:xfrm>
              </p:grpSpPr>
              <p:sp>
                <p:nvSpPr>
                  <p:cNvPr id="1134" name="Freeform 51"/>
                  <p:cNvSpPr>
                    <a:spLocks/>
                  </p:cNvSpPr>
                  <p:nvPr/>
                </p:nvSpPr>
                <p:spPr bwMode="hidden">
                  <a:xfrm rot="21136207" flipH="1">
                    <a:off x="819" y="1586"/>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35" name="Freeform 52"/>
                  <p:cNvSpPr>
                    <a:spLocks/>
                  </p:cNvSpPr>
                  <p:nvPr/>
                </p:nvSpPr>
                <p:spPr bwMode="hidden">
                  <a:xfrm rot="21136207" flipH="1">
                    <a:off x="21" y="1757"/>
                    <a:ext cx="829"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1072" name="Group 53"/>
                <p:cNvGrpSpPr>
                  <a:grpSpLocks/>
                </p:cNvGrpSpPr>
                <p:nvPr/>
              </p:nvGrpSpPr>
              <p:grpSpPr bwMode="auto">
                <a:xfrm>
                  <a:off x="3218" y="556"/>
                  <a:ext cx="843" cy="134"/>
                  <a:chOff x="189" y="1446"/>
                  <a:chExt cx="2150" cy="343"/>
                </a:xfrm>
              </p:grpSpPr>
              <p:sp>
                <p:nvSpPr>
                  <p:cNvPr id="1132" name="Freeform 54"/>
                  <p:cNvSpPr>
                    <a:spLocks/>
                  </p:cNvSpPr>
                  <p:nvPr/>
                </p:nvSpPr>
                <p:spPr bwMode="hidden">
                  <a:xfrm rot="84182" flipH="1">
                    <a:off x="935" y="1463"/>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33" name="Freeform 55"/>
                  <p:cNvSpPr>
                    <a:spLocks/>
                  </p:cNvSpPr>
                  <p:nvPr/>
                </p:nvSpPr>
                <p:spPr bwMode="hidden">
                  <a:xfrm rot="84182" flipH="1">
                    <a:off x="189" y="1441"/>
                    <a:ext cx="755" cy="3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1073" name="Group 56"/>
                <p:cNvGrpSpPr>
                  <a:grpSpLocks/>
                </p:cNvGrpSpPr>
                <p:nvPr/>
              </p:nvGrpSpPr>
              <p:grpSpPr bwMode="auto">
                <a:xfrm>
                  <a:off x="3342" y="418"/>
                  <a:ext cx="737" cy="167"/>
                  <a:chOff x="505" y="1094"/>
                  <a:chExt cx="1879" cy="427"/>
                </a:xfrm>
              </p:grpSpPr>
              <p:sp>
                <p:nvSpPr>
                  <p:cNvPr id="1130" name="Freeform 57"/>
                  <p:cNvSpPr>
                    <a:spLocks/>
                  </p:cNvSpPr>
                  <p:nvPr/>
                </p:nvSpPr>
                <p:spPr bwMode="hidden">
                  <a:xfrm rot="802576" flipH="1">
                    <a:off x="1151" y="1306"/>
                    <a:ext cx="1234"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31" name="Freeform 58"/>
                  <p:cNvSpPr>
                    <a:spLocks/>
                  </p:cNvSpPr>
                  <p:nvPr/>
                </p:nvSpPr>
                <p:spPr bwMode="hidden">
                  <a:xfrm rot="802576" flipH="1">
                    <a:off x="505" y="1095"/>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1074" name="Group 59"/>
                <p:cNvGrpSpPr>
                  <a:grpSpLocks/>
                </p:cNvGrpSpPr>
                <p:nvPr/>
              </p:nvGrpSpPr>
              <p:grpSpPr bwMode="auto">
                <a:xfrm>
                  <a:off x="3386" y="341"/>
                  <a:ext cx="725" cy="218"/>
                  <a:chOff x="616" y="899"/>
                  <a:chExt cx="1850" cy="554"/>
                </a:xfrm>
              </p:grpSpPr>
              <p:sp>
                <p:nvSpPr>
                  <p:cNvPr id="1128" name="Freeform 60"/>
                  <p:cNvSpPr>
                    <a:spLocks/>
                  </p:cNvSpPr>
                  <p:nvPr/>
                </p:nvSpPr>
                <p:spPr bwMode="hidden">
                  <a:xfrm rot="1277471" flipH="1">
                    <a:off x="1231" y="1237"/>
                    <a:ext cx="1235"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29" name="Freeform 61"/>
                  <p:cNvSpPr>
                    <a:spLocks/>
                  </p:cNvSpPr>
                  <p:nvPr/>
                </p:nvSpPr>
                <p:spPr bwMode="hidden">
                  <a:xfrm rot="1277471" flipH="1">
                    <a:off x="615" y="898"/>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1075" name="Group 62"/>
                <p:cNvGrpSpPr>
                  <a:grpSpLocks/>
                </p:cNvGrpSpPr>
                <p:nvPr/>
              </p:nvGrpSpPr>
              <p:grpSpPr bwMode="auto">
                <a:xfrm>
                  <a:off x="3472" y="231"/>
                  <a:ext cx="693" cy="291"/>
                  <a:chOff x="3472" y="231"/>
                  <a:chExt cx="693" cy="291"/>
                </a:xfrm>
              </p:grpSpPr>
              <p:sp>
                <p:nvSpPr>
                  <p:cNvPr id="1126" name="Freeform 63"/>
                  <p:cNvSpPr>
                    <a:spLocks/>
                  </p:cNvSpPr>
                  <p:nvPr/>
                </p:nvSpPr>
                <p:spPr bwMode="hidden">
                  <a:xfrm rot="2028410" flipH="1">
                    <a:off x="3679"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27" name="Freeform 64"/>
                  <p:cNvSpPr>
                    <a:spLocks/>
                  </p:cNvSpPr>
                  <p:nvPr/>
                </p:nvSpPr>
                <p:spPr bwMode="hidden">
                  <a:xfrm rot="2028410" flipH="1">
                    <a:off x="3472" y="229"/>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1076" name="Group 65"/>
                <p:cNvGrpSpPr>
                  <a:grpSpLocks/>
                </p:cNvGrpSpPr>
                <p:nvPr/>
              </p:nvGrpSpPr>
              <p:grpSpPr bwMode="auto">
                <a:xfrm>
                  <a:off x="3554" y="118"/>
                  <a:ext cx="664" cy="349"/>
                  <a:chOff x="3554" y="118"/>
                  <a:chExt cx="664" cy="349"/>
                </a:xfrm>
              </p:grpSpPr>
              <p:sp>
                <p:nvSpPr>
                  <p:cNvPr id="1124" name="Freeform 66"/>
                  <p:cNvSpPr>
                    <a:spLocks/>
                  </p:cNvSpPr>
                  <p:nvPr/>
                </p:nvSpPr>
                <p:spPr bwMode="hidden">
                  <a:xfrm rot="2664424" flipH="1">
                    <a:off x="3728" y="383"/>
                    <a:ext cx="490"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25" name="Freeform 67"/>
                  <p:cNvSpPr>
                    <a:spLocks/>
                  </p:cNvSpPr>
                  <p:nvPr/>
                </p:nvSpPr>
                <p:spPr bwMode="hidden">
                  <a:xfrm rot="2664424" flipH="1">
                    <a:off x="3554" y="118"/>
                    <a:ext cx="263"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1077" name="Group 68"/>
                <p:cNvGrpSpPr>
                  <a:grpSpLocks/>
                </p:cNvGrpSpPr>
                <p:nvPr/>
              </p:nvGrpSpPr>
              <p:grpSpPr bwMode="auto">
                <a:xfrm>
                  <a:off x="3784" y="30"/>
                  <a:ext cx="305" cy="593"/>
                  <a:chOff x="1633" y="104"/>
                  <a:chExt cx="778" cy="1512"/>
                </a:xfrm>
              </p:grpSpPr>
              <p:sp>
                <p:nvSpPr>
                  <p:cNvPr id="1122" name="Freeform 69"/>
                  <p:cNvSpPr>
                    <a:spLocks/>
                  </p:cNvSpPr>
                  <p:nvPr/>
                </p:nvSpPr>
                <p:spPr bwMode="hidden">
                  <a:xfrm rot="3473776" flipH="1">
                    <a:off x="1752" y="958"/>
                    <a:ext cx="1101"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23" name="Freeform 70"/>
                  <p:cNvSpPr>
                    <a:spLocks/>
                  </p:cNvSpPr>
                  <p:nvPr/>
                </p:nvSpPr>
                <p:spPr bwMode="hidden">
                  <a:xfrm rot="3473776" flipH="1">
                    <a:off x="1505" y="231"/>
                    <a:ext cx="591"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1078" name="Group 71"/>
                <p:cNvGrpSpPr>
                  <a:grpSpLocks/>
                </p:cNvGrpSpPr>
                <p:nvPr/>
              </p:nvGrpSpPr>
              <p:grpSpPr bwMode="auto">
                <a:xfrm>
                  <a:off x="3903" y="0"/>
                  <a:ext cx="248" cy="601"/>
                  <a:chOff x="1935" y="28"/>
                  <a:chExt cx="634" cy="1534"/>
                </a:xfrm>
              </p:grpSpPr>
              <p:sp>
                <p:nvSpPr>
                  <p:cNvPr id="1120" name="Freeform 72"/>
                  <p:cNvSpPr>
                    <a:spLocks/>
                  </p:cNvSpPr>
                  <p:nvPr/>
                </p:nvSpPr>
                <p:spPr bwMode="hidden">
                  <a:xfrm rot="4126480" flipH="1">
                    <a:off x="1934" y="922"/>
                    <a:ext cx="1055"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21" name="Freeform 73"/>
                  <p:cNvSpPr>
                    <a:spLocks/>
                  </p:cNvSpPr>
                  <p:nvPr/>
                </p:nvSpPr>
                <p:spPr bwMode="hidden">
                  <a:xfrm rot="4126480" flipH="1">
                    <a:off x="1820"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grpSp>
              <p:nvGrpSpPr>
                <p:cNvPr id="1079" name="Group 74"/>
                <p:cNvGrpSpPr>
                  <a:grpSpLocks/>
                </p:cNvGrpSpPr>
                <p:nvPr/>
              </p:nvGrpSpPr>
              <p:grpSpPr bwMode="auto">
                <a:xfrm>
                  <a:off x="4251" y="252"/>
                  <a:ext cx="723" cy="222"/>
                  <a:chOff x="2822" y="672"/>
                  <a:chExt cx="1845" cy="566"/>
                </a:xfrm>
              </p:grpSpPr>
              <p:sp>
                <p:nvSpPr>
                  <p:cNvPr id="1118" name="Freeform 75"/>
                  <p:cNvSpPr>
                    <a:spLocks/>
                  </p:cNvSpPr>
                  <p:nvPr/>
                </p:nvSpPr>
                <p:spPr bwMode="hidden">
                  <a:xfrm rot="-1325434">
                    <a:off x="2817" y="1022"/>
                    <a:ext cx="1232"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19" name="Freeform 76"/>
                  <p:cNvSpPr>
                    <a:spLocks/>
                  </p:cNvSpPr>
                  <p:nvPr/>
                </p:nvSpPr>
                <p:spPr bwMode="hidden">
                  <a:xfrm rot="-1325434">
                    <a:off x="4003" y="673"/>
                    <a:ext cx="659"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1080" name="Group 77"/>
                <p:cNvGrpSpPr>
                  <a:grpSpLocks/>
                </p:cNvGrpSpPr>
                <p:nvPr/>
              </p:nvGrpSpPr>
              <p:grpSpPr bwMode="auto">
                <a:xfrm>
                  <a:off x="4196" y="163"/>
                  <a:ext cx="699" cy="282"/>
                  <a:chOff x="2683" y="445"/>
                  <a:chExt cx="1781" cy="717"/>
                </a:xfrm>
              </p:grpSpPr>
              <p:sp>
                <p:nvSpPr>
                  <p:cNvPr id="1116" name="Freeform 78"/>
                  <p:cNvSpPr>
                    <a:spLocks/>
                  </p:cNvSpPr>
                  <p:nvPr/>
                </p:nvSpPr>
                <p:spPr bwMode="hidden">
                  <a:xfrm rot="-1921064">
                    <a:off x="2682" y="946"/>
                    <a:ext cx="1230"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17" name="Freeform 79"/>
                  <p:cNvSpPr>
                    <a:spLocks/>
                  </p:cNvSpPr>
                  <p:nvPr/>
                </p:nvSpPr>
                <p:spPr bwMode="hidden">
                  <a:xfrm rot="-1921064">
                    <a:off x="3801" y="444"/>
                    <a:ext cx="658"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sp>
              <p:nvSpPr>
                <p:cNvPr id="1081" name="Freeform 80"/>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pPr>
                    <a:defRPr/>
                  </a:pPr>
                  <a:endParaRPr lang="en-US"/>
                </a:p>
              </p:txBody>
            </p:sp>
            <p:sp>
              <p:nvSpPr>
                <p:cNvPr id="1082" name="Freeform 81"/>
                <p:cNvSpPr>
                  <a:spLocks/>
                </p:cNvSpPr>
                <p:nvPr/>
              </p:nvSpPr>
              <p:spPr bwMode="hidden">
                <a:xfrm rot="4578755" flipH="1">
                  <a:off x="3977" y="77"/>
                  <a:ext cx="216" cy="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a:defRPr/>
                  </a:pPr>
                  <a:endParaRPr lang="en-US"/>
                </a:p>
              </p:txBody>
            </p:sp>
            <p:grpSp>
              <p:nvGrpSpPr>
                <p:cNvPr id="1083" name="Group 82"/>
                <p:cNvGrpSpPr>
                  <a:grpSpLocks/>
                </p:cNvGrpSpPr>
                <p:nvPr/>
              </p:nvGrpSpPr>
              <p:grpSpPr bwMode="auto">
                <a:xfrm>
                  <a:off x="4242" y="5"/>
                  <a:ext cx="251" cy="596"/>
                  <a:chOff x="2800" y="41"/>
                  <a:chExt cx="640" cy="1520"/>
                </a:xfrm>
              </p:grpSpPr>
              <p:sp>
                <p:nvSpPr>
                  <p:cNvPr id="1114" name="Freeform 83"/>
                  <p:cNvSpPr>
                    <a:spLocks/>
                  </p:cNvSpPr>
                  <p:nvPr/>
                </p:nvSpPr>
                <p:spPr bwMode="hidden">
                  <a:xfrm rot="-3857755">
                    <a:off x="2364" y="934"/>
                    <a:ext cx="1058"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15" name="Freeform 84"/>
                  <p:cNvSpPr>
                    <a:spLocks/>
                  </p:cNvSpPr>
                  <p:nvPr/>
                </p:nvSpPr>
                <p:spPr bwMode="hidden">
                  <a:xfrm rot="-3857755">
                    <a:off x="3013" y="180"/>
                    <a:ext cx="566"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1084" name="Group 85"/>
                <p:cNvGrpSpPr>
                  <a:grpSpLocks/>
                </p:cNvGrpSpPr>
                <p:nvPr/>
              </p:nvGrpSpPr>
              <p:grpSpPr bwMode="auto">
                <a:xfrm>
                  <a:off x="4295" y="53"/>
                  <a:ext cx="398" cy="574"/>
                  <a:chOff x="2934" y="163"/>
                  <a:chExt cx="1017" cy="1464"/>
                </a:xfrm>
              </p:grpSpPr>
              <p:sp>
                <p:nvSpPr>
                  <p:cNvPr id="1112" name="Freeform 86"/>
                  <p:cNvSpPr>
                    <a:spLocks/>
                  </p:cNvSpPr>
                  <p:nvPr/>
                </p:nvSpPr>
                <p:spPr bwMode="hidden">
                  <a:xfrm rot="-2777260">
                    <a:off x="2493" y="915"/>
                    <a:ext cx="1154"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13" name="Freeform 87"/>
                  <p:cNvSpPr>
                    <a:spLocks/>
                  </p:cNvSpPr>
                  <p:nvPr/>
                </p:nvSpPr>
                <p:spPr bwMode="hidden">
                  <a:xfrm rot="-2777260">
                    <a:off x="3431" y="262"/>
                    <a:ext cx="619"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1085" name="Group 88"/>
                <p:cNvGrpSpPr>
                  <a:grpSpLocks/>
                </p:cNvGrpSpPr>
                <p:nvPr/>
              </p:nvGrpSpPr>
              <p:grpSpPr bwMode="auto">
                <a:xfrm>
                  <a:off x="4215" y="2"/>
                  <a:ext cx="95" cy="567"/>
                  <a:chOff x="2730" y="32"/>
                  <a:chExt cx="243" cy="1448"/>
                </a:xfrm>
              </p:grpSpPr>
              <p:sp>
                <p:nvSpPr>
                  <p:cNvPr id="1110" name="Freeform 89"/>
                  <p:cNvSpPr>
                    <a:spLocks/>
                  </p:cNvSpPr>
                  <p:nvPr/>
                </p:nvSpPr>
                <p:spPr bwMode="hidden">
                  <a:xfrm rot="-4903748">
                    <a:off x="2297" y="959"/>
                    <a:ext cx="954"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11" name="Freeform 90"/>
                  <p:cNvSpPr>
                    <a:spLocks/>
                  </p:cNvSpPr>
                  <p:nvPr/>
                </p:nvSpPr>
                <p:spPr bwMode="hidden">
                  <a:xfrm rot="-4903748">
                    <a:off x="2650" y="222"/>
                    <a:ext cx="511" cy="13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a:defRPr/>
                    </a:pPr>
                    <a:endParaRPr lang="en-US"/>
                  </a:p>
                </p:txBody>
              </p:sp>
            </p:grpSp>
            <p:grpSp>
              <p:nvGrpSpPr>
                <p:cNvPr id="1086" name="Group 91"/>
                <p:cNvGrpSpPr>
                  <a:grpSpLocks/>
                </p:cNvGrpSpPr>
                <p:nvPr/>
              </p:nvGrpSpPr>
              <p:grpSpPr bwMode="auto">
                <a:xfrm>
                  <a:off x="3514" y="683"/>
                  <a:ext cx="425" cy="960"/>
                  <a:chOff x="943" y="1769"/>
                  <a:chExt cx="1085" cy="2450"/>
                </a:xfrm>
              </p:grpSpPr>
              <p:sp>
                <p:nvSpPr>
                  <p:cNvPr id="1108" name="Freeform 92"/>
                  <p:cNvSpPr>
                    <a:spLocks/>
                  </p:cNvSpPr>
                  <p:nvPr/>
                </p:nvSpPr>
                <p:spPr bwMode="hidden">
                  <a:xfrm rot="18335692" flipH="1">
                    <a:off x="1009" y="2474"/>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09" name="Freeform 93"/>
                  <p:cNvSpPr>
                    <a:spLocks/>
                  </p:cNvSpPr>
                  <p:nvPr/>
                </p:nvSpPr>
                <p:spPr bwMode="hidden">
                  <a:xfrm rot="18335692" flipH="1">
                    <a:off x="725" y="3506"/>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1087" name="Group 94"/>
                <p:cNvGrpSpPr>
                  <a:grpSpLocks/>
                </p:cNvGrpSpPr>
                <p:nvPr/>
              </p:nvGrpSpPr>
              <p:grpSpPr bwMode="auto">
                <a:xfrm>
                  <a:off x="3715" y="748"/>
                  <a:ext cx="300" cy="930"/>
                  <a:chOff x="1455" y="1936"/>
                  <a:chExt cx="766" cy="2373"/>
                </a:xfrm>
              </p:grpSpPr>
              <p:sp>
                <p:nvSpPr>
                  <p:cNvPr id="1106" name="Freeform 95"/>
                  <p:cNvSpPr>
                    <a:spLocks/>
                  </p:cNvSpPr>
                  <p:nvPr/>
                </p:nvSpPr>
                <p:spPr bwMode="hidden">
                  <a:xfrm rot="17542885" flipH="1">
                    <a:off x="1268" y="2577"/>
                    <a:ext cx="159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07" name="Freeform 96"/>
                  <p:cNvSpPr>
                    <a:spLocks/>
                  </p:cNvSpPr>
                  <p:nvPr/>
                </p:nvSpPr>
                <p:spPr bwMode="hidden">
                  <a:xfrm rot="17542885" flipH="1">
                    <a:off x="1275" y="3634"/>
                    <a:ext cx="851"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1088" name="Group 97"/>
                <p:cNvGrpSpPr>
                  <a:grpSpLocks/>
                </p:cNvGrpSpPr>
                <p:nvPr/>
              </p:nvGrpSpPr>
              <p:grpSpPr bwMode="auto">
                <a:xfrm rot="88588">
                  <a:off x="3923" y="769"/>
                  <a:ext cx="180" cy="913"/>
                  <a:chOff x="1956" y="1990"/>
                  <a:chExt cx="492" cy="2604"/>
                </a:xfrm>
              </p:grpSpPr>
              <p:sp>
                <p:nvSpPr>
                  <p:cNvPr id="1104" name="Freeform 98"/>
                  <p:cNvSpPr>
                    <a:spLocks/>
                  </p:cNvSpPr>
                  <p:nvPr/>
                </p:nvSpPr>
                <p:spPr bwMode="hidden">
                  <a:xfrm rot="16782062" flipH="1">
                    <a:off x="1435" y="2689"/>
                    <a:ext cx="1712"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105" name="Freeform 99"/>
                  <p:cNvSpPr>
                    <a:spLocks/>
                  </p:cNvSpPr>
                  <p:nvPr/>
                </p:nvSpPr>
                <p:spPr bwMode="hidden">
                  <a:xfrm rot="16782062" flipH="1">
                    <a:off x="1727" y="3894"/>
                    <a:ext cx="917" cy="47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1089" name="Group 100"/>
                <p:cNvGrpSpPr>
                  <a:grpSpLocks/>
                </p:cNvGrpSpPr>
                <p:nvPr/>
              </p:nvGrpSpPr>
              <p:grpSpPr bwMode="auto">
                <a:xfrm>
                  <a:off x="4451" y="662"/>
                  <a:ext cx="442" cy="951"/>
                  <a:chOff x="3334" y="1717"/>
                  <a:chExt cx="1125" cy="2426"/>
                </a:xfrm>
              </p:grpSpPr>
              <p:sp>
                <p:nvSpPr>
                  <p:cNvPr id="1102" name="Freeform 101"/>
                  <p:cNvSpPr>
                    <a:spLocks/>
                  </p:cNvSpPr>
                  <p:nvPr/>
                </p:nvSpPr>
                <p:spPr bwMode="hidden">
                  <a:xfrm rot="3144576">
                    <a:off x="2627" y="2423"/>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1103" name="Freeform 102"/>
                  <p:cNvSpPr>
                    <a:spLocks/>
                  </p:cNvSpPr>
                  <p:nvPr/>
                </p:nvSpPr>
                <p:spPr bwMode="hidden">
                  <a:xfrm rot="3144576">
                    <a:off x="3752" y="3435"/>
                    <a:ext cx="925" cy="4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1090" name="Group 103"/>
                <p:cNvGrpSpPr>
                  <a:grpSpLocks/>
                </p:cNvGrpSpPr>
                <p:nvPr/>
              </p:nvGrpSpPr>
              <p:grpSpPr bwMode="auto">
                <a:xfrm>
                  <a:off x="4391" y="721"/>
                  <a:ext cx="347" cy="951"/>
                  <a:chOff x="3181" y="1866"/>
                  <a:chExt cx="883" cy="2426"/>
                </a:xfrm>
              </p:grpSpPr>
              <p:sp>
                <p:nvSpPr>
                  <p:cNvPr id="1100" name="Freeform 104"/>
                  <p:cNvSpPr>
                    <a:spLocks/>
                  </p:cNvSpPr>
                  <p:nvPr/>
                </p:nvSpPr>
                <p:spPr bwMode="hidden">
                  <a:xfrm rot="3745735">
                    <a:off x="2506" y="2536"/>
                    <a:ext cx="1649"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1101" name="Freeform 105"/>
                  <p:cNvSpPr>
                    <a:spLocks/>
                  </p:cNvSpPr>
                  <p:nvPr/>
                </p:nvSpPr>
                <p:spPr bwMode="hidden">
                  <a:xfrm rot="3745735">
                    <a:off x="3387" y="3610"/>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a:defRPr/>
                    </a:pPr>
                    <a:endParaRPr lang="en-US"/>
                  </a:p>
                </p:txBody>
              </p:sp>
            </p:grpSp>
            <p:grpSp>
              <p:nvGrpSpPr>
                <p:cNvPr id="1091" name="Group 106"/>
                <p:cNvGrpSpPr>
                  <a:grpSpLocks/>
                </p:cNvGrpSpPr>
                <p:nvPr/>
              </p:nvGrpSpPr>
              <p:grpSpPr bwMode="auto">
                <a:xfrm>
                  <a:off x="4323" y="767"/>
                  <a:ext cx="243" cy="935"/>
                  <a:chOff x="3006" y="1983"/>
                  <a:chExt cx="619" cy="2386"/>
                </a:xfrm>
              </p:grpSpPr>
              <p:sp>
                <p:nvSpPr>
                  <p:cNvPr id="1098" name="Freeform 107"/>
                  <p:cNvSpPr>
                    <a:spLocks/>
                  </p:cNvSpPr>
                  <p:nvPr/>
                </p:nvSpPr>
                <p:spPr bwMode="hidden">
                  <a:xfrm rot="4286818">
                    <a:off x="2328" y="2656"/>
                    <a:ext cx="1600" cy="2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1099" name="Freeform 108"/>
                  <p:cNvSpPr>
                    <a:spLocks/>
                  </p:cNvSpPr>
                  <p:nvPr/>
                </p:nvSpPr>
                <p:spPr bwMode="hidden">
                  <a:xfrm rot="4286818">
                    <a:off x="3001" y="3741"/>
                    <a:ext cx="86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nvGrpSpPr>
                <p:cNvPr id="1092" name="Group 109"/>
                <p:cNvGrpSpPr>
                  <a:grpSpLocks/>
                </p:cNvGrpSpPr>
                <p:nvPr/>
              </p:nvGrpSpPr>
              <p:grpSpPr bwMode="auto">
                <a:xfrm>
                  <a:off x="4249" y="813"/>
                  <a:ext cx="159" cy="870"/>
                  <a:chOff x="2819" y="2101"/>
                  <a:chExt cx="405" cy="2219"/>
                </a:xfrm>
              </p:grpSpPr>
              <p:sp>
                <p:nvSpPr>
                  <p:cNvPr id="1096" name="Freeform 110"/>
                  <p:cNvSpPr>
                    <a:spLocks/>
                  </p:cNvSpPr>
                  <p:nvPr/>
                </p:nvSpPr>
                <p:spPr bwMode="hidden">
                  <a:xfrm rot="4898956">
                    <a:off x="2210" y="2709"/>
                    <a:ext cx="1466" cy="2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a:defRPr/>
                    </a:pPr>
                    <a:endParaRPr lang="en-US"/>
                  </a:p>
                </p:txBody>
              </p:sp>
              <p:sp>
                <p:nvSpPr>
                  <p:cNvPr id="1097" name="Freeform 111"/>
                  <p:cNvSpPr>
                    <a:spLocks/>
                  </p:cNvSpPr>
                  <p:nvPr/>
                </p:nvSpPr>
                <p:spPr bwMode="hidden">
                  <a:xfrm rot="4898956">
                    <a:off x="2637" y="3727"/>
                    <a:ext cx="78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nvGrpSpPr>
                <p:cNvPr id="1093" name="Group 112"/>
                <p:cNvGrpSpPr>
                  <a:grpSpLocks/>
                </p:cNvGrpSpPr>
                <p:nvPr/>
              </p:nvGrpSpPr>
              <p:grpSpPr bwMode="auto">
                <a:xfrm>
                  <a:off x="4045" y="826"/>
                  <a:ext cx="167" cy="857"/>
                  <a:chOff x="2287" y="2135"/>
                  <a:chExt cx="426" cy="2185"/>
                </a:xfrm>
              </p:grpSpPr>
              <p:sp>
                <p:nvSpPr>
                  <p:cNvPr id="1094" name="Freeform 113"/>
                  <p:cNvSpPr>
                    <a:spLocks/>
                  </p:cNvSpPr>
                  <p:nvPr/>
                </p:nvSpPr>
                <p:spPr bwMode="hidden">
                  <a:xfrm rot="5755659">
                    <a:off x="1903" y="2758"/>
                    <a:ext cx="143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pPr>
                      <a:defRPr/>
                    </a:pPr>
                    <a:endParaRPr lang="en-US"/>
                  </a:p>
                </p:txBody>
              </p:sp>
              <p:sp>
                <p:nvSpPr>
                  <p:cNvPr id="1095" name="Freeform 114"/>
                  <p:cNvSpPr>
                    <a:spLocks/>
                  </p:cNvSpPr>
                  <p:nvPr/>
                </p:nvSpPr>
                <p:spPr bwMode="hidden">
                  <a:xfrm rot="5755659">
                    <a:off x="2051" y="3784"/>
                    <a:ext cx="767" cy="29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a:defRPr/>
                    </a:pPr>
                    <a:endParaRPr lang="en-US"/>
                  </a:p>
                </p:txBody>
              </p:sp>
            </p:grpSp>
          </p:grpSp>
          <p:sp>
            <p:nvSpPr>
              <p:cNvPr id="1038" name="Freeform 115"/>
              <p:cNvSpPr>
                <a:spLocks/>
              </p:cNvSpPr>
              <p:nvPr/>
            </p:nvSpPr>
            <p:spPr bwMode="hidden">
              <a:xfrm flipH="1">
                <a:off x="3873" y="934"/>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1039" name="Arc 116"/>
              <p:cNvSpPr>
                <a:spLocks/>
              </p:cNvSpPr>
              <p:nvPr/>
            </p:nvSpPr>
            <p:spPr bwMode="hidden">
              <a:xfrm flipH="1">
                <a:off x="3527" y="725"/>
                <a:ext cx="832" cy="902"/>
              </a:xfrm>
              <a:custGeom>
                <a:avLst/>
                <a:gdLst>
                  <a:gd name="T0" fmla="*/ 211 w 21600"/>
                  <a:gd name="T1" fmla="*/ 0 h 21602"/>
                  <a:gd name="T2" fmla="*/ 833 w 21600"/>
                  <a:gd name="T3" fmla="*/ 903 h 21602"/>
                  <a:gd name="T4" fmla="*/ 0 w 21600"/>
                  <a:gd name="T5" fmla="*/ 874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pPr>
                  <a:defRPr/>
                </a:pPr>
                <a:endParaRPr lang="en-US"/>
              </a:p>
            </p:txBody>
          </p:sp>
          <p:sp>
            <p:nvSpPr>
              <p:cNvPr id="1040" name="Arc 117"/>
              <p:cNvSpPr>
                <a:spLocks/>
              </p:cNvSpPr>
              <p:nvPr/>
            </p:nvSpPr>
            <p:spPr bwMode="hidden">
              <a:xfrm flipV="1">
                <a:off x="4278" y="179"/>
                <a:ext cx="1007" cy="802"/>
              </a:xfrm>
              <a:custGeom>
                <a:avLst/>
                <a:gdLst>
                  <a:gd name="T0" fmla="*/ 1007 w 36729"/>
                  <a:gd name="T1" fmla="*/ 388 h 21600"/>
                  <a:gd name="T2" fmla="*/ 0 w 36729"/>
                  <a:gd name="T3" fmla="*/ 453 h 21600"/>
                  <a:gd name="T4" fmla="*/ 489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pPr>
                  <a:defRPr/>
                </a:pPr>
                <a:endParaRPr lang="en-US"/>
              </a:p>
            </p:txBody>
          </p:sp>
          <p:sp>
            <p:nvSpPr>
              <p:cNvPr id="1041" name="Arc 118"/>
              <p:cNvSpPr>
                <a:spLocks/>
              </p:cNvSpPr>
              <p:nvPr/>
            </p:nvSpPr>
            <p:spPr bwMode="hidden">
              <a:xfrm flipH="1">
                <a:off x="3612" y="580"/>
                <a:ext cx="485" cy="933"/>
              </a:xfrm>
              <a:custGeom>
                <a:avLst/>
                <a:gdLst>
                  <a:gd name="T0" fmla="*/ 0 w 28940"/>
                  <a:gd name="T1" fmla="*/ 54 h 22305"/>
                  <a:gd name="T2" fmla="*/ 486 w 28940"/>
                  <a:gd name="T3" fmla="*/ 933 h 22305"/>
                  <a:gd name="T4" fmla="*/ 123 w 28940"/>
                  <a:gd name="T5" fmla="*/ 9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pPr>
                  <a:defRPr/>
                </a:pPr>
                <a:endParaRPr lang="en-US"/>
              </a:p>
            </p:txBody>
          </p:sp>
          <p:sp>
            <p:nvSpPr>
              <p:cNvPr id="1042" name="Arc 119"/>
              <p:cNvSpPr>
                <a:spLocks/>
              </p:cNvSpPr>
              <p:nvPr/>
            </p:nvSpPr>
            <p:spPr bwMode="hidden">
              <a:xfrm flipH="1">
                <a:off x="3267" y="628"/>
                <a:ext cx="791" cy="930"/>
              </a:xfrm>
              <a:custGeom>
                <a:avLst/>
                <a:gdLst>
                  <a:gd name="T0" fmla="*/ 0 w 30473"/>
                  <a:gd name="T1" fmla="*/ 80 h 22305"/>
                  <a:gd name="T2" fmla="*/ 791 w 30473"/>
                  <a:gd name="T3" fmla="*/ 931 h 22305"/>
                  <a:gd name="T4" fmla="*/ 230 w 30473"/>
                  <a:gd name="T5" fmla="*/ 902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pPr>
                  <a:defRPr/>
                </a:pPr>
                <a:endParaRPr lang="en-US"/>
              </a:p>
            </p:txBody>
          </p:sp>
          <p:sp>
            <p:nvSpPr>
              <p:cNvPr id="1043" name="Arc 120"/>
              <p:cNvSpPr>
                <a:spLocks/>
              </p:cNvSpPr>
              <p:nvPr/>
            </p:nvSpPr>
            <p:spPr bwMode="hidden">
              <a:xfrm flipH="1">
                <a:off x="3197" y="458"/>
                <a:ext cx="932" cy="933"/>
              </a:xfrm>
              <a:custGeom>
                <a:avLst/>
                <a:gdLst>
                  <a:gd name="T0" fmla="*/ 0 w 34455"/>
                  <a:gd name="T1" fmla="*/ 177 h 22305"/>
                  <a:gd name="T2" fmla="*/ 932 w 34455"/>
                  <a:gd name="T3" fmla="*/ 933 h 22305"/>
                  <a:gd name="T4" fmla="*/ 348 w 34455"/>
                  <a:gd name="T5" fmla="*/ 9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pPr>
                  <a:defRPr/>
                </a:pPr>
                <a:endParaRPr lang="en-US"/>
              </a:p>
            </p:txBody>
          </p:sp>
          <p:sp>
            <p:nvSpPr>
              <p:cNvPr id="1044" name="Arc 121"/>
              <p:cNvSpPr>
                <a:spLocks/>
              </p:cNvSpPr>
              <p:nvPr/>
            </p:nvSpPr>
            <p:spPr bwMode="hidden">
              <a:xfrm>
                <a:off x="4229" y="589"/>
                <a:ext cx="149" cy="933"/>
              </a:xfrm>
              <a:custGeom>
                <a:avLst/>
                <a:gdLst>
                  <a:gd name="T0" fmla="*/ 0 w 34812"/>
                  <a:gd name="T1" fmla="*/ 189 h 22305"/>
                  <a:gd name="T2" fmla="*/ 149 w 34812"/>
                  <a:gd name="T3" fmla="*/ 933 h 22305"/>
                  <a:gd name="T4" fmla="*/ 57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a:defRPr/>
                </a:pPr>
                <a:endParaRPr lang="en-US"/>
              </a:p>
            </p:txBody>
          </p:sp>
          <p:sp>
            <p:nvSpPr>
              <p:cNvPr id="1045" name="Arc 122"/>
              <p:cNvSpPr>
                <a:spLocks/>
              </p:cNvSpPr>
              <p:nvPr/>
            </p:nvSpPr>
            <p:spPr bwMode="hidden">
              <a:xfrm>
                <a:off x="4269" y="585"/>
                <a:ext cx="393" cy="933"/>
              </a:xfrm>
              <a:custGeom>
                <a:avLst/>
                <a:gdLst>
                  <a:gd name="T0" fmla="*/ 0 w 34812"/>
                  <a:gd name="T1" fmla="*/ 189 h 22305"/>
                  <a:gd name="T2" fmla="*/ 393 w 34812"/>
                  <a:gd name="T3" fmla="*/ 933 h 22305"/>
                  <a:gd name="T4" fmla="*/ 149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pPr>
                  <a:defRPr/>
                </a:pPr>
                <a:endParaRPr lang="en-US"/>
              </a:p>
            </p:txBody>
          </p:sp>
          <p:sp>
            <p:nvSpPr>
              <p:cNvPr id="1046" name="Arc 123"/>
              <p:cNvSpPr>
                <a:spLocks/>
              </p:cNvSpPr>
              <p:nvPr/>
            </p:nvSpPr>
            <p:spPr bwMode="hidden">
              <a:xfrm>
                <a:off x="4302" y="463"/>
                <a:ext cx="558" cy="933"/>
              </a:xfrm>
              <a:custGeom>
                <a:avLst/>
                <a:gdLst>
                  <a:gd name="T0" fmla="*/ 0 w 34812"/>
                  <a:gd name="T1" fmla="*/ 189 h 22305"/>
                  <a:gd name="T2" fmla="*/ 559 w 34812"/>
                  <a:gd name="T3" fmla="*/ 933 h 22305"/>
                  <a:gd name="T4" fmla="*/ 212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a:defRPr/>
                </a:pPr>
                <a:endParaRPr lang="en-US"/>
              </a:p>
            </p:txBody>
          </p:sp>
          <p:sp>
            <p:nvSpPr>
              <p:cNvPr id="1047" name="Freeform 124"/>
              <p:cNvSpPr>
                <a:spLocks/>
              </p:cNvSpPr>
              <p:nvPr/>
            </p:nvSpPr>
            <p:spPr bwMode="hidden">
              <a:xfrm>
                <a:off x="4410" y="1033"/>
                <a:ext cx="188"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1048" name="Freeform 125"/>
              <p:cNvSpPr>
                <a:spLocks/>
              </p:cNvSpPr>
              <p:nvPr/>
            </p:nvSpPr>
            <p:spPr bwMode="hidden">
              <a:xfrm rot="19660755" flipV="1">
                <a:off x="4114" y="843"/>
                <a:ext cx="171" cy="326"/>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sp>
            <p:nvSpPr>
              <p:cNvPr id="1049" name="Arc 126"/>
              <p:cNvSpPr>
                <a:spLocks/>
              </p:cNvSpPr>
              <p:nvPr/>
            </p:nvSpPr>
            <p:spPr bwMode="hidden">
              <a:xfrm flipH="1">
                <a:off x="3144" y="319"/>
                <a:ext cx="996" cy="933"/>
              </a:xfrm>
              <a:custGeom>
                <a:avLst/>
                <a:gdLst>
                  <a:gd name="T0" fmla="*/ 0 w 36830"/>
                  <a:gd name="T1" fmla="*/ 263 h 22305"/>
                  <a:gd name="T2" fmla="*/ 996 w 36830"/>
                  <a:gd name="T3" fmla="*/ 933 h 22305"/>
                  <a:gd name="T4" fmla="*/ 412 w 36830"/>
                  <a:gd name="T5" fmla="*/ 904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pPr>
                  <a:defRPr/>
                </a:pPr>
                <a:endParaRPr lang="en-US"/>
              </a:p>
            </p:txBody>
          </p:sp>
          <p:sp>
            <p:nvSpPr>
              <p:cNvPr id="1050" name="Arc 127"/>
              <p:cNvSpPr>
                <a:spLocks/>
              </p:cNvSpPr>
              <p:nvPr/>
            </p:nvSpPr>
            <p:spPr bwMode="hidden">
              <a:xfrm flipH="1">
                <a:off x="3426" y="122"/>
                <a:ext cx="724" cy="902"/>
              </a:xfrm>
              <a:custGeom>
                <a:avLst/>
                <a:gdLst>
                  <a:gd name="T0" fmla="*/ 0 w 31881"/>
                  <a:gd name="T1" fmla="*/ 419 h 21600"/>
                  <a:gd name="T2" fmla="*/ 724 w 31881"/>
                  <a:gd name="T3" fmla="*/ 203 h 21600"/>
                  <a:gd name="T4" fmla="*/ 414 w 31881"/>
                  <a:gd name="T5" fmla="*/ 903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pPr>
                  <a:defRPr/>
                </a:pPr>
                <a:endParaRPr lang="en-US"/>
              </a:p>
            </p:txBody>
          </p:sp>
          <p:sp>
            <p:nvSpPr>
              <p:cNvPr id="1051" name="Arc 128"/>
              <p:cNvSpPr>
                <a:spLocks/>
              </p:cNvSpPr>
              <p:nvPr/>
            </p:nvSpPr>
            <p:spPr bwMode="hidden">
              <a:xfrm>
                <a:off x="4199" y="502"/>
                <a:ext cx="297" cy="902"/>
              </a:xfrm>
              <a:custGeom>
                <a:avLst/>
                <a:gdLst>
                  <a:gd name="T0" fmla="*/ 0 w 31146"/>
                  <a:gd name="T1" fmla="*/ 189 h 21600"/>
                  <a:gd name="T2" fmla="*/ 298 w 31146"/>
                  <a:gd name="T3" fmla="*/ 400 h 21600"/>
                  <a:gd name="T4" fmla="*/ 126 w 31146"/>
                  <a:gd name="T5" fmla="*/ 903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pPr>
                  <a:defRPr/>
                </a:pPr>
                <a:endParaRPr lang="en-US"/>
              </a:p>
            </p:txBody>
          </p:sp>
          <p:sp>
            <p:nvSpPr>
              <p:cNvPr id="1052" name="Freeform 129"/>
              <p:cNvSpPr>
                <a:spLocks/>
              </p:cNvSpPr>
              <p:nvPr/>
            </p:nvSpPr>
            <p:spPr bwMode="hidden">
              <a:xfrm flipH="1">
                <a:off x="3307" y="981"/>
                <a:ext cx="426"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1053" name="Freeform 130"/>
              <p:cNvSpPr>
                <a:spLocks/>
              </p:cNvSpPr>
              <p:nvPr/>
            </p:nvSpPr>
            <p:spPr bwMode="hidden">
              <a:xfrm flipH="1">
                <a:off x="3507" y="350"/>
                <a:ext cx="273"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1054" name="Freeform 131"/>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1055" name="Freeform 132"/>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a:defRPr/>
                </a:pPr>
                <a:endParaRPr lang="en-US"/>
              </a:p>
            </p:txBody>
          </p:sp>
          <p:sp>
            <p:nvSpPr>
              <p:cNvPr id="1056" name="Freeform 133"/>
              <p:cNvSpPr>
                <a:spLocks/>
              </p:cNvSpPr>
              <p:nvPr/>
            </p:nvSpPr>
            <p:spPr bwMode="hidden">
              <a:xfrm>
                <a:off x="4636" y="576"/>
                <a:ext cx="594" cy="41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1057" name="Freeform 134"/>
              <p:cNvSpPr>
                <a:spLocks/>
              </p:cNvSpPr>
              <p:nvPr/>
            </p:nvSpPr>
            <p:spPr bwMode="hidden">
              <a:xfrm>
                <a:off x="4658" y="132"/>
                <a:ext cx="260" cy="56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a:defRPr/>
                </a:pPr>
                <a:endParaRPr lang="en-US"/>
              </a:p>
            </p:txBody>
          </p:sp>
          <p:sp>
            <p:nvSpPr>
              <p:cNvPr id="1058" name="Freeform 135"/>
              <p:cNvSpPr>
                <a:spLocks/>
              </p:cNvSpPr>
              <p:nvPr/>
            </p:nvSpPr>
            <p:spPr bwMode="hidden">
              <a:xfrm rot="-1346631">
                <a:off x="4401" y="599"/>
                <a:ext cx="175"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sp>
            <p:nvSpPr>
              <p:cNvPr id="1059" name="Freeform 136"/>
              <p:cNvSpPr>
                <a:spLocks/>
              </p:cNvSpPr>
              <p:nvPr/>
            </p:nvSpPr>
            <p:spPr bwMode="hidden">
              <a:xfrm rot="1346631" flipH="1">
                <a:off x="3783" y="589"/>
                <a:ext cx="172" cy="33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a:defRPr/>
                </a:pPr>
                <a:endParaRPr lang="en-US"/>
              </a:p>
            </p:txBody>
          </p:sp>
        </p:grpSp>
      </p:grpSp>
      <p:sp>
        <p:nvSpPr>
          <p:cNvPr id="1027"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3307"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263308"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263309"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EF97F10-DB95-4118-8D7F-1B9BF8F638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1"/>
          <p:cNvPicPr>
            <a:picLocks noChangeAspect="1" noChangeArrowheads="1"/>
          </p:cNvPicPr>
          <p:nvPr/>
        </p:nvPicPr>
        <p:blipFill>
          <a:blip r:embed="rId2"/>
          <a:srcRect/>
          <a:stretch>
            <a:fillRect/>
          </a:stretch>
        </p:blipFill>
        <p:spPr bwMode="auto">
          <a:xfrm>
            <a:off x="0" y="12700"/>
            <a:ext cx="9296400" cy="6858000"/>
          </a:xfrm>
          <a:prstGeom prst="rect">
            <a:avLst/>
          </a:prstGeom>
          <a:noFill/>
          <a:ln w="9525">
            <a:noFill/>
            <a:miter lim="800000"/>
            <a:headEnd/>
            <a:tailEnd/>
          </a:ln>
        </p:spPr>
      </p:pic>
      <p:sp>
        <p:nvSpPr>
          <p:cNvPr id="3075" name="WordArt 86" descr="Narrow vertical"/>
          <p:cNvSpPr>
            <a:spLocks noChangeArrowheads="1" noChangeShapeType="1" noTextEdit="1"/>
          </p:cNvSpPr>
          <p:nvPr/>
        </p:nvSpPr>
        <p:spPr bwMode="auto">
          <a:xfrm>
            <a:off x="3048000" y="-838200"/>
            <a:ext cx="5181600" cy="3124200"/>
          </a:xfrm>
          <a:prstGeom prst="rect">
            <a:avLst/>
          </a:prstGeom>
        </p:spPr>
        <p:txBody>
          <a:bodyPr wrap="none" fromWordArt="1">
            <a:prstTxWarp prst="textCurveUp">
              <a:avLst>
                <a:gd name="adj" fmla="val 40356"/>
              </a:avLst>
            </a:prstTxWarp>
          </a:bodyPr>
          <a:lstStyle/>
          <a:p>
            <a:pPr algn="ctr"/>
            <a:r>
              <a:rPr lang="vi-VN" sz="3600" b="1" kern="10">
                <a:ln w="12700">
                  <a:solidFill>
                    <a:srgbClr val="000000"/>
                  </a:solidFill>
                  <a:round/>
                  <a:headEnd type="none" w="sm" len="sm"/>
                  <a:tailEnd type="none" w="sm" len="sm"/>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 Tập đọc </a:t>
            </a:r>
          </a:p>
          <a:p>
            <a:pPr algn="ctr"/>
            <a:r>
              <a:rPr lang="vi-VN" sz="3600" b="1" kern="10">
                <a:ln w="12700">
                  <a:solidFill>
                    <a:srgbClr val="000000"/>
                  </a:solidFill>
                  <a:round/>
                  <a:headEnd type="none" w="sm" len="sm"/>
                  <a:tailEnd type="none" w="sm" len="sm"/>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Con chuồn chuồn nước </a:t>
            </a:r>
          </a:p>
          <a:p>
            <a:pPr algn="ctr"/>
            <a:r>
              <a:rPr lang="vi-VN" sz="3600" b="1" kern="10">
                <a:ln w="12700">
                  <a:solidFill>
                    <a:srgbClr val="000000"/>
                  </a:solidFill>
                  <a:round/>
                  <a:headEnd type="none" w="sm" len="sm"/>
                  <a:tailEnd type="none" w="sm" len="sm"/>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 lớp 4</a:t>
            </a:r>
            <a:endParaRPr lang="en-US" sz="3600" b="1" kern="10">
              <a:ln w="12700">
                <a:solidFill>
                  <a:srgbClr val="000000"/>
                </a:solidFill>
                <a:round/>
                <a:headEnd type="none" w="sm" len="sm"/>
                <a:tailEnd type="none" w="sm" len="sm"/>
              </a:ln>
              <a:pattFill prst="dashHorz">
                <a:fgClr>
                  <a:srgbClr val="808080"/>
                </a:fgClr>
                <a:bgClr>
                  <a:srgbClr val="FFFF00"/>
                </a:bgClr>
              </a:pattFill>
              <a:effectLst>
                <a:outerShdw dist="45791" dir="2021404" algn="ctr" rotWithShape="0">
                  <a:srgbClr val="808080">
                    <a:alpha val="79999"/>
                  </a:srgbClr>
                </a:outerShdw>
              </a:effectLst>
              <a:latin typeface="Arial"/>
              <a:cs typeface="Aria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114800"/>
          </a:xfrm>
          <a:ln/>
        </p:spPr>
        <p:style>
          <a:lnRef idx="1">
            <a:schemeClr val="accent1"/>
          </a:lnRef>
          <a:fillRef idx="3">
            <a:schemeClr val="accent1"/>
          </a:fillRef>
          <a:effectRef idx="2">
            <a:schemeClr val="accent1"/>
          </a:effectRef>
          <a:fontRef idx="minor">
            <a:schemeClr val="lt1"/>
          </a:fontRef>
        </p:style>
        <p:txBody>
          <a:bodyPr/>
          <a:lstStyle/>
          <a:p>
            <a:pPr>
              <a:buFontTx/>
              <a:buChar char="-"/>
            </a:pPr>
            <a:r>
              <a:rPr lang="en-US" sz="2800" smtClean="0">
                <a:solidFill>
                  <a:schemeClr val="tx1">
                    <a:lumMod val="20000"/>
                    <a:lumOff val="80000"/>
                  </a:schemeClr>
                </a:solidFill>
                <a:latin typeface="Times New Roman" pitchFamily="18" charset="0"/>
                <a:cs typeface="Times New Roman" pitchFamily="18" charset="0"/>
              </a:rPr>
              <a:t>Mặt hồ trải rộng mênh mông và lặng sóng.</a:t>
            </a:r>
          </a:p>
          <a:p>
            <a:pPr>
              <a:buFontTx/>
              <a:buChar char="-"/>
            </a:pPr>
            <a:r>
              <a:rPr lang="en-US" sz="2800" smtClean="0">
                <a:solidFill>
                  <a:schemeClr val="tx1">
                    <a:lumMod val="20000"/>
                    <a:lumOff val="80000"/>
                  </a:schemeClr>
                </a:solidFill>
                <a:latin typeface="Times New Roman" pitchFamily="18" charset="0"/>
                <a:cs typeface="Times New Roman" pitchFamily="18" charset="0"/>
              </a:rPr>
              <a:t>Lũy tre xanh rì rào trong gió.</a:t>
            </a:r>
          </a:p>
          <a:p>
            <a:pPr>
              <a:buFontTx/>
              <a:buChar char="-"/>
            </a:pPr>
            <a:r>
              <a:rPr lang="en-US" sz="2800" smtClean="0">
                <a:solidFill>
                  <a:schemeClr val="tx1">
                    <a:lumMod val="20000"/>
                    <a:lumOff val="80000"/>
                  </a:schemeClr>
                </a:solidFill>
                <a:latin typeface="Times New Roman" pitchFamily="18" charset="0"/>
                <a:cs typeface="Times New Roman" pitchFamily="18" charset="0"/>
              </a:rPr>
              <a:t>Bờ ao với những khóm khoai nước rung rinh.</a:t>
            </a:r>
          </a:p>
          <a:p>
            <a:pPr>
              <a:buFontTx/>
              <a:buChar char="-"/>
            </a:pPr>
            <a:r>
              <a:rPr lang="en-US" sz="2800" smtClean="0">
                <a:solidFill>
                  <a:schemeClr val="tx1">
                    <a:lumMod val="20000"/>
                    <a:lumOff val="80000"/>
                  </a:schemeClr>
                </a:solidFill>
                <a:latin typeface="Times New Roman" pitchFamily="18" charset="0"/>
                <a:cs typeface="Times New Roman" pitchFamily="18" charset="0"/>
              </a:rPr>
              <a:t>Rồi những cảnh tuyệt đẹp của đất nước hiện ra: cảnh đồng với những đàn trâu thung thăng gặm cỏ, dòng sông với những đoàn thuyền ngược xuôi. Còn trên tầng cao là đàn cò đang bay, là trời xanh trong và cao vút. </a:t>
            </a:r>
            <a:endParaRPr lang="en-US" sz="2800">
              <a:solidFill>
                <a:schemeClr val="tx1">
                  <a:lumMod val="20000"/>
                  <a:lumOff val="80000"/>
                </a:schemeClr>
              </a:solidFill>
              <a:latin typeface="Times New Roman" pitchFamily="18" charset="0"/>
              <a:cs typeface="Times New Roman" pitchFamily="18" charset="0"/>
            </a:endParaRPr>
          </a:p>
        </p:txBody>
      </p:sp>
      <p:sp>
        <p:nvSpPr>
          <p:cNvPr id="5" name="Cloud 4"/>
          <p:cNvSpPr/>
          <p:nvPr/>
        </p:nvSpPr>
        <p:spPr bwMode="auto">
          <a:xfrm>
            <a:off x="0" y="0"/>
            <a:ext cx="8915400" cy="1676400"/>
          </a:xfrm>
          <a:prstGeom prst="cloud">
            <a:avLst/>
          </a:prstGeom>
          <a:solidFill>
            <a:schemeClr val="tx1">
              <a:lumMod val="20000"/>
              <a:lumOff val="80000"/>
            </a:schemeClr>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smtClean="0">
                <a:latin typeface="Times New Roman" pitchFamily="18" charset="0"/>
                <a:cs typeface="Times New Roman" pitchFamily="18" charset="0"/>
              </a:rPr>
              <a:t>4.Tình yêu quê hương đất nước của tác giả được thể </a:t>
            </a:r>
          </a:p>
          <a:p>
            <a:pPr marL="0" marR="0" indent="0" algn="l" defTabSz="914400" rtl="0" eaLnBrk="0" fontAlgn="base" latinLnBrk="0" hangingPunct="0">
              <a:lnSpc>
                <a:spcPct val="100000"/>
              </a:lnSpc>
              <a:spcBef>
                <a:spcPct val="0"/>
              </a:spcBef>
              <a:spcAft>
                <a:spcPct val="0"/>
              </a:spcAft>
              <a:buClrTx/>
              <a:buSzTx/>
              <a:buFontTx/>
              <a:buNone/>
              <a:tabLst/>
            </a:pPr>
            <a:r>
              <a:rPr lang="en-US" sz="2800">
                <a:latin typeface="Times New Roman" pitchFamily="18" charset="0"/>
                <a:cs typeface="Times New Roman" pitchFamily="18" charset="0"/>
              </a:rPr>
              <a:t>h</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iện ở</a:t>
            </a:r>
            <a:r>
              <a:rPr kumimoji="0" lang="en-US" sz="2800" b="0" i="0" u="none" strike="noStrike" cap="none" normalizeH="0" smtClean="0">
                <a:ln>
                  <a:noFill/>
                </a:ln>
                <a:solidFill>
                  <a:schemeClr val="tx1"/>
                </a:solidFill>
                <a:effectLst/>
                <a:latin typeface="Times New Roman" pitchFamily="18" charset="0"/>
                <a:cs typeface="Times New Roman" pitchFamily="18" charset="0"/>
              </a:rPr>
              <a:t> những câu văn nào?</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97440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VisatLeaves_160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Horizontal Scroll 1"/>
          <p:cNvSpPr/>
          <p:nvPr/>
        </p:nvSpPr>
        <p:spPr bwMode="auto">
          <a:xfrm>
            <a:off x="-76200" y="1028700"/>
            <a:ext cx="8915400" cy="4800600"/>
          </a:xfrm>
          <a:prstGeom prst="horizontalScroll">
            <a:avLst/>
          </a:prstGeom>
          <a:solidFill>
            <a:schemeClr val="tx2"/>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accent1"/>
              </a:solidFill>
              <a:effectLst/>
              <a:latin typeface="Times New Roman" pitchFamily="18" charset="0"/>
              <a:cs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800" smtClean="0">
                <a:solidFill>
                  <a:schemeClr val="accent1"/>
                </a:solidFill>
                <a:latin typeface="Times New Roman" pitchFamily="18" charset="0"/>
                <a:cs typeface="Times New Roman" pitchFamily="18" charset="0"/>
              </a:rPr>
              <a:t>                                </a:t>
            </a:r>
            <a:r>
              <a:rPr lang="en-US" sz="4400" i="1" smtClean="0">
                <a:solidFill>
                  <a:schemeClr val="accent1"/>
                </a:solidFill>
                <a:latin typeface="Times New Roman" pitchFamily="18" charset="0"/>
                <a:cs typeface="Times New Roman" pitchFamily="18" charset="0"/>
              </a:rPr>
              <a:t>Nội dung</a:t>
            </a:r>
            <a:endParaRPr lang="en-US" sz="4400" i="1">
              <a:solidFill>
                <a:schemeClr val="accent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accent1"/>
                </a:solidFill>
                <a:effectLst/>
                <a:latin typeface="Times New Roman" pitchFamily="18" charset="0"/>
                <a:cs typeface="Times New Roman" pitchFamily="18" charset="0"/>
              </a:rPr>
              <a:t>Ca ngợi</a:t>
            </a:r>
            <a:r>
              <a:rPr kumimoji="0" lang="en-US" sz="2800" b="0" i="0" u="none" strike="noStrike" cap="none" normalizeH="0" smtClean="0">
                <a:ln>
                  <a:noFill/>
                </a:ln>
                <a:solidFill>
                  <a:schemeClr val="accent1"/>
                </a:solidFill>
                <a:effectLst/>
                <a:latin typeface="Times New Roman" pitchFamily="18" charset="0"/>
                <a:cs typeface="Times New Roman" pitchFamily="18" charset="0"/>
              </a:rPr>
              <a:t> vẻ đẹp sinh động của chú chuồn chuồn </a:t>
            </a:r>
          </a:p>
          <a:p>
            <a:pPr marL="0" marR="0" indent="0" algn="l" defTabSz="914400" rtl="0" eaLnBrk="0" fontAlgn="base" latinLnBrk="0" hangingPunct="0">
              <a:lnSpc>
                <a:spcPct val="100000"/>
              </a:lnSpc>
              <a:spcBef>
                <a:spcPct val="0"/>
              </a:spcBef>
              <a:spcAft>
                <a:spcPct val="0"/>
              </a:spcAft>
              <a:buClrTx/>
              <a:buSzTx/>
              <a:buFontTx/>
              <a:buNone/>
              <a:tabLst/>
            </a:pPr>
            <a:r>
              <a:rPr lang="en-US" sz="2800">
                <a:solidFill>
                  <a:schemeClr val="accent1"/>
                </a:solidFill>
                <a:latin typeface="Times New Roman" pitchFamily="18" charset="0"/>
                <a:cs typeface="Times New Roman" pitchFamily="18" charset="0"/>
              </a:rPr>
              <a:t>n</a:t>
            </a:r>
            <a:r>
              <a:rPr lang="en-US" sz="2800" smtClean="0">
                <a:solidFill>
                  <a:schemeClr val="accent1"/>
                </a:solidFill>
                <a:latin typeface="Times New Roman" pitchFamily="18" charset="0"/>
                <a:cs typeface="Times New Roman" pitchFamily="18" charset="0"/>
              </a:rPr>
              <a:t>ước và bộc lộ tình yêu quê hương đất nước của tác giả </a:t>
            </a:r>
          </a:p>
          <a:p>
            <a:pPr marL="0" marR="0" indent="0" algn="l" defTabSz="914400" rtl="0" eaLnBrk="0" fontAlgn="base" latinLnBrk="0" hangingPunct="0">
              <a:lnSpc>
                <a:spcPct val="100000"/>
              </a:lnSpc>
              <a:spcBef>
                <a:spcPct val="0"/>
              </a:spcBef>
              <a:spcAft>
                <a:spcPct val="0"/>
              </a:spcAft>
              <a:buClrTx/>
              <a:buSzTx/>
              <a:buFontTx/>
              <a:buNone/>
              <a:tabLst/>
            </a:pPr>
            <a:r>
              <a:rPr lang="en-US" sz="2800" smtClean="0">
                <a:solidFill>
                  <a:schemeClr val="accent1"/>
                </a:solidFill>
                <a:latin typeface="Times New Roman" pitchFamily="18" charset="0"/>
                <a:cs typeface="Times New Roman" pitchFamily="18" charset="0"/>
              </a:rPr>
              <a:t>thông qua khung cảnh làng quê Việt Nam tươi đẹp, thanh </a:t>
            </a:r>
          </a:p>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accent1"/>
                </a:solidFill>
                <a:effectLst/>
                <a:latin typeface="Times New Roman" pitchFamily="18" charset="0"/>
                <a:cs typeface="Times New Roman" pitchFamily="18" charset="0"/>
              </a:rPr>
              <a:t>bình.</a:t>
            </a:r>
            <a:endParaRPr kumimoji="0" lang="en-US" sz="2800" b="0" i="0" u="none" strike="noStrike" cap="none" normalizeH="0" baseline="0" smtClean="0">
              <a:ln>
                <a:noFill/>
              </a:ln>
              <a:solidFill>
                <a:schemeClr val="accent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17"/>
          <p:cNvSpPr>
            <a:spLocks noChangeShapeType="1"/>
          </p:cNvSpPr>
          <p:nvPr/>
        </p:nvSpPr>
        <p:spPr bwMode="auto">
          <a:xfrm>
            <a:off x="1676400" y="2895600"/>
            <a:ext cx="1600200" cy="0"/>
          </a:xfrm>
          <a:prstGeom prst="line">
            <a:avLst/>
          </a:prstGeom>
          <a:noFill/>
          <a:ln w="9525">
            <a:noFill/>
            <a:round/>
            <a:headEnd/>
            <a:tailEnd/>
          </a:ln>
        </p:spPr>
        <p:txBody>
          <a:bodyPr/>
          <a:lstStyle/>
          <a:p>
            <a:endParaRPr lang="en-US"/>
          </a:p>
        </p:txBody>
      </p:sp>
      <p:sp>
        <p:nvSpPr>
          <p:cNvPr id="15363" name="Line 18"/>
          <p:cNvSpPr>
            <a:spLocks noChangeShapeType="1"/>
          </p:cNvSpPr>
          <p:nvPr/>
        </p:nvSpPr>
        <p:spPr bwMode="auto">
          <a:xfrm>
            <a:off x="3048000" y="3810000"/>
            <a:ext cx="1295400" cy="0"/>
          </a:xfrm>
          <a:prstGeom prst="line">
            <a:avLst/>
          </a:prstGeom>
          <a:noFill/>
          <a:ln w="9525">
            <a:noFill/>
            <a:round/>
            <a:headEnd/>
            <a:tailEnd/>
          </a:ln>
        </p:spPr>
        <p:txBody>
          <a:bodyPr/>
          <a:lstStyle/>
          <a:p>
            <a:endParaRPr lang="en-US"/>
          </a:p>
        </p:txBody>
      </p:sp>
      <p:sp>
        <p:nvSpPr>
          <p:cNvPr id="15364" name="Line 19"/>
          <p:cNvSpPr>
            <a:spLocks noChangeShapeType="1"/>
          </p:cNvSpPr>
          <p:nvPr/>
        </p:nvSpPr>
        <p:spPr bwMode="auto">
          <a:xfrm>
            <a:off x="2971800" y="4648200"/>
            <a:ext cx="1143000" cy="0"/>
          </a:xfrm>
          <a:prstGeom prst="line">
            <a:avLst/>
          </a:prstGeom>
          <a:noFill/>
          <a:ln w="9525">
            <a:noFill/>
            <a:round/>
            <a:headEnd/>
            <a:tailEnd/>
          </a:ln>
        </p:spPr>
        <p:txBody>
          <a:bodyPr/>
          <a:lstStyle/>
          <a:p>
            <a:endParaRPr lang="en-US"/>
          </a:p>
        </p:txBody>
      </p:sp>
      <p:sp>
        <p:nvSpPr>
          <p:cNvPr id="15365" name="Line 20"/>
          <p:cNvSpPr>
            <a:spLocks noChangeShapeType="1"/>
          </p:cNvSpPr>
          <p:nvPr/>
        </p:nvSpPr>
        <p:spPr bwMode="auto">
          <a:xfrm flipV="1">
            <a:off x="1752600" y="5029200"/>
            <a:ext cx="1295400" cy="76200"/>
          </a:xfrm>
          <a:prstGeom prst="line">
            <a:avLst/>
          </a:prstGeom>
          <a:noFill/>
          <a:ln w="9525">
            <a:noFill/>
            <a:round/>
            <a:headEnd/>
            <a:tailEnd/>
          </a:ln>
        </p:spPr>
        <p:txBody>
          <a:bodyPr/>
          <a:lstStyle/>
          <a:p>
            <a:endParaRPr lang="en-US"/>
          </a:p>
        </p:txBody>
      </p:sp>
      <p:sp>
        <p:nvSpPr>
          <p:cNvPr id="15368" name="Text Box 37"/>
          <p:cNvSpPr txBox="1">
            <a:spLocks noChangeArrowheads="1"/>
          </p:cNvSpPr>
          <p:nvPr/>
        </p:nvSpPr>
        <p:spPr bwMode="auto">
          <a:xfrm>
            <a:off x="609600" y="2971800"/>
            <a:ext cx="8305800" cy="366713"/>
          </a:xfrm>
          <a:prstGeom prst="rect">
            <a:avLst/>
          </a:prstGeom>
          <a:noFill/>
          <a:ln w="9525" algn="ctr">
            <a:noFill/>
            <a:miter lim="800000"/>
            <a:headEnd/>
            <a:tailEnd/>
          </a:ln>
        </p:spPr>
        <p:txBody>
          <a:bodyPr>
            <a:spAutoFit/>
          </a:bodyPr>
          <a:lstStyle/>
          <a:p>
            <a:pPr algn="ctr">
              <a:spcBef>
                <a:spcPct val="50000"/>
              </a:spcBef>
            </a:pPr>
            <a:endParaRPr lang="en-US">
              <a:solidFill>
                <a:srgbClr val="0000CC"/>
              </a:solidFill>
              <a:latin typeface="Arial" charset="0"/>
            </a:endParaRPr>
          </a:p>
        </p:txBody>
      </p:sp>
      <p:sp>
        <p:nvSpPr>
          <p:cNvPr id="47162" name="Text Box 58"/>
          <p:cNvSpPr txBox="1">
            <a:spLocks noChangeArrowheads="1"/>
          </p:cNvSpPr>
          <p:nvPr/>
        </p:nvSpPr>
        <p:spPr bwMode="auto">
          <a:xfrm>
            <a:off x="228600" y="2590800"/>
            <a:ext cx="8610600" cy="4032250"/>
          </a:xfrm>
          <a:prstGeom prst="rect">
            <a:avLst/>
          </a:prstGeom>
          <a:noFill/>
          <a:ln w="9525" algn="ctr">
            <a:noFill/>
            <a:miter lim="800000"/>
            <a:headEnd/>
            <a:tailEnd/>
          </a:ln>
        </p:spPr>
        <p:txBody>
          <a:bodyPr>
            <a:spAutoFit/>
          </a:bodyPr>
          <a:lstStyle/>
          <a:p>
            <a:pPr algn="just">
              <a:spcBef>
                <a:spcPct val="50000"/>
              </a:spcBef>
            </a:pPr>
            <a:r>
              <a:rPr lang="en-US" sz="3200">
                <a:solidFill>
                  <a:srgbClr val="0000CC"/>
                </a:solidFill>
                <a:latin typeface="Arial" charset="0"/>
              </a:rPr>
              <a:t>       Chao ôi ! Chú chuồn chuồn n</a:t>
            </a:r>
            <a:r>
              <a:rPr lang="vi-VN" sz="3200">
                <a:solidFill>
                  <a:srgbClr val="0000CC"/>
                </a:solidFill>
                <a:latin typeface="Arial" charset="0"/>
              </a:rPr>
              <a:t>ư</a:t>
            </a:r>
            <a:r>
              <a:rPr lang="en-US" sz="3200">
                <a:solidFill>
                  <a:srgbClr val="0000CC"/>
                </a:solidFill>
                <a:latin typeface="Arial" charset="0"/>
              </a:rPr>
              <a:t>ớc mới </a:t>
            </a:r>
            <a:r>
              <a:rPr lang="vi-VN" sz="3200">
                <a:solidFill>
                  <a:srgbClr val="0000CC"/>
                </a:solidFill>
                <a:latin typeface="Arial" charset="0"/>
              </a:rPr>
              <a:t>đ</a:t>
            </a:r>
            <a:r>
              <a:rPr lang="en-US" sz="3200">
                <a:solidFill>
                  <a:srgbClr val="0000CC"/>
                </a:solidFill>
                <a:latin typeface="Arial" charset="0"/>
              </a:rPr>
              <a:t>ẹp làm sao! Màu vàng trên l</a:t>
            </a:r>
            <a:r>
              <a:rPr lang="vi-VN" sz="3200">
                <a:solidFill>
                  <a:srgbClr val="0000CC"/>
                </a:solidFill>
                <a:latin typeface="Arial" charset="0"/>
              </a:rPr>
              <a:t>ư</a:t>
            </a:r>
            <a:r>
              <a:rPr lang="en-US" sz="3200">
                <a:solidFill>
                  <a:srgbClr val="0000CC"/>
                </a:solidFill>
                <a:latin typeface="Arial" charset="0"/>
              </a:rPr>
              <a:t>ng chú lấp lánh. Bốn cái cánh mỏng nh</a:t>
            </a:r>
            <a:r>
              <a:rPr lang="vi-VN" sz="3200">
                <a:solidFill>
                  <a:srgbClr val="0000CC"/>
                </a:solidFill>
                <a:latin typeface="Arial" charset="0"/>
              </a:rPr>
              <a:t>ư</a:t>
            </a:r>
            <a:r>
              <a:rPr lang="en-US" sz="3200">
                <a:solidFill>
                  <a:srgbClr val="0000CC"/>
                </a:solidFill>
                <a:latin typeface="Arial" charset="0"/>
              </a:rPr>
              <a:t> giấy bóng. Cái </a:t>
            </a:r>
            <a:r>
              <a:rPr lang="vi-VN" sz="3200">
                <a:solidFill>
                  <a:srgbClr val="0000CC"/>
                </a:solidFill>
                <a:latin typeface="Arial" charset="0"/>
              </a:rPr>
              <a:t>đ</a:t>
            </a:r>
            <a:r>
              <a:rPr lang="en-US" sz="3200">
                <a:solidFill>
                  <a:srgbClr val="0000CC"/>
                </a:solidFill>
                <a:latin typeface="Arial" charset="0"/>
              </a:rPr>
              <a:t>ầu tròn và hai con mắt long lanh nh</a:t>
            </a:r>
            <a:r>
              <a:rPr lang="vi-VN" sz="3200">
                <a:solidFill>
                  <a:srgbClr val="0000CC"/>
                </a:solidFill>
                <a:latin typeface="Arial" charset="0"/>
              </a:rPr>
              <a:t>ư</a:t>
            </a:r>
            <a:r>
              <a:rPr lang="en-US" sz="3200">
                <a:solidFill>
                  <a:srgbClr val="0000CC"/>
                </a:solidFill>
                <a:latin typeface="Arial" charset="0"/>
              </a:rPr>
              <a:t> thuỷ tinh. Thân chú nhỏ và thon vàng nh</a:t>
            </a:r>
            <a:r>
              <a:rPr lang="vi-VN" sz="3200">
                <a:solidFill>
                  <a:srgbClr val="0000CC"/>
                </a:solidFill>
                <a:latin typeface="Arial" charset="0"/>
              </a:rPr>
              <a:t>ư</a:t>
            </a:r>
            <a:r>
              <a:rPr lang="en-US" sz="3200">
                <a:solidFill>
                  <a:srgbClr val="0000CC"/>
                </a:solidFill>
                <a:latin typeface="Arial" charset="0"/>
              </a:rPr>
              <a:t> màu vàng của nắng mùa thu. Chú </a:t>
            </a:r>
            <a:r>
              <a:rPr lang="vi-VN" sz="3200">
                <a:solidFill>
                  <a:srgbClr val="0000CC"/>
                </a:solidFill>
                <a:latin typeface="Arial" charset="0"/>
              </a:rPr>
              <a:t>đ</a:t>
            </a:r>
            <a:r>
              <a:rPr lang="en-US" sz="3200">
                <a:solidFill>
                  <a:srgbClr val="0000CC"/>
                </a:solidFill>
                <a:latin typeface="Arial" charset="0"/>
              </a:rPr>
              <a:t>ậu trên một càng lộc vừng ngả dài trên mặt hồ. Bốn cánh khẽ rung rung nh</a:t>
            </a:r>
            <a:r>
              <a:rPr lang="vi-VN" sz="3200">
                <a:solidFill>
                  <a:srgbClr val="0000CC"/>
                </a:solidFill>
                <a:latin typeface="Arial" charset="0"/>
              </a:rPr>
              <a:t>ư</a:t>
            </a:r>
            <a:r>
              <a:rPr lang="en-US" sz="3200">
                <a:solidFill>
                  <a:srgbClr val="0000CC"/>
                </a:solidFill>
                <a:latin typeface="Arial" charset="0"/>
              </a:rPr>
              <a:t> </a:t>
            </a:r>
            <a:r>
              <a:rPr lang="vi-VN" sz="3200">
                <a:solidFill>
                  <a:srgbClr val="0000CC"/>
                </a:solidFill>
                <a:latin typeface="Arial" charset="0"/>
              </a:rPr>
              <a:t>đ</a:t>
            </a:r>
            <a:r>
              <a:rPr lang="en-US" sz="3200">
                <a:solidFill>
                  <a:srgbClr val="0000CC"/>
                </a:solidFill>
                <a:latin typeface="Arial" charset="0"/>
              </a:rPr>
              <a:t>ang còn phân vân.</a:t>
            </a:r>
          </a:p>
        </p:txBody>
      </p:sp>
      <p:sp>
        <p:nvSpPr>
          <p:cNvPr id="47166" name="Line 62"/>
          <p:cNvSpPr>
            <a:spLocks noChangeShapeType="1"/>
          </p:cNvSpPr>
          <p:nvPr/>
        </p:nvSpPr>
        <p:spPr bwMode="auto">
          <a:xfrm flipV="1">
            <a:off x="1066800" y="3048000"/>
            <a:ext cx="1371600" cy="22225"/>
          </a:xfrm>
          <a:prstGeom prst="line">
            <a:avLst/>
          </a:prstGeom>
          <a:noFill/>
          <a:ln w="28575">
            <a:solidFill>
              <a:srgbClr val="FF0000"/>
            </a:solidFill>
            <a:round/>
            <a:headEnd/>
            <a:tailEnd/>
          </a:ln>
        </p:spPr>
        <p:txBody>
          <a:bodyPr/>
          <a:lstStyle/>
          <a:p>
            <a:endParaRPr lang="en-US"/>
          </a:p>
        </p:txBody>
      </p:sp>
      <p:sp>
        <p:nvSpPr>
          <p:cNvPr id="47168" name="Line 64"/>
          <p:cNvSpPr>
            <a:spLocks noChangeShapeType="1"/>
          </p:cNvSpPr>
          <p:nvPr/>
        </p:nvSpPr>
        <p:spPr bwMode="auto">
          <a:xfrm>
            <a:off x="8077200" y="3581400"/>
            <a:ext cx="609600" cy="0"/>
          </a:xfrm>
          <a:prstGeom prst="line">
            <a:avLst/>
          </a:prstGeom>
          <a:noFill/>
          <a:ln w="28575">
            <a:solidFill>
              <a:srgbClr val="FF0000"/>
            </a:solidFill>
            <a:round/>
            <a:headEnd/>
            <a:tailEnd/>
          </a:ln>
        </p:spPr>
        <p:txBody>
          <a:bodyPr/>
          <a:lstStyle/>
          <a:p>
            <a:endParaRPr lang="en-US"/>
          </a:p>
        </p:txBody>
      </p:sp>
      <p:sp>
        <p:nvSpPr>
          <p:cNvPr id="47169" name="Line 65"/>
          <p:cNvSpPr>
            <a:spLocks noChangeShapeType="1"/>
          </p:cNvSpPr>
          <p:nvPr/>
        </p:nvSpPr>
        <p:spPr bwMode="auto">
          <a:xfrm>
            <a:off x="381000" y="4038600"/>
            <a:ext cx="1447800" cy="0"/>
          </a:xfrm>
          <a:prstGeom prst="line">
            <a:avLst/>
          </a:prstGeom>
          <a:noFill/>
          <a:ln w="28575">
            <a:solidFill>
              <a:srgbClr val="FF0000"/>
            </a:solidFill>
            <a:round/>
            <a:headEnd/>
            <a:tailEnd/>
          </a:ln>
        </p:spPr>
        <p:txBody>
          <a:bodyPr/>
          <a:lstStyle/>
          <a:p>
            <a:endParaRPr lang="en-US"/>
          </a:p>
        </p:txBody>
      </p:sp>
      <p:sp>
        <p:nvSpPr>
          <p:cNvPr id="47172" name="Line 68"/>
          <p:cNvSpPr>
            <a:spLocks noChangeShapeType="1"/>
          </p:cNvSpPr>
          <p:nvPr/>
        </p:nvSpPr>
        <p:spPr bwMode="auto">
          <a:xfrm>
            <a:off x="6019800" y="4038600"/>
            <a:ext cx="1219200" cy="0"/>
          </a:xfrm>
          <a:prstGeom prst="line">
            <a:avLst/>
          </a:prstGeom>
          <a:noFill/>
          <a:ln w="28575">
            <a:solidFill>
              <a:srgbClr val="FF0000"/>
            </a:solidFill>
            <a:round/>
            <a:headEnd/>
            <a:tailEnd/>
          </a:ln>
        </p:spPr>
        <p:txBody>
          <a:bodyPr/>
          <a:lstStyle/>
          <a:p>
            <a:endParaRPr lang="en-US"/>
          </a:p>
        </p:txBody>
      </p:sp>
      <p:sp>
        <p:nvSpPr>
          <p:cNvPr id="47174" name="Line 70"/>
          <p:cNvSpPr>
            <a:spLocks noChangeShapeType="1"/>
          </p:cNvSpPr>
          <p:nvPr/>
        </p:nvSpPr>
        <p:spPr bwMode="auto">
          <a:xfrm flipV="1">
            <a:off x="8305800" y="4038600"/>
            <a:ext cx="381000" cy="0"/>
          </a:xfrm>
          <a:prstGeom prst="line">
            <a:avLst/>
          </a:prstGeom>
          <a:noFill/>
          <a:ln w="28575">
            <a:solidFill>
              <a:srgbClr val="FF0000"/>
            </a:solidFill>
            <a:round/>
            <a:headEnd/>
            <a:tailEnd/>
          </a:ln>
        </p:spPr>
        <p:txBody>
          <a:bodyPr/>
          <a:lstStyle/>
          <a:p>
            <a:endParaRPr lang="en-US"/>
          </a:p>
        </p:txBody>
      </p:sp>
      <p:sp>
        <p:nvSpPr>
          <p:cNvPr id="47175" name="Line 71"/>
          <p:cNvSpPr>
            <a:spLocks noChangeShapeType="1"/>
          </p:cNvSpPr>
          <p:nvPr/>
        </p:nvSpPr>
        <p:spPr bwMode="auto">
          <a:xfrm>
            <a:off x="381000" y="4572000"/>
            <a:ext cx="2057400" cy="0"/>
          </a:xfrm>
          <a:prstGeom prst="line">
            <a:avLst/>
          </a:prstGeom>
          <a:noFill/>
          <a:ln w="28575">
            <a:solidFill>
              <a:srgbClr val="FF0000"/>
            </a:solidFill>
            <a:round/>
            <a:headEnd/>
            <a:tailEnd/>
          </a:ln>
        </p:spPr>
        <p:txBody>
          <a:bodyPr/>
          <a:lstStyle/>
          <a:p>
            <a:endParaRPr lang="en-US"/>
          </a:p>
        </p:txBody>
      </p:sp>
      <p:sp>
        <p:nvSpPr>
          <p:cNvPr id="47176" name="Line 72"/>
          <p:cNvSpPr>
            <a:spLocks noChangeShapeType="1"/>
          </p:cNvSpPr>
          <p:nvPr/>
        </p:nvSpPr>
        <p:spPr bwMode="auto">
          <a:xfrm>
            <a:off x="7086600" y="4572000"/>
            <a:ext cx="1676400" cy="0"/>
          </a:xfrm>
          <a:prstGeom prst="line">
            <a:avLst/>
          </a:prstGeom>
          <a:noFill/>
          <a:ln w="28575">
            <a:solidFill>
              <a:srgbClr val="FF0000"/>
            </a:solidFill>
            <a:round/>
            <a:headEnd/>
            <a:tailEnd/>
          </a:ln>
        </p:spPr>
        <p:txBody>
          <a:bodyPr/>
          <a:lstStyle/>
          <a:p>
            <a:endParaRPr lang="en-US"/>
          </a:p>
        </p:txBody>
      </p:sp>
      <p:sp>
        <p:nvSpPr>
          <p:cNvPr id="47180" name="Line 76"/>
          <p:cNvSpPr>
            <a:spLocks noChangeShapeType="1"/>
          </p:cNvSpPr>
          <p:nvPr/>
        </p:nvSpPr>
        <p:spPr bwMode="auto">
          <a:xfrm flipV="1">
            <a:off x="1143000" y="5029200"/>
            <a:ext cx="381000" cy="0"/>
          </a:xfrm>
          <a:prstGeom prst="line">
            <a:avLst/>
          </a:prstGeom>
          <a:noFill/>
          <a:ln w="28575">
            <a:solidFill>
              <a:srgbClr val="FF0000"/>
            </a:solidFill>
            <a:round/>
            <a:headEnd/>
            <a:tailEnd/>
          </a:ln>
        </p:spPr>
        <p:txBody>
          <a:bodyPr/>
          <a:lstStyle/>
          <a:p>
            <a:endParaRPr lang="en-US"/>
          </a:p>
        </p:txBody>
      </p:sp>
      <p:sp>
        <p:nvSpPr>
          <p:cNvPr id="47186" name="Line 82"/>
          <p:cNvSpPr>
            <a:spLocks noChangeShapeType="1"/>
          </p:cNvSpPr>
          <p:nvPr/>
        </p:nvSpPr>
        <p:spPr bwMode="auto">
          <a:xfrm flipH="1">
            <a:off x="7315200" y="3657600"/>
            <a:ext cx="76200" cy="533400"/>
          </a:xfrm>
          <a:prstGeom prst="line">
            <a:avLst/>
          </a:prstGeom>
          <a:noFill/>
          <a:ln w="28575">
            <a:solidFill>
              <a:srgbClr val="CC00CC"/>
            </a:solidFill>
            <a:round/>
            <a:headEnd/>
            <a:tailEnd/>
          </a:ln>
        </p:spPr>
        <p:txBody>
          <a:bodyPr/>
          <a:lstStyle/>
          <a:p>
            <a:endParaRPr lang="en-US"/>
          </a:p>
        </p:txBody>
      </p:sp>
      <p:sp>
        <p:nvSpPr>
          <p:cNvPr id="47187" name="Line 83"/>
          <p:cNvSpPr>
            <a:spLocks noChangeShapeType="1"/>
          </p:cNvSpPr>
          <p:nvPr/>
        </p:nvSpPr>
        <p:spPr bwMode="auto">
          <a:xfrm flipH="1">
            <a:off x="914400" y="4648200"/>
            <a:ext cx="76200" cy="533400"/>
          </a:xfrm>
          <a:prstGeom prst="line">
            <a:avLst/>
          </a:prstGeom>
          <a:noFill/>
          <a:ln w="28575">
            <a:solidFill>
              <a:srgbClr val="CC00CC"/>
            </a:solidFill>
            <a:round/>
            <a:headEnd/>
            <a:tailEnd/>
          </a:ln>
        </p:spPr>
        <p:txBody>
          <a:bodyPr/>
          <a:lstStyle/>
          <a:p>
            <a:endParaRPr lang="en-US"/>
          </a:p>
        </p:txBody>
      </p:sp>
      <p:sp>
        <p:nvSpPr>
          <p:cNvPr id="47188" name="Line 84"/>
          <p:cNvSpPr>
            <a:spLocks noChangeShapeType="1"/>
          </p:cNvSpPr>
          <p:nvPr/>
        </p:nvSpPr>
        <p:spPr bwMode="auto">
          <a:xfrm flipH="1">
            <a:off x="3276600" y="5638800"/>
            <a:ext cx="76200" cy="533400"/>
          </a:xfrm>
          <a:prstGeom prst="line">
            <a:avLst/>
          </a:prstGeom>
          <a:noFill/>
          <a:ln w="28575">
            <a:solidFill>
              <a:srgbClr val="CC00CC"/>
            </a:solidFill>
            <a:round/>
            <a:headEnd/>
            <a:tailEnd/>
          </a:ln>
        </p:spPr>
        <p:txBody>
          <a:bodyPr/>
          <a:lstStyle/>
          <a:p>
            <a:endParaRPr lang="en-US"/>
          </a:p>
        </p:txBody>
      </p:sp>
      <p:sp>
        <p:nvSpPr>
          <p:cNvPr id="47189" name="Line 85"/>
          <p:cNvSpPr>
            <a:spLocks noChangeShapeType="1"/>
          </p:cNvSpPr>
          <p:nvPr/>
        </p:nvSpPr>
        <p:spPr bwMode="auto">
          <a:xfrm flipV="1">
            <a:off x="3124200" y="3124200"/>
            <a:ext cx="4648200" cy="0"/>
          </a:xfrm>
          <a:prstGeom prst="line">
            <a:avLst/>
          </a:prstGeom>
          <a:noFill/>
          <a:ln w="28575">
            <a:solidFill>
              <a:srgbClr val="FF0000"/>
            </a:solidFill>
            <a:round/>
            <a:headEnd/>
            <a:tailEnd/>
          </a:ln>
        </p:spPr>
        <p:txBody>
          <a:bodyPr/>
          <a:lstStyle/>
          <a:p>
            <a:endParaRPr lang="en-US"/>
          </a:p>
        </p:txBody>
      </p:sp>
      <p:sp>
        <p:nvSpPr>
          <p:cNvPr id="47190" name="Line 86"/>
          <p:cNvSpPr>
            <a:spLocks noChangeShapeType="1"/>
          </p:cNvSpPr>
          <p:nvPr/>
        </p:nvSpPr>
        <p:spPr bwMode="auto">
          <a:xfrm flipV="1">
            <a:off x="1981200" y="3581400"/>
            <a:ext cx="4191000" cy="0"/>
          </a:xfrm>
          <a:prstGeom prst="line">
            <a:avLst/>
          </a:prstGeom>
          <a:noFill/>
          <a:ln w="28575">
            <a:solidFill>
              <a:srgbClr val="FF0000"/>
            </a:solidFill>
            <a:round/>
            <a:headEnd/>
            <a:tailEnd/>
          </a:ln>
        </p:spPr>
        <p:txBody>
          <a:bodyPr/>
          <a:lstStyle/>
          <a:p>
            <a:endParaRPr lang="en-US"/>
          </a:p>
        </p:txBody>
      </p:sp>
      <p:sp>
        <p:nvSpPr>
          <p:cNvPr id="47191" name="Line 87"/>
          <p:cNvSpPr>
            <a:spLocks noChangeShapeType="1"/>
          </p:cNvSpPr>
          <p:nvPr/>
        </p:nvSpPr>
        <p:spPr bwMode="auto">
          <a:xfrm>
            <a:off x="3581400" y="5029200"/>
            <a:ext cx="5105400" cy="0"/>
          </a:xfrm>
          <a:prstGeom prst="line">
            <a:avLst/>
          </a:prstGeom>
          <a:noFill/>
          <a:ln w="28575">
            <a:solidFill>
              <a:srgbClr val="FF0000"/>
            </a:solidFill>
            <a:round/>
            <a:headEnd/>
            <a:tailEnd/>
          </a:ln>
        </p:spPr>
        <p:txBody>
          <a:bodyPr/>
          <a:lstStyle/>
          <a:p>
            <a:endParaRPr lang="en-US"/>
          </a:p>
        </p:txBody>
      </p:sp>
      <p:sp>
        <p:nvSpPr>
          <p:cNvPr id="47193" name="Line 89"/>
          <p:cNvSpPr>
            <a:spLocks noChangeShapeType="1"/>
          </p:cNvSpPr>
          <p:nvPr/>
        </p:nvSpPr>
        <p:spPr bwMode="auto">
          <a:xfrm flipV="1">
            <a:off x="4495800" y="4572000"/>
            <a:ext cx="2286000" cy="0"/>
          </a:xfrm>
          <a:prstGeom prst="line">
            <a:avLst/>
          </a:prstGeom>
          <a:noFill/>
          <a:ln w="28575">
            <a:solidFill>
              <a:srgbClr val="FF0000"/>
            </a:solidFill>
            <a:round/>
            <a:headEnd/>
            <a:tailEnd/>
          </a:ln>
        </p:spPr>
        <p:txBody>
          <a:bodyPr/>
          <a:lstStyle/>
          <a:p>
            <a:endParaRPr lang="en-US"/>
          </a:p>
        </p:txBody>
      </p:sp>
      <p:sp>
        <p:nvSpPr>
          <p:cNvPr id="47194" name="Line 90"/>
          <p:cNvSpPr>
            <a:spLocks noChangeShapeType="1"/>
          </p:cNvSpPr>
          <p:nvPr/>
        </p:nvSpPr>
        <p:spPr bwMode="auto">
          <a:xfrm flipV="1">
            <a:off x="304800" y="5562600"/>
            <a:ext cx="533400" cy="0"/>
          </a:xfrm>
          <a:prstGeom prst="line">
            <a:avLst/>
          </a:prstGeom>
          <a:noFill/>
          <a:ln w="28575">
            <a:solidFill>
              <a:srgbClr val="FF0000"/>
            </a:solidFill>
            <a:round/>
            <a:headEnd/>
            <a:tailEnd/>
          </a:ln>
        </p:spPr>
        <p:txBody>
          <a:bodyPr/>
          <a:lstStyle/>
          <a:p>
            <a:endParaRPr lang="en-US"/>
          </a:p>
        </p:txBody>
      </p:sp>
      <p:sp>
        <p:nvSpPr>
          <p:cNvPr id="47195" name="Line 91"/>
          <p:cNvSpPr>
            <a:spLocks noChangeShapeType="1"/>
          </p:cNvSpPr>
          <p:nvPr/>
        </p:nvSpPr>
        <p:spPr bwMode="auto">
          <a:xfrm>
            <a:off x="1143000" y="5562600"/>
            <a:ext cx="7543800" cy="0"/>
          </a:xfrm>
          <a:prstGeom prst="line">
            <a:avLst/>
          </a:prstGeom>
          <a:noFill/>
          <a:ln w="28575">
            <a:solidFill>
              <a:srgbClr val="FF0000"/>
            </a:solidFill>
            <a:round/>
            <a:headEnd/>
            <a:tailEnd/>
          </a:ln>
        </p:spPr>
        <p:txBody>
          <a:bodyPr/>
          <a:lstStyle/>
          <a:p>
            <a:endParaRPr lang="en-US"/>
          </a:p>
        </p:txBody>
      </p:sp>
      <p:sp>
        <p:nvSpPr>
          <p:cNvPr id="47196" name="Line 92"/>
          <p:cNvSpPr>
            <a:spLocks noChangeShapeType="1"/>
          </p:cNvSpPr>
          <p:nvPr/>
        </p:nvSpPr>
        <p:spPr bwMode="auto">
          <a:xfrm>
            <a:off x="381000" y="6019800"/>
            <a:ext cx="1143000" cy="0"/>
          </a:xfrm>
          <a:prstGeom prst="line">
            <a:avLst/>
          </a:prstGeom>
          <a:noFill/>
          <a:ln w="28575">
            <a:solidFill>
              <a:srgbClr val="FF0000"/>
            </a:solidFill>
            <a:round/>
            <a:headEnd/>
            <a:tailEnd/>
          </a:ln>
        </p:spPr>
        <p:txBody>
          <a:bodyPr/>
          <a:lstStyle/>
          <a:p>
            <a:endParaRPr lang="en-US"/>
          </a:p>
        </p:txBody>
      </p:sp>
      <p:sp>
        <p:nvSpPr>
          <p:cNvPr id="47198" name="Line 94"/>
          <p:cNvSpPr>
            <a:spLocks noChangeShapeType="1"/>
          </p:cNvSpPr>
          <p:nvPr/>
        </p:nvSpPr>
        <p:spPr bwMode="auto">
          <a:xfrm flipV="1">
            <a:off x="5410200" y="6019800"/>
            <a:ext cx="2514600" cy="0"/>
          </a:xfrm>
          <a:prstGeom prst="line">
            <a:avLst/>
          </a:prstGeom>
          <a:noFill/>
          <a:ln w="28575">
            <a:solidFill>
              <a:srgbClr val="FF0000"/>
            </a:solidFill>
            <a:round/>
            <a:headEnd/>
            <a:tailEnd/>
          </a:ln>
        </p:spPr>
        <p:txBody>
          <a:bodyPr/>
          <a:lstStyle/>
          <a:p>
            <a:endParaRPr lang="en-US"/>
          </a:p>
        </p:txBody>
      </p:sp>
      <p:sp>
        <p:nvSpPr>
          <p:cNvPr id="2" name="Cloud 1"/>
          <p:cNvSpPr/>
          <p:nvPr/>
        </p:nvSpPr>
        <p:spPr bwMode="auto">
          <a:xfrm>
            <a:off x="228600" y="533400"/>
            <a:ext cx="5943600" cy="1752600"/>
          </a:xfrm>
          <a:prstGeom prst="cloud">
            <a:avLst/>
          </a:prstGeom>
          <a:solidFill>
            <a:srgbClr val="00B050"/>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3600" i="1" smtClean="0">
                <a:solidFill>
                  <a:schemeClr val="tx2"/>
                </a:solidFill>
                <a:latin typeface="Times New Roman" pitchFamily="18" charset="0"/>
                <a:cs typeface="Times New Roman" pitchFamily="18" charset="0"/>
              </a:rPr>
              <a:t>III</a:t>
            </a:r>
            <a:r>
              <a:rPr kumimoji="0" lang="en-US" sz="3600" b="0" i="1" u="none" strike="noStrike" cap="none" normalizeH="0" baseline="0" smtClean="0">
                <a:ln>
                  <a:noFill/>
                </a:ln>
                <a:solidFill>
                  <a:schemeClr val="tx2"/>
                </a:solidFill>
                <a:effectLst/>
                <a:latin typeface="Times New Roman" pitchFamily="18" charset="0"/>
                <a:cs typeface="Times New Roman" pitchFamily="18" charset="0"/>
              </a:rPr>
              <a:t>.Luyện đọc</a:t>
            </a:r>
            <a:r>
              <a:rPr kumimoji="0" lang="en-US" sz="3600" b="0" i="1" u="none" strike="noStrike" cap="none" normalizeH="0" smtClean="0">
                <a:ln>
                  <a:noFill/>
                </a:ln>
                <a:solidFill>
                  <a:schemeClr val="tx2"/>
                </a:solidFill>
                <a:effectLst/>
                <a:latin typeface="Times New Roman" pitchFamily="18" charset="0"/>
                <a:cs typeface="Times New Roman" pitchFamily="18" charset="0"/>
              </a:rPr>
              <a:t> diễn cảm</a:t>
            </a:r>
            <a:endParaRPr kumimoji="0" lang="en-US" sz="3600" b="0" i="1" u="none" strike="noStrike" cap="none" normalizeH="0" baseline="0" smtClean="0">
              <a:ln>
                <a:noFill/>
              </a:ln>
              <a:solidFill>
                <a:schemeClr val="tx2"/>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162"/>
                                        </p:tgtEl>
                                        <p:attrNameLst>
                                          <p:attrName>style.visibility</p:attrName>
                                        </p:attrNameLst>
                                      </p:cBhvr>
                                      <p:to>
                                        <p:strVal val="visible"/>
                                      </p:to>
                                    </p:set>
                                    <p:animEffect transition="in" filter="fade">
                                      <p:cBhvr>
                                        <p:cTn id="7" dur="1000"/>
                                        <p:tgtEl>
                                          <p:spTgt spid="47162"/>
                                        </p:tgtEl>
                                      </p:cBhvr>
                                    </p:animEffect>
                                    <p:anim calcmode="lin" valueType="num">
                                      <p:cBhvr>
                                        <p:cTn id="8" dur="1000" fill="hold"/>
                                        <p:tgtEl>
                                          <p:spTgt spid="47162"/>
                                        </p:tgtEl>
                                        <p:attrNameLst>
                                          <p:attrName>ppt_x</p:attrName>
                                        </p:attrNameLst>
                                      </p:cBhvr>
                                      <p:tavLst>
                                        <p:tav tm="0">
                                          <p:val>
                                            <p:strVal val="#ppt_x"/>
                                          </p:val>
                                        </p:tav>
                                        <p:tav tm="100000">
                                          <p:val>
                                            <p:strVal val="#ppt_x"/>
                                          </p:val>
                                        </p:tav>
                                      </p:tavLst>
                                    </p:anim>
                                    <p:anim calcmode="lin" valueType="num">
                                      <p:cBhvr>
                                        <p:cTn id="9" dur="1000" fill="hold"/>
                                        <p:tgtEl>
                                          <p:spTgt spid="4716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7186"/>
                                        </p:tgtEl>
                                        <p:attrNameLst>
                                          <p:attrName>style.visibility</p:attrName>
                                        </p:attrNameLst>
                                      </p:cBhvr>
                                      <p:to>
                                        <p:strVal val="visible"/>
                                      </p:to>
                                    </p:set>
                                    <p:animEffect transition="in" filter="fade">
                                      <p:cBhvr>
                                        <p:cTn id="14" dur="1000"/>
                                        <p:tgtEl>
                                          <p:spTgt spid="47186"/>
                                        </p:tgtEl>
                                      </p:cBhvr>
                                    </p:animEffect>
                                    <p:anim calcmode="lin" valueType="num">
                                      <p:cBhvr>
                                        <p:cTn id="15" dur="1000" fill="hold"/>
                                        <p:tgtEl>
                                          <p:spTgt spid="47186"/>
                                        </p:tgtEl>
                                        <p:attrNameLst>
                                          <p:attrName>ppt_x</p:attrName>
                                        </p:attrNameLst>
                                      </p:cBhvr>
                                      <p:tavLst>
                                        <p:tav tm="0">
                                          <p:val>
                                            <p:strVal val="#ppt_x"/>
                                          </p:val>
                                        </p:tav>
                                        <p:tav tm="100000">
                                          <p:val>
                                            <p:strVal val="#ppt_x"/>
                                          </p:val>
                                        </p:tav>
                                      </p:tavLst>
                                    </p:anim>
                                    <p:anim calcmode="lin" valueType="num">
                                      <p:cBhvr>
                                        <p:cTn id="16" dur="1000" fill="hold"/>
                                        <p:tgtEl>
                                          <p:spTgt spid="4718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7187"/>
                                        </p:tgtEl>
                                        <p:attrNameLst>
                                          <p:attrName>style.visibility</p:attrName>
                                        </p:attrNameLst>
                                      </p:cBhvr>
                                      <p:to>
                                        <p:strVal val="visible"/>
                                      </p:to>
                                    </p:set>
                                    <p:animEffect transition="in" filter="fade">
                                      <p:cBhvr>
                                        <p:cTn id="21" dur="1000"/>
                                        <p:tgtEl>
                                          <p:spTgt spid="47187"/>
                                        </p:tgtEl>
                                      </p:cBhvr>
                                    </p:animEffect>
                                    <p:anim calcmode="lin" valueType="num">
                                      <p:cBhvr>
                                        <p:cTn id="22" dur="1000" fill="hold"/>
                                        <p:tgtEl>
                                          <p:spTgt spid="47187"/>
                                        </p:tgtEl>
                                        <p:attrNameLst>
                                          <p:attrName>ppt_x</p:attrName>
                                        </p:attrNameLst>
                                      </p:cBhvr>
                                      <p:tavLst>
                                        <p:tav tm="0">
                                          <p:val>
                                            <p:strVal val="#ppt_x"/>
                                          </p:val>
                                        </p:tav>
                                        <p:tav tm="100000">
                                          <p:val>
                                            <p:strVal val="#ppt_x"/>
                                          </p:val>
                                        </p:tav>
                                      </p:tavLst>
                                    </p:anim>
                                    <p:anim calcmode="lin" valueType="num">
                                      <p:cBhvr>
                                        <p:cTn id="23" dur="1000" fill="hold"/>
                                        <p:tgtEl>
                                          <p:spTgt spid="4718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7188"/>
                                        </p:tgtEl>
                                        <p:attrNameLst>
                                          <p:attrName>style.visibility</p:attrName>
                                        </p:attrNameLst>
                                      </p:cBhvr>
                                      <p:to>
                                        <p:strVal val="visible"/>
                                      </p:to>
                                    </p:set>
                                    <p:animEffect transition="in" filter="fade">
                                      <p:cBhvr>
                                        <p:cTn id="28" dur="1000"/>
                                        <p:tgtEl>
                                          <p:spTgt spid="47188"/>
                                        </p:tgtEl>
                                      </p:cBhvr>
                                    </p:animEffect>
                                    <p:anim calcmode="lin" valueType="num">
                                      <p:cBhvr>
                                        <p:cTn id="29" dur="1000" fill="hold"/>
                                        <p:tgtEl>
                                          <p:spTgt spid="47188"/>
                                        </p:tgtEl>
                                        <p:attrNameLst>
                                          <p:attrName>ppt_x</p:attrName>
                                        </p:attrNameLst>
                                      </p:cBhvr>
                                      <p:tavLst>
                                        <p:tav tm="0">
                                          <p:val>
                                            <p:strVal val="#ppt_x"/>
                                          </p:val>
                                        </p:tav>
                                        <p:tav tm="100000">
                                          <p:val>
                                            <p:strVal val="#ppt_x"/>
                                          </p:val>
                                        </p:tav>
                                      </p:tavLst>
                                    </p:anim>
                                    <p:anim calcmode="lin" valueType="num">
                                      <p:cBhvr>
                                        <p:cTn id="30" dur="1000" fill="hold"/>
                                        <p:tgtEl>
                                          <p:spTgt spid="47188"/>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4" presetClass="entr" presetSubtype="0" fill="hold" grpId="0" nodeType="clickEffect">
                                  <p:stCondLst>
                                    <p:cond delay="0"/>
                                  </p:stCondLst>
                                  <p:childTnLst>
                                    <p:set>
                                      <p:cBhvr>
                                        <p:cTn id="34" dur="1" fill="hold">
                                          <p:stCondLst>
                                            <p:cond delay="0"/>
                                          </p:stCondLst>
                                        </p:cTn>
                                        <p:tgtEl>
                                          <p:spTgt spid="47166"/>
                                        </p:tgtEl>
                                        <p:attrNameLst>
                                          <p:attrName>style.visibility</p:attrName>
                                        </p:attrNameLst>
                                      </p:cBhvr>
                                      <p:to>
                                        <p:strVal val="visible"/>
                                      </p:to>
                                    </p:set>
                                    <p:anim from="(-#ppt_w/2)" to="(#ppt_x)" calcmode="lin" valueType="num">
                                      <p:cBhvr>
                                        <p:cTn id="35" dur="600" fill="hold">
                                          <p:stCondLst>
                                            <p:cond delay="0"/>
                                          </p:stCondLst>
                                        </p:cTn>
                                        <p:tgtEl>
                                          <p:spTgt spid="47166"/>
                                        </p:tgtEl>
                                        <p:attrNameLst>
                                          <p:attrName>ppt_x</p:attrName>
                                        </p:attrNameLst>
                                      </p:cBhvr>
                                    </p:anim>
                                    <p:anim from="0" to="-1.0" calcmode="lin" valueType="num">
                                      <p:cBhvr>
                                        <p:cTn id="36" dur="200" decel="50000" autoRev="1" fill="hold">
                                          <p:stCondLst>
                                            <p:cond delay="600"/>
                                          </p:stCondLst>
                                        </p:cTn>
                                        <p:tgtEl>
                                          <p:spTgt spid="47166"/>
                                        </p:tgtEl>
                                        <p:attrNameLst>
                                          <p:attrName>xshear</p:attrName>
                                        </p:attrNameLst>
                                      </p:cBhvr>
                                    </p:anim>
                                    <p:animScale>
                                      <p:cBhvr>
                                        <p:cTn id="37" dur="200" decel="100000" autoRev="1" fill="hold">
                                          <p:stCondLst>
                                            <p:cond delay="600"/>
                                          </p:stCondLst>
                                        </p:cTn>
                                        <p:tgtEl>
                                          <p:spTgt spid="47166"/>
                                        </p:tgtEl>
                                      </p:cBhvr>
                                      <p:from x="100000" y="100000"/>
                                      <p:to x="80000" y="100000"/>
                                    </p:animScale>
                                    <p:anim by="(#ppt_h/3+#ppt_w*0.1)" calcmode="lin" valueType="num">
                                      <p:cBhvr additive="sum">
                                        <p:cTn id="38" dur="200" decel="100000" autoRev="1" fill="hold">
                                          <p:stCondLst>
                                            <p:cond delay="600"/>
                                          </p:stCondLst>
                                        </p:cTn>
                                        <p:tgtEl>
                                          <p:spTgt spid="47166"/>
                                        </p:tgtEl>
                                        <p:attrNameLst>
                                          <p:attrName>ppt_x</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47189"/>
                                        </p:tgtEl>
                                        <p:attrNameLst>
                                          <p:attrName>style.visibility</p:attrName>
                                        </p:attrNameLst>
                                      </p:cBhvr>
                                      <p:to>
                                        <p:strVal val="visible"/>
                                      </p:to>
                                    </p:set>
                                    <p:anim calcmode="lin" valueType="num">
                                      <p:cBhvr>
                                        <p:cTn id="43" dur="1000" fill="hold"/>
                                        <p:tgtEl>
                                          <p:spTgt spid="47189"/>
                                        </p:tgtEl>
                                        <p:attrNameLst>
                                          <p:attrName>ppt_x</p:attrName>
                                        </p:attrNameLst>
                                      </p:cBhvr>
                                      <p:tavLst>
                                        <p:tav tm="0">
                                          <p:val>
                                            <p:strVal val="#ppt_x-.2"/>
                                          </p:val>
                                        </p:tav>
                                        <p:tav tm="100000">
                                          <p:val>
                                            <p:strVal val="#ppt_x"/>
                                          </p:val>
                                        </p:tav>
                                      </p:tavLst>
                                    </p:anim>
                                    <p:anim calcmode="lin" valueType="num">
                                      <p:cBhvr>
                                        <p:cTn id="44" dur="1000" fill="hold"/>
                                        <p:tgtEl>
                                          <p:spTgt spid="47189"/>
                                        </p:tgtEl>
                                        <p:attrNameLst>
                                          <p:attrName>ppt_y</p:attrName>
                                        </p:attrNameLst>
                                      </p:cBhvr>
                                      <p:tavLst>
                                        <p:tav tm="0">
                                          <p:val>
                                            <p:strVal val="#ppt_y"/>
                                          </p:val>
                                        </p:tav>
                                        <p:tav tm="100000">
                                          <p:val>
                                            <p:strVal val="#ppt_y"/>
                                          </p:val>
                                        </p:tav>
                                      </p:tavLst>
                                    </p:anim>
                                    <p:animEffect transition="in" filter="wipe(right)" prLst="gradientSize: 0.1">
                                      <p:cBhvr>
                                        <p:cTn id="45" dur="1000"/>
                                        <p:tgtEl>
                                          <p:spTgt spid="47189"/>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47190"/>
                                        </p:tgtEl>
                                        <p:attrNameLst>
                                          <p:attrName>style.visibility</p:attrName>
                                        </p:attrNameLst>
                                      </p:cBhvr>
                                      <p:to>
                                        <p:strVal val="visible"/>
                                      </p:to>
                                    </p:set>
                                    <p:anim calcmode="lin" valueType="num">
                                      <p:cBhvr>
                                        <p:cTn id="48" dur="1000" fill="hold"/>
                                        <p:tgtEl>
                                          <p:spTgt spid="47190"/>
                                        </p:tgtEl>
                                        <p:attrNameLst>
                                          <p:attrName>ppt_x</p:attrName>
                                        </p:attrNameLst>
                                      </p:cBhvr>
                                      <p:tavLst>
                                        <p:tav tm="0">
                                          <p:val>
                                            <p:strVal val="#ppt_x-.2"/>
                                          </p:val>
                                        </p:tav>
                                        <p:tav tm="100000">
                                          <p:val>
                                            <p:strVal val="#ppt_x"/>
                                          </p:val>
                                        </p:tav>
                                      </p:tavLst>
                                    </p:anim>
                                    <p:anim calcmode="lin" valueType="num">
                                      <p:cBhvr>
                                        <p:cTn id="49" dur="1000" fill="hold"/>
                                        <p:tgtEl>
                                          <p:spTgt spid="47190"/>
                                        </p:tgtEl>
                                        <p:attrNameLst>
                                          <p:attrName>ppt_y</p:attrName>
                                        </p:attrNameLst>
                                      </p:cBhvr>
                                      <p:tavLst>
                                        <p:tav tm="0">
                                          <p:val>
                                            <p:strVal val="#ppt_y"/>
                                          </p:val>
                                        </p:tav>
                                        <p:tav tm="100000">
                                          <p:val>
                                            <p:strVal val="#ppt_y"/>
                                          </p:val>
                                        </p:tav>
                                      </p:tavLst>
                                    </p:anim>
                                    <p:animEffect transition="in" filter="wipe(right)" prLst="gradientSize: 0.1">
                                      <p:cBhvr>
                                        <p:cTn id="50" dur="1000"/>
                                        <p:tgtEl>
                                          <p:spTgt spid="4719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47168"/>
                                        </p:tgtEl>
                                        <p:attrNameLst>
                                          <p:attrName>style.visibility</p:attrName>
                                        </p:attrNameLst>
                                      </p:cBhvr>
                                      <p:to>
                                        <p:strVal val="visible"/>
                                      </p:to>
                                    </p:set>
                                    <p:anim calcmode="lin" valueType="num">
                                      <p:cBhvr>
                                        <p:cTn id="55" dur="1000" fill="hold"/>
                                        <p:tgtEl>
                                          <p:spTgt spid="47168"/>
                                        </p:tgtEl>
                                        <p:attrNameLst>
                                          <p:attrName>ppt_x</p:attrName>
                                        </p:attrNameLst>
                                      </p:cBhvr>
                                      <p:tavLst>
                                        <p:tav tm="0">
                                          <p:val>
                                            <p:strVal val="#ppt_x-.2"/>
                                          </p:val>
                                        </p:tav>
                                        <p:tav tm="100000">
                                          <p:val>
                                            <p:strVal val="#ppt_x"/>
                                          </p:val>
                                        </p:tav>
                                      </p:tavLst>
                                    </p:anim>
                                    <p:anim calcmode="lin" valueType="num">
                                      <p:cBhvr>
                                        <p:cTn id="56" dur="1000" fill="hold"/>
                                        <p:tgtEl>
                                          <p:spTgt spid="47168"/>
                                        </p:tgtEl>
                                        <p:attrNameLst>
                                          <p:attrName>ppt_y</p:attrName>
                                        </p:attrNameLst>
                                      </p:cBhvr>
                                      <p:tavLst>
                                        <p:tav tm="0">
                                          <p:val>
                                            <p:strVal val="#ppt_y"/>
                                          </p:val>
                                        </p:tav>
                                        <p:tav tm="100000">
                                          <p:val>
                                            <p:strVal val="#ppt_y"/>
                                          </p:val>
                                        </p:tav>
                                      </p:tavLst>
                                    </p:anim>
                                    <p:animEffect transition="in" filter="wipe(right)" prLst="gradientSize: 0.1">
                                      <p:cBhvr>
                                        <p:cTn id="57" dur="1000"/>
                                        <p:tgtEl>
                                          <p:spTgt spid="4716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47169"/>
                                        </p:tgtEl>
                                        <p:attrNameLst>
                                          <p:attrName>style.visibility</p:attrName>
                                        </p:attrNameLst>
                                      </p:cBhvr>
                                      <p:to>
                                        <p:strVal val="visible"/>
                                      </p:to>
                                    </p:set>
                                    <p:anim calcmode="lin" valueType="num">
                                      <p:cBhvr>
                                        <p:cTn id="62" dur="1000" fill="hold"/>
                                        <p:tgtEl>
                                          <p:spTgt spid="47169"/>
                                        </p:tgtEl>
                                        <p:attrNameLst>
                                          <p:attrName>ppt_x</p:attrName>
                                        </p:attrNameLst>
                                      </p:cBhvr>
                                      <p:tavLst>
                                        <p:tav tm="0">
                                          <p:val>
                                            <p:strVal val="#ppt_x-.2"/>
                                          </p:val>
                                        </p:tav>
                                        <p:tav tm="100000">
                                          <p:val>
                                            <p:strVal val="#ppt_x"/>
                                          </p:val>
                                        </p:tav>
                                      </p:tavLst>
                                    </p:anim>
                                    <p:anim calcmode="lin" valueType="num">
                                      <p:cBhvr>
                                        <p:cTn id="63" dur="1000" fill="hold"/>
                                        <p:tgtEl>
                                          <p:spTgt spid="47169"/>
                                        </p:tgtEl>
                                        <p:attrNameLst>
                                          <p:attrName>ppt_y</p:attrName>
                                        </p:attrNameLst>
                                      </p:cBhvr>
                                      <p:tavLst>
                                        <p:tav tm="0">
                                          <p:val>
                                            <p:strVal val="#ppt_y"/>
                                          </p:val>
                                        </p:tav>
                                        <p:tav tm="100000">
                                          <p:val>
                                            <p:strVal val="#ppt_y"/>
                                          </p:val>
                                        </p:tav>
                                      </p:tavLst>
                                    </p:anim>
                                    <p:animEffect transition="in" filter="wipe(right)" prLst="gradientSize: 0.1">
                                      <p:cBhvr>
                                        <p:cTn id="64" dur="1000"/>
                                        <p:tgtEl>
                                          <p:spTgt spid="4716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47172"/>
                                        </p:tgtEl>
                                        <p:attrNameLst>
                                          <p:attrName>style.visibility</p:attrName>
                                        </p:attrNameLst>
                                      </p:cBhvr>
                                      <p:to>
                                        <p:strVal val="visible"/>
                                      </p:to>
                                    </p:set>
                                    <p:anim calcmode="lin" valueType="num">
                                      <p:cBhvr>
                                        <p:cTn id="69" dur="1000" fill="hold"/>
                                        <p:tgtEl>
                                          <p:spTgt spid="47172"/>
                                        </p:tgtEl>
                                        <p:attrNameLst>
                                          <p:attrName>ppt_x</p:attrName>
                                        </p:attrNameLst>
                                      </p:cBhvr>
                                      <p:tavLst>
                                        <p:tav tm="0">
                                          <p:val>
                                            <p:strVal val="#ppt_x-.2"/>
                                          </p:val>
                                        </p:tav>
                                        <p:tav tm="100000">
                                          <p:val>
                                            <p:strVal val="#ppt_x"/>
                                          </p:val>
                                        </p:tav>
                                      </p:tavLst>
                                    </p:anim>
                                    <p:anim calcmode="lin" valueType="num">
                                      <p:cBhvr>
                                        <p:cTn id="70" dur="1000" fill="hold"/>
                                        <p:tgtEl>
                                          <p:spTgt spid="47172"/>
                                        </p:tgtEl>
                                        <p:attrNameLst>
                                          <p:attrName>ppt_y</p:attrName>
                                        </p:attrNameLst>
                                      </p:cBhvr>
                                      <p:tavLst>
                                        <p:tav tm="0">
                                          <p:val>
                                            <p:strVal val="#ppt_y"/>
                                          </p:val>
                                        </p:tav>
                                        <p:tav tm="100000">
                                          <p:val>
                                            <p:strVal val="#ppt_y"/>
                                          </p:val>
                                        </p:tav>
                                      </p:tavLst>
                                    </p:anim>
                                    <p:animEffect transition="in" filter="wipe(right)" prLst="gradientSize: 0.1">
                                      <p:cBhvr>
                                        <p:cTn id="71" dur="1000"/>
                                        <p:tgtEl>
                                          <p:spTgt spid="4717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9" presetClass="entr" presetSubtype="0" fill="hold" grpId="0" nodeType="clickEffect">
                                  <p:stCondLst>
                                    <p:cond delay="0"/>
                                  </p:stCondLst>
                                  <p:childTnLst>
                                    <p:set>
                                      <p:cBhvr>
                                        <p:cTn id="75" dur="1" fill="hold">
                                          <p:stCondLst>
                                            <p:cond delay="0"/>
                                          </p:stCondLst>
                                        </p:cTn>
                                        <p:tgtEl>
                                          <p:spTgt spid="47174"/>
                                        </p:tgtEl>
                                        <p:attrNameLst>
                                          <p:attrName>style.visibility</p:attrName>
                                        </p:attrNameLst>
                                      </p:cBhvr>
                                      <p:to>
                                        <p:strVal val="visible"/>
                                      </p:to>
                                    </p:set>
                                    <p:anim calcmode="lin" valueType="num">
                                      <p:cBhvr>
                                        <p:cTn id="76" dur="1000" fill="hold"/>
                                        <p:tgtEl>
                                          <p:spTgt spid="47174"/>
                                        </p:tgtEl>
                                        <p:attrNameLst>
                                          <p:attrName>ppt_x</p:attrName>
                                        </p:attrNameLst>
                                      </p:cBhvr>
                                      <p:tavLst>
                                        <p:tav tm="0">
                                          <p:val>
                                            <p:strVal val="#ppt_x-.2"/>
                                          </p:val>
                                        </p:tav>
                                        <p:tav tm="100000">
                                          <p:val>
                                            <p:strVal val="#ppt_x"/>
                                          </p:val>
                                        </p:tav>
                                      </p:tavLst>
                                    </p:anim>
                                    <p:anim calcmode="lin" valueType="num">
                                      <p:cBhvr>
                                        <p:cTn id="77" dur="1000" fill="hold"/>
                                        <p:tgtEl>
                                          <p:spTgt spid="47174"/>
                                        </p:tgtEl>
                                        <p:attrNameLst>
                                          <p:attrName>ppt_y</p:attrName>
                                        </p:attrNameLst>
                                      </p:cBhvr>
                                      <p:tavLst>
                                        <p:tav tm="0">
                                          <p:val>
                                            <p:strVal val="#ppt_y"/>
                                          </p:val>
                                        </p:tav>
                                        <p:tav tm="100000">
                                          <p:val>
                                            <p:strVal val="#ppt_y"/>
                                          </p:val>
                                        </p:tav>
                                      </p:tavLst>
                                    </p:anim>
                                    <p:animEffect transition="in" filter="wipe(right)" prLst="gradientSize: 0.1">
                                      <p:cBhvr>
                                        <p:cTn id="78" dur="1000"/>
                                        <p:tgtEl>
                                          <p:spTgt spid="4717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47175"/>
                                        </p:tgtEl>
                                        <p:attrNameLst>
                                          <p:attrName>style.visibility</p:attrName>
                                        </p:attrNameLst>
                                      </p:cBhvr>
                                      <p:to>
                                        <p:strVal val="visible"/>
                                      </p:to>
                                    </p:set>
                                    <p:anim calcmode="lin" valueType="num">
                                      <p:cBhvr>
                                        <p:cTn id="83" dur="1000" fill="hold"/>
                                        <p:tgtEl>
                                          <p:spTgt spid="47175"/>
                                        </p:tgtEl>
                                        <p:attrNameLst>
                                          <p:attrName>ppt_x</p:attrName>
                                        </p:attrNameLst>
                                      </p:cBhvr>
                                      <p:tavLst>
                                        <p:tav tm="0">
                                          <p:val>
                                            <p:strVal val="#ppt_x-.2"/>
                                          </p:val>
                                        </p:tav>
                                        <p:tav tm="100000">
                                          <p:val>
                                            <p:strVal val="#ppt_x"/>
                                          </p:val>
                                        </p:tav>
                                      </p:tavLst>
                                    </p:anim>
                                    <p:anim calcmode="lin" valueType="num">
                                      <p:cBhvr>
                                        <p:cTn id="84" dur="1000" fill="hold"/>
                                        <p:tgtEl>
                                          <p:spTgt spid="47175"/>
                                        </p:tgtEl>
                                        <p:attrNameLst>
                                          <p:attrName>ppt_y</p:attrName>
                                        </p:attrNameLst>
                                      </p:cBhvr>
                                      <p:tavLst>
                                        <p:tav tm="0">
                                          <p:val>
                                            <p:strVal val="#ppt_y"/>
                                          </p:val>
                                        </p:tav>
                                        <p:tav tm="100000">
                                          <p:val>
                                            <p:strVal val="#ppt_y"/>
                                          </p:val>
                                        </p:tav>
                                      </p:tavLst>
                                    </p:anim>
                                    <p:animEffect transition="in" filter="wipe(right)" prLst="gradientSize: 0.1">
                                      <p:cBhvr>
                                        <p:cTn id="85" dur="1000"/>
                                        <p:tgtEl>
                                          <p:spTgt spid="47175"/>
                                        </p:tgtEl>
                                      </p:cBhvr>
                                    </p:animEffect>
                                  </p:childTnLst>
                                </p:cTn>
                              </p:par>
                              <p:par>
                                <p:cTn id="86" presetID="29" presetClass="entr" presetSubtype="0" fill="hold" grpId="0" nodeType="withEffect">
                                  <p:stCondLst>
                                    <p:cond delay="0"/>
                                  </p:stCondLst>
                                  <p:childTnLst>
                                    <p:set>
                                      <p:cBhvr>
                                        <p:cTn id="87" dur="1" fill="hold">
                                          <p:stCondLst>
                                            <p:cond delay="0"/>
                                          </p:stCondLst>
                                        </p:cTn>
                                        <p:tgtEl>
                                          <p:spTgt spid="47193"/>
                                        </p:tgtEl>
                                        <p:attrNameLst>
                                          <p:attrName>style.visibility</p:attrName>
                                        </p:attrNameLst>
                                      </p:cBhvr>
                                      <p:to>
                                        <p:strVal val="visible"/>
                                      </p:to>
                                    </p:set>
                                    <p:anim calcmode="lin" valueType="num">
                                      <p:cBhvr>
                                        <p:cTn id="88" dur="1000" fill="hold"/>
                                        <p:tgtEl>
                                          <p:spTgt spid="47193"/>
                                        </p:tgtEl>
                                        <p:attrNameLst>
                                          <p:attrName>ppt_x</p:attrName>
                                        </p:attrNameLst>
                                      </p:cBhvr>
                                      <p:tavLst>
                                        <p:tav tm="0">
                                          <p:val>
                                            <p:strVal val="#ppt_x-.2"/>
                                          </p:val>
                                        </p:tav>
                                        <p:tav tm="100000">
                                          <p:val>
                                            <p:strVal val="#ppt_x"/>
                                          </p:val>
                                        </p:tav>
                                      </p:tavLst>
                                    </p:anim>
                                    <p:anim calcmode="lin" valueType="num">
                                      <p:cBhvr>
                                        <p:cTn id="89" dur="1000" fill="hold"/>
                                        <p:tgtEl>
                                          <p:spTgt spid="47193"/>
                                        </p:tgtEl>
                                        <p:attrNameLst>
                                          <p:attrName>ppt_y</p:attrName>
                                        </p:attrNameLst>
                                      </p:cBhvr>
                                      <p:tavLst>
                                        <p:tav tm="0">
                                          <p:val>
                                            <p:strVal val="#ppt_y"/>
                                          </p:val>
                                        </p:tav>
                                        <p:tav tm="100000">
                                          <p:val>
                                            <p:strVal val="#ppt_y"/>
                                          </p:val>
                                        </p:tav>
                                      </p:tavLst>
                                    </p:anim>
                                    <p:animEffect transition="in" filter="wipe(right)" prLst="gradientSize: 0.1">
                                      <p:cBhvr>
                                        <p:cTn id="90" dur="1000"/>
                                        <p:tgtEl>
                                          <p:spTgt spid="47193"/>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9" presetClass="entr" presetSubtype="0" fill="hold" grpId="0" nodeType="clickEffect">
                                  <p:stCondLst>
                                    <p:cond delay="0"/>
                                  </p:stCondLst>
                                  <p:childTnLst>
                                    <p:set>
                                      <p:cBhvr>
                                        <p:cTn id="94" dur="1" fill="hold">
                                          <p:stCondLst>
                                            <p:cond delay="0"/>
                                          </p:stCondLst>
                                        </p:cTn>
                                        <p:tgtEl>
                                          <p:spTgt spid="47176"/>
                                        </p:tgtEl>
                                        <p:attrNameLst>
                                          <p:attrName>style.visibility</p:attrName>
                                        </p:attrNameLst>
                                      </p:cBhvr>
                                      <p:to>
                                        <p:strVal val="visible"/>
                                      </p:to>
                                    </p:set>
                                    <p:anim calcmode="lin" valueType="num">
                                      <p:cBhvr>
                                        <p:cTn id="95" dur="1000" fill="hold"/>
                                        <p:tgtEl>
                                          <p:spTgt spid="47176"/>
                                        </p:tgtEl>
                                        <p:attrNameLst>
                                          <p:attrName>ppt_x</p:attrName>
                                        </p:attrNameLst>
                                      </p:cBhvr>
                                      <p:tavLst>
                                        <p:tav tm="0">
                                          <p:val>
                                            <p:strVal val="#ppt_x-.2"/>
                                          </p:val>
                                        </p:tav>
                                        <p:tav tm="100000">
                                          <p:val>
                                            <p:strVal val="#ppt_x"/>
                                          </p:val>
                                        </p:tav>
                                      </p:tavLst>
                                    </p:anim>
                                    <p:anim calcmode="lin" valueType="num">
                                      <p:cBhvr>
                                        <p:cTn id="96" dur="1000" fill="hold"/>
                                        <p:tgtEl>
                                          <p:spTgt spid="47176"/>
                                        </p:tgtEl>
                                        <p:attrNameLst>
                                          <p:attrName>ppt_y</p:attrName>
                                        </p:attrNameLst>
                                      </p:cBhvr>
                                      <p:tavLst>
                                        <p:tav tm="0">
                                          <p:val>
                                            <p:strVal val="#ppt_y"/>
                                          </p:val>
                                        </p:tav>
                                        <p:tav tm="100000">
                                          <p:val>
                                            <p:strVal val="#ppt_y"/>
                                          </p:val>
                                        </p:tav>
                                      </p:tavLst>
                                    </p:anim>
                                    <p:animEffect transition="in" filter="wipe(right)" prLst="gradientSize: 0.1">
                                      <p:cBhvr>
                                        <p:cTn id="97" dur="1000"/>
                                        <p:tgtEl>
                                          <p:spTgt spid="4717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9" presetClass="entr" presetSubtype="0" fill="hold" grpId="0" nodeType="clickEffect">
                                  <p:stCondLst>
                                    <p:cond delay="0"/>
                                  </p:stCondLst>
                                  <p:childTnLst>
                                    <p:set>
                                      <p:cBhvr>
                                        <p:cTn id="101" dur="1" fill="hold">
                                          <p:stCondLst>
                                            <p:cond delay="0"/>
                                          </p:stCondLst>
                                        </p:cTn>
                                        <p:tgtEl>
                                          <p:spTgt spid="47180"/>
                                        </p:tgtEl>
                                        <p:attrNameLst>
                                          <p:attrName>style.visibility</p:attrName>
                                        </p:attrNameLst>
                                      </p:cBhvr>
                                      <p:to>
                                        <p:strVal val="visible"/>
                                      </p:to>
                                    </p:set>
                                    <p:anim calcmode="lin" valueType="num">
                                      <p:cBhvr>
                                        <p:cTn id="102" dur="1000" fill="hold"/>
                                        <p:tgtEl>
                                          <p:spTgt spid="47180"/>
                                        </p:tgtEl>
                                        <p:attrNameLst>
                                          <p:attrName>ppt_x</p:attrName>
                                        </p:attrNameLst>
                                      </p:cBhvr>
                                      <p:tavLst>
                                        <p:tav tm="0">
                                          <p:val>
                                            <p:strVal val="#ppt_x-.2"/>
                                          </p:val>
                                        </p:tav>
                                        <p:tav tm="100000">
                                          <p:val>
                                            <p:strVal val="#ppt_x"/>
                                          </p:val>
                                        </p:tav>
                                      </p:tavLst>
                                    </p:anim>
                                    <p:anim calcmode="lin" valueType="num">
                                      <p:cBhvr>
                                        <p:cTn id="103" dur="1000" fill="hold"/>
                                        <p:tgtEl>
                                          <p:spTgt spid="47180"/>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47180"/>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9" presetClass="entr" presetSubtype="0" fill="hold" grpId="0" nodeType="clickEffect">
                                  <p:stCondLst>
                                    <p:cond delay="0"/>
                                  </p:stCondLst>
                                  <p:childTnLst>
                                    <p:set>
                                      <p:cBhvr>
                                        <p:cTn id="108" dur="1" fill="hold">
                                          <p:stCondLst>
                                            <p:cond delay="0"/>
                                          </p:stCondLst>
                                        </p:cTn>
                                        <p:tgtEl>
                                          <p:spTgt spid="47191"/>
                                        </p:tgtEl>
                                        <p:attrNameLst>
                                          <p:attrName>style.visibility</p:attrName>
                                        </p:attrNameLst>
                                      </p:cBhvr>
                                      <p:to>
                                        <p:strVal val="visible"/>
                                      </p:to>
                                    </p:set>
                                    <p:anim calcmode="lin" valueType="num">
                                      <p:cBhvr>
                                        <p:cTn id="109" dur="1000" fill="hold"/>
                                        <p:tgtEl>
                                          <p:spTgt spid="47191"/>
                                        </p:tgtEl>
                                        <p:attrNameLst>
                                          <p:attrName>ppt_x</p:attrName>
                                        </p:attrNameLst>
                                      </p:cBhvr>
                                      <p:tavLst>
                                        <p:tav tm="0">
                                          <p:val>
                                            <p:strVal val="#ppt_x-.2"/>
                                          </p:val>
                                        </p:tav>
                                        <p:tav tm="100000">
                                          <p:val>
                                            <p:strVal val="#ppt_x"/>
                                          </p:val>
                                        </p:tav>
                                      </p:tavLst>
                                    </p:anim>
                                    <p:anim calcmode="lin" valueType="num">
                                      <p:cBhvr>
                                        <p:cTn id="110" dur="1000" fill="hold"/>
                                        <p:tgtEl>
                                          <p:spTgt spid="47191"/>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47191"/>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9" presetClass="entr" presetSubtype="0" fill="hold" grpId="0" nodeType="clickEffect">
                                  <p:stCondLst>
                                    <p:cond delay="0"/>
                                  </p:stCondLst>
                                  <p:childTnLst>
                                    <p:set>
                                      <p:cBhvr>
                                        <p:cTn id="115" dur="1" fill="hold">
                                          <p:stCondLst>
                                            <p:cond delay="0"/>
                                          </p:stCondLst>
                                        </p:cTn>
                                        <p:tgtEl>
                                          <p:spTgt spid="47194"/>
                                        </p:tgtEl>
                                        <p:attrNameLst>
                                          <p:attrName>style.visibility</p:attrName>
                                        </p:attrNameLst>
                                      </p:cBhvr>
                                      <p:to>
                                        <p:strVal val="visible"/>
                                      </p:to>
                                    </p:set>
                                    <p:anim calcmode="lin" valueType="num">
                                      <p:cBhvr>
                                        <p:cTn id="116" dur="1000" fill="hold"/>
                                        <p:tgtEl>
                                          <p:spTgt spid="47194"/>
                                        </p:tgtEl>
                                        <p:attrNameLst>
                                          <p:attrName>ppt_x</p:attrName>
                                        </p:attrNameLst>
                                      </p:cBhvr>
                                      <p:tavLst>
                                        <p:tav tm="0">
                                          <p:val>
                                            <p:strVal val="#ppt_x-.2"/>
                                          </p:val>
                                        </p:tav>
                                        <p:tav tm="100000">
                                          <p:val>
                                            <p:strVal val="#ppt_x"/>
                                          </p:val>
                                        </p:tav>
                                      </p:tavLst>
                                    </p:anim>
                                    <p:anim calcmode="lin" valueType="num">
                                      <p:cBhvr>
                                        <p:cTn id="117" dur="1000" fill="hold"/>
                                        <p:tgtEl>
                                          <p:spTgt spid="47194"/>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47194"/>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9" presetClass="entr" presetSubtype="0" fill="hold" grpId="0" nodeType="clickEffect">
                                  <p:stCondLst>
                                    <p:cond delay="0"/>
                                  </p:stCondLst>
                                  <p:childTnLst>
                                    <p:set>
                                      <p:cBhvr>
                                        <p:cTn id="122" dur="1" fill="hold">
                                          <p:stCondLst>
                                            <p:cond delay="0"/>
                                          </p:stCondLst>
                                        </p:cTn>
                                        <p:tgtEl>
                                          <p:spTgt spid="47195"/>
                                        </p:tgtEl>
                                        <p:attrNameLst>
                                          <p:attrName>style.visibility</p:attrName>
                                        </p:attrNameLst>
                                      </p:cBhvr>
                                      <p:to>
                                        <p:strVal val="visible"/>
                                      </p:to>
                                    </p:set>
                                    <p:anim calcmode="lin" valueType="num">
                                      <p:cBhvr>
                                        <p:cTn id="123" dur="1000" fill="hold"/>
                                        <p:tgtEl>
                                          <p:spTgt spid="47195"/>
                                        </p:tgtEl>
                                        <p:attrNameLst>
                                          <p:attrName>ppt_x</p:attrName>
                                        </p:attrNameLst>
                                      </p:cBhvr>
                                      <p:tavLst>
                                        <p:tav tm="0">
                                          <p:val>
                                            <p:strVal val="#ppt_x-.2"/>
                                          </p:val>
                                        </p:tav>
                                        <p:tav tm="100000">
                                          <p:val>
                                            <p:strVal val="#ppt_x"/>
                                          </p:val>
                                        </p:tav>
                                      </p:tavLst>
                                    </p:anim>
                                    <p:anim calcmode="lin" valueType="num">
                                      <p:cBhvr>
                                        <p:cTn id="124" dur="1000" fill="hold"/>
                                        <p:tgtEl>
                                          <p:spTgt spid="47195"/>
                                        </p:tgtEl>
                                        <p:attrNameLst>
                                          <p:attrName>ppt_y</p:attrName>
                                        </p:attrNameLst>
                                      </p:cBhvr>
                                      <p:tavLst>
                                        <p:tav tm="0">
                                          <p:val>
                                            <p:strVal val="#ppt_y"/>
                                          </p:val>
                                        </p:tav>
                                        <p:tav tm="100000">
                                          <p:val>
                                            <p:strVal val="#ppt_y"/>
                                          </p:val>
                                        </p:tav>
                                      </p:tavLst>
                                    </p:anim>
                                    <p:animEffect transition="in" filter="wipe(right)" prLst="gradientSize: 0.1">
                                      <p:cBhvr>
                                        <p:cTn id="125" dur="1000"/>
                                        <p:tgtEl>
                                          <p:spTgt spid="47195"/>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9" presetClass="entr" presetSubtype="0" fill="hold" grpId="0" nodeType="clickEffect">
                                  <p:stCondLst>
                                    <p:cond delay="0"/>
                                  </p:stCondLst>
                                  <p:childTnLst>
                                    <p:set>
                                      <p:cBhvr>
                                        <p:cTn id="129" dur="1" fill="hold">
                                          <p:stCondLst>
                                            <p:cond delay="0"/>
                                          </p:stCondLst>
                                        </p:cTn>
                                        <p:tgtEl>
                                          <p:spTgt spid="47196"/>
                                        </p:tgtEl>
                                        <p:attrNameLst>
                                          <p:attrName>style.visibility</p:attrName>
                                        </p:attrNameLst>
                                      </p:cBhvr>
                                      <p:to>
                                        <p:strVal val="visible"/>
                                      </p:to>
                                    </p:set>
                                    <p:anim calcmode="lin" valueType="num">
                                      <p:cBhvr>
                                        <p:cTn id="130" dur="1000" fill="hold"/>
                                        <p:tgtEl>
                                          <p:spTgt spid="47196"/>
                                        </p:tgtEl>
                                        <p:attrNameLst>
                                          <p:attrName>ppt_x</p:attrName>
                                        </p:attrNameLst>
                                      </p:cBhvr>
                                      <p:tavLst>
                                        <p:tav tm="0">
                                          <p:val>
                                            <p:strVal val="#ppt_x-.2"/>
                                          </p:val>
                                        </p:tav>
                                        <p:tav tm="100000">
                                          <p:val>
                                            <p:strVal val="#ppt_x"/>
                                          </p:val>
                                        </p:tav>
                                      </p:tavLst>
                                    </p:anim>
                                    <p:anim calcmode="lin" valueType="num">
                                      <p:cBhvr>
                                        <p:cTn id="131" dur="1000" fill="hold"/>
                                        <p:tgtEl>
                                          <p:spTgt spid="47196"/>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47196"/>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9" presetClass="entr" presetSubtype="0" fill="hold" grpId="0" nodeType="clickEffect">
                                  <p:stCondLst>
                                    <p:cond delay="0"/>
                                  </p:stCondLst>
                                  <p:childTnLst>
                                    <p:set>
                                      <p:cBhvr>
                                        <p:cTn id="136" dur="1" fill="hold">
                                          <p:stCondLst>
                                            <p:cond delay="0"/>
                                          </p:stCondLst>
                                        </p:cTn>
                                        <p:tgtEl>
                                          <p:spTgt spid="47198"/>
                                        </p:tgtEl>
                                        <p:attrNameLst>
                                          <p:attrName>style.visibility</p:attrName>
                                        </p:attrNameLst>
                                      </p:cBhvr>
                                      <p:to>
                                        <p:strVal val="visible"/>
                                      </p:to>
                                    </p:set>
                                    <p:anim calcmode="lin" valueType="num">
                                      <p:cBhvr>
                                        <p:cTn id="137" dur="1000" fill="hold"/>
                                        <p:tgtEl>
                                          <p:spTgt spid="47198"/>
                                        </p:tgtEl>
                                        <p:attrNameLst>
                                          <p:attrName>ppt_x</p:attrName>
                                        </p:attrNameLst>
                                      </p:cBhvr>
                                      <p:tavLst>
                                        <p:tav tm="0">
                                          <p:val>
                                            <p:strVal val="#ppt_x-.2"/>
                                          </p:val>
                                        </p:tav>
                                        <p:tav tm="100000">
                                          <p:val>
                                            <p:strVal val="#ppt_x"/>
                                          </p:val>
                                        </p:tav>
                                      </p:tavLst>
                                    </p:anim>
                                    <p:anim calcmode="lin" valueType="num">
                                      <p:cBhvr>
                                        <p:cTn id="138" dur="1000" fill="hold"/>
                                        <p:tgtEl>
                                          <p:spTgt spid="47198"/>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47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62" grpId="0"/>
      <p:bldP spid="47166" grpId="0" animBg="1"/>
      <p:bldP spid="47168" grpId="0" animBg="1"/>
      <p:bldP spid="47169" grpId="0" animBg="1"/>
      <p:bldP spid="47172" grpId="0" animBg="1"/>
      <p:bldP spid="47174" grpId="0" animBg="1"/>
      <p:bldP spid="47175" grpId="0" animBg="1"/>
      <p:bldP spid="47176" grpId="0" animBg="1"/>
      <p:bldP spid="47180" grpId="0" animBg="1"/>
      <p:bldP spid="47186" grpId="0" animBg="1"/>
      <p:bldP spid="47187" grpId="0" animBg="1"/>
      <p:bldP spid="47188" grpId="0" animBg="1"/>
      <p:bldP spid="47189" grpId="0" animBg="1"/>
      <p:bldP spid="47190" grpId="0" animBg="1"/>
      <p:bldP spid="47191" grpId="0" animBg="1"/>
      <p:bldP spid="47193" grpId="0" animBg="1"/>
      <p:bldP spid="47194" grpId="0" animBg="1"/>
      <p:bldP spid="47195" grpId="0" animBg="1"/>
      <p:bldP spid="47196" grpId="0" animBg="1"/>
      <p:bldP spid="4719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bwMode="auto">
          <a:xfrm>
            <a:off x="152400" y="190500"/>
            <a:ext cx="5638800" cy="952500"/>
          </a:xfrm>
          <a:prstGeom prst="cloud">
            <a:avLst/>
          </a:prstGeom>
          <a:solidFill>
            <a:schemeClr val="accent2">
              <a:lumMod val="60000"/>
              <a:lumOff val="40000"/>
            </a:schemeClr>
          </a:solidFill>
          <a:ln w="9525" cap="flat" cmpd="sng" algn="ctr">
            <a:solidFill>
              <a:srgbClr val="00B05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Nối 2 vế</a:t>
            </a:r>
            <a:r>
              <a:rPr kumimoji="0" lang="en-US" sz="3200" b="0" i="0" u="none" strike="noStrike" cap="none" normalizeH="0" smtClean="0">
                <a:ln>
                  <a:noFill/>
                </a:ln>
                <a:solidFill>
                  <a:schemeClr val="tx1"/>
                </a:solidFill>
                <a:effectLst/>
                <a:latin typeface="Times New Roman" pitchFamily="18" charset="0"/>
                <a:cs typeface="Times New Roman" pitchFamily="18" charset="0"/>
              </a:rPr>
              <a:t> cho phù hợp</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 name="Rounded Rectangle 2"/>
          <p:cNvSpPr/>
          <p:nvPr/>
        </p:nvSpPr>
        <p:spPr bwMode="auto">
          <a:xfrm>
            <a:off x="0" y="1447800"/>
            <a:ext cx="4419600" cy="1371600"/>
          </a:xfrm>
          <a:prstGeom prst="roundRect">
            <a:avLst/>
          </a:prstGeom>
          <a:solidFill>
            <a:schemeClr val="tx2"/>
          </a:solidFill>
          <a:ln w="9525" cap="flat" cmpd="sng" algn="ctr">
            <a:solidFill>
              <a:schemeClr val="tx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C000"/>
                </a:solidFill>
                <a:effectLst/>
                <a:latin typeface="Times New Roman" pitchFamily="18" charset="0"/>
                <a:cs typeface="Times New Roman" pitchFamily="18" charset="0"/>
              </a:rPr>
              <a:t>Giọng đọc</a:t>
            </a:r>
            <a:r>
              <a:rPr kumimoji="0" lang="en-US" sz="2800" b="0" i="0" u="none" strike="noStrike" cap="none" normalizeH="0" smtClean="0">
                <a:ln>
                  <a:noFill/>
                </a:ln>
                <a:solidFill>
                  <a:srgbClr val="FFC000"/>
                </a:solidFill>
                <a:effectLst/>
                <a:latin typeface="Times New Roman" pitchFamily="18" charset="0"/>
                <a:cs typeface="Times New Roman" pitchFamily="18" charset="0"/>
              </a:rPr>
              <a:t> của bài tập đọc </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C000"/>
              </a:solidFill>
              <a:effectLst/>
              <a:latin typeface="Times New Roman" pitchFamily="18" charset="0"/>
              <a:cs typeface="Times New Roman" pitchFamily="18" charset="0"/>
            </a:endParaRPr>
          </a:p>
        </p:txBody>
      </p:sp>
      <p:sp>
        <p:nvSpPr>
          <p:cNvPr id="5" name="Rounded Rectangle 4"/>
          <p:cNvSpPr/>
          <p:nvPr/>
        </p:nvSpPr>
        <p:spPr bwMode="auto">
          <a:xfrm>
            <a:off x="0" y="3505200"/>
            <a:ext cx="4419600" cy="1371600"/>
          </a:xfrm>
          <a:prstGeom prst="roundRect">
            <a:avLst/>
          </a:prstGeom>
          <a:solidFill>
            <a:schemeClr val="tx2"/>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Ca ngợi…của</a:t>
            </a:r>
            <a:r>
              <a:rPr kumimoji="0" lang="en-US" sz="2800" b="0" i="0" u="none" strike="noStrike" cap="none" normalizeH="0" smtClean="0">
                <a:ln>
                  <a:noFill/>
                </a:ln>
                <a:solidFill>
                  <a:schemeClr val="tx1"/>
                </a:solidFill>
                <a:effectLst/>
                <a:latin typeface="Times New Roman" pitchFamily="18" charset="0"/>
                <a:cs typeface="Times New Roman" pitchFamily="18" charset="0"/>
              </a:rPr>
              <a:t> chú chuồn </a:t>
            </a:r>
          </a:p>
          <a:p>
            <a:pPr marL="0" marR="0" indent="0" algn="l" defTabSz="914400" rtl="0" eaLnBrk="0" fontAlgn="base" latinLnBrk="0" hangingPunct="0">
              <a:lnSpc>
                <a:spcPct val="100000"/>
              </a:lnSpc>
              <a:spcBef>
                <a:spcPct val="0"/>
              </a:spcBef>
              <a:spcAft>
                <a:spcPct val="0"/>
              </a:spcAft>
              <a:buClrTx/>
              <a:buSzTx/>
              <a:buFontTx/>
              <a:buNone/>
              <a:tabLst/>
            </a:pPr>
            <a:r>
              <a:rPr lang="en-US" sz="2800" smtClean="0">
                <a:latin typeface="Times New Roman" pitchFamily="18" charset="0"/>
                <a:cs typeface="Times New Roman" pitchFamily="18" charset="0"/>
              </a:rPr>
              <a:t>c</a:t>
            </a:r>
            <a:r>
              <a:rPr lang="en-US" sz="2800" baseline="0" smtClean="0">
                <a:latin typeface="Times New Roman" pitchFamily="18" charset="0"/>
                <a:cs typeface="Times New Roman" pitchFamily="18" charset="0"/>
              </a:rPr>
              <a:t>huồn nước,cảnh</a:t>
            </a:r>
            <a:r>
              <a:rPr lang="en-US" sz="2800" smtClean="0">
                <a:latin typeface="Times New Roman" pitchFamily="18" charset="0"/>
                <a:cs typeface="Times New Roman" pitchFamily="18" charset="0"/>
              </a:rPr>
              <a:t> đẹp của thiên</a:t>
            </a:r>
          </a:p>
          <a:p>
            <a:pPr marL="0" marR="0" indent="0" algn="l" defTabSz="914400" rtl="0" eaLnBrk="0" fontAlgn="base" latinLnBrk="0" hangingPunct="0">
              <a:lnSpc>
                <a:spcPct val="100000"/>
              </a:lnSpc>
              <a:spcBef>
                <a:spcPct val="0"/>
              </a:spcBef>
              <a:spcAft>
                <a:spcPct val="0"/>
              </a:spcAft>
              <a:buClrTx/>
              <a:buSzTx/>
              <a:buFontTx/>
              <a:buNone/>
              <a:tabLst/>
            </a:pPr>
            <a:r>
              <a:rPr lang="en-US" sz="2800" smtClean="0">
                <a:latin typeface="Times New Roman" pitchFamily="18" charset="0"/>
                <a:cs typeface="Times New Roman" pitchFamily="18" charset="0"/>
              </a:rPr>
              <a:t>nhiên, quê hương, đất nước.</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6" name="Rounded Rectangle 5"/>
          <p:cNvSpPr/>
          <p:nvPr/>
        </p:nvSpPr>
        <p:spPr bwMode="auto">
          <a:xfrm>
            <a:off x="5448300" y="5257800"/>
            <a:ext cx="3581400" cy="1371600"/>
          </a:xfrm>
          <a:prstGeom prst="roundRect">
            <a:avLst/>
          </a:prstGeom>
          <a:solidFill>
            <a:schemeClr val="tx2"/>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2 đoạn</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7" name="Rounded Rectangle 6"/>
          <p:cNvSpPr/>
          <p:nvPr/>
        </p:nvSpPr>
        <p:spPr bwMode="auto">
          <a:xfrm>
            <a:off x="-88900" y="5257800"/>
            <a:ext cx="4495800" cy="1371600"/>
          </a:xfrm>
          <a:prstGeom prst="roundRect">
            <a:avLst/>
          </a:prstGeom>
          <a:solidFill>
            <a:schemeClr val="tx2"/>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Bài</a:t>
            </a:r>
            <a:r>
              <a:rPr kumimoji="0" lang="en-US" sz="2800" b="0" i="0" u="none" strike="noStrike" cap="none" normalizeH="0" smtClean="0">
                <a:ln>
                  <a:noFill/>
                </a:ln>
                <a:solidFill>
                  <a:schemeClr val="tx1"/>
                </a:solidFill>
                <a:effectLst/>
                <a:latin typeface="Times New Roman" pitchFamily="18" charset="0"/>
                <a:cs typeface="Times New Roman" pitchFamily="18" charset="0"/>
              </a:rPr>
              <a:t> tập đọc được chia thành…</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8" name="Rounded Rectangle 7"/>
          <p:cNvSpPr/>
          <p:nvPr/>
        </p:nvSpPr>
        <p:spPr bwMode="auto">
          <a:xfrm>
            <a:off x="5410200" y="3505200"/>
            <a:ext cx="3657600" cy="1371600"/>
          </a:xfrm>
          <a:prstGeom prst="roundRect">
            <a:avLst/>
          </a:prstGeom>
          <a:solidFill>
            <a:schemeClr val="tx2"/>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Nhẹ nhàng</a:t>
            </a:r>
            <a:r>
              <a:rPr lang="en-US" sz="2800" smtClean="0">
                <a:latin typeface="Times New Roman" pitchFamily="18" charset="0"/>
                <a:cs typeface="Times New Roman" pitchFamily="18" charset="0"/>
              </a:rPr>
              <a:t>, hơi ngạc </a:t>
            </a:r>
          </a:p>
          <a:p>
            <a:pPr marL="0" marR="0" indent="0" algn="l" defTabSz="914400" rtl="0" eaLnBrk="0" fontAlgn="base" latinLnBrk="0" hangingPunct="0">
              <a:lnSpc>
                <a:spcPct val="100000"/>
              </a:lnSpc>
              <a:spcBef>
                <a:spcPct val="0"/>
              </a:spcBef>
              <a:spcAft>
                <a:spcPct val="0"/>
              </a:spcAft>
              <a:buClrTx/>
              <a:buSzTx/>
              <a:buFontTx/>
              <a:buNone/>
              <a:tabLst/>
            </a:pPr>
            <a:r>
              <a:rPr lang="en-US" sz="2800" smtClean="0">
                <a:latin typeface="Times New Roman" pitchFamily="18" charset="0"/>
                <a:cs typeface="Times New Roman" pitchFamily="18" charset="0"/>
              </a:rPr>
              <a:t>nhiên</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9" name="Rounded Rectangle 8"/>
          <p:cNvSpPr/>
          <p:nvPr/>
        </p:nvSpPr>
        <p:spPr bwMode="auto">
          <a:xfrm>
            <a:off x="5499100" y="1536700"/>
            <a:ext cx="3657600" cy="1371600"/>
          </a:xfrm>
          <a:prstGeom prst="roundRect">
            <a:avLst/>
          </a:prstGeom>
          <a:solidFill>
            <a:schemeClr val="tx2"/>
          </a:solidFill>
          <a:ln w="9525" cap="flat" cmpd="sng" algn="ctr">
            <a:solidFill>
              <a:schemeClr val="tx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Vẻ đẹp</a:t>
            </a:r>
            <a:r>
              <a:rPr kumimoji="0" lang="en-US" sz="2800" b="0" i="0" u="none" strike="noStrike" cap="none" normalizeH="0" smtClean="0">
                <a:ln>
                  <a:noFill/>
                </a:ln>
                <a:solidFill>
                  <a:schemeClr val="tx1"/>
                </a:solidFill>
                <a:effectLst/>
                <a:latin typeface="Times New Roman" pitchFamily="18" charset="0"/>
                <a:cs typeface="Times New Roman" pitchFamily="18" charset="0"/>
              </a:rPr>
              <a:t> sinh động</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cxnSp>
        <p:nvCxnSpPr>
          <p:cNvPr id="12" name="Straight Arrow Connector 11"/>
          <p:cNvCxnSpPr>
            <a:endCxn id="9" idx="1"/>
          </p:cNvCxnSpPr>
          <p:nvPr/>
        </p:nvCxnSpPr>
        <p:spPr bwMode="auto">
          <a:xfrm flipV="1">
            <a:off x="4419600" y="2222500"/>
            <a:ext cx="1079500" cy="2197100"/>
          </a:xfrm>
          <a:prstGeom prst="straightConnector1">
            <a:avLst/>
          </a:prstGeom>
          <a:solidFill>
            <a:schemeClr val="accent1"/>
          </a:solidFill>
          <a:ln w="9525" cap="flat" cmpd="sng" algn="ctr">
            <a:solidFill>
              <a:schemeClr val="tx1"/>
            </a:solidFill>
            <a:prstDash val="solid"/>
            <a:round/>
            <a:headEnd type="none" w="sm" len="sm"/>
            <a:tailEnd type="arrow"/>
          </a:ln>
          <a:effectLst/>
        </p:spPr>
      </p:cxnSp>
      <p:cxnSp>
        <p:nvCxnSpPr>
          <p:cNvPr id="14" name="Straight Arrow Connector 13"/>
          <p:cNvCxnSpPr>
            <a:stCxn id="7" idx="3"/>
            <a:endCxn id="6" idx="1"/>
          </p:cNvCxnSpPr>
          <p:nvPr/>
        </p:nvCxnSpPr>
        <p:spPr bwMode="auto">
          <a:xfrm>
            <a:off x="4406900" y="5943600"/>
            <a:ext cx="1041400" cy="0"/>
          </a:xfrm>
          <a:prstGeom prst="straightConnector1">
            <a:avLst/>
          </a:prstGeom>
          <a:solidFill>
            <a:schemeClr val="accent1"/>
          </a:solidFill>
          <a:ln w="9525" cap="flat" cmpd="sng" algn="ctr">
            <a:solidFill>
              <a:schemeClr val="tx1"/>
            </a:solidFill>
            <a:prstDash val="solid"/>
            <a:round/>
            <a:headEnd type="none" w="sm" len="sm"/>
            <a:tailEnd type="arrow"/>
          </a:ln>
          <a:effectLst/>
        </p:spPr>
      </p:cxnSp>
      <p:cxnSp>
        <p:nvCxnSpPr>
          <p:cNvPr id="18" name="Straight Arrow Connector 17"/>
          <p:cNvCxnSpPr>
            <a:stCxn id="3" idx="3"/>
            <a:endCxn id="8" idx="1"/>
          </p:cNvCxnSpPr>
          <p:nvPr/>
        </p:nvCxnSpPr>
        <p:spPr bwMode="auto">
          <a:xfrm>
            <a:off x="4419600" y="2133600"/>
            <a:ext cx="990600" cy="2057400"/>
          </a:xfrm>
          <a:prstGeom prst="straightConnector1">
            <a:avLst/>
          </a:prstGeom>
          <a:solidFill>
            <a:schemeClr val="accent1"/>
          </a:solidFill>
          <a:ln w="9525"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197739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ON CHUON CHUON NUOC"/>
          <p:cNvPicPr>
            <a:picLocks noChangeAspect="1" noChangeArrowheads="1"/>
          </p:cNvPicPr>
          <p:nvPr/>
        </p:nvPicPr>
        <p:blipFill>
          <a:blip r:embed="rId2"/>
          <a:srcRect/>
          <a:stretch>
            <a:fillRect/>
          </a:stretch>
        </p:blipFill>
        <p:spPr bwMode="auto">
          <a:xfrm>
            <a:off x="0" y="0"/>
            <a:ext cx="9144000" cy="6934200"/>
          </a:xfrm>
          <a:prstGeom prst="rect">
            <a:avLst/>
          </a:prstGeom>
          <a:solidFill>
            <a:srgbClr val="FFFF00"/>
          </a:solid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Tập đọc: Con chuồn chuồn nước </a:t>
            </a:r>
            <a:br>
              <a:rPr lang="en-US" smtClean="0">
                <a:latin typeface="Times New Roman" pitchFamily="18" charset="0"/>
                <a:cs typeface="Times New Roman" pitchFamily="18" charset="0"/>
              </a:rPr>
            </a:br>
            <a:r>
              <a:rPr lang="en-US">
                <a:latin typeface="Times New Roman" pitchFamily="18" charset="0"/>
                <a:cs typeface="Times New Roman" pitchFamily="18" charset="0"/>
              </a:rPr>
              <a:t> </a:t>
            </a:r>
            <a:r>
              <a:rPr lang="en-US" smtClean="0">
                <a:latin typeface="Times New Roman" pitchFamily="18" charset="0"/>
                <a:cs typeface="Times New Roman" pitchFamily="18" charset="0"/>
              </a:rPr>
              <a:t>                     Nguyễn Thế Hội      </a:t>
            </a:r>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0" y="1676400"/>
            <a:ext cx="9144000" cy="5257800"/>
          </a:xfrm>
          <a:solidFill>
            <a:srgbClr val="00B050"/>
          </a:solidFill>
        </p:spPr>
        <p:txBody>
          <a:bodyPr/>
          <a:lstStyle/>
          <a:p>
            <a:pPr marL="571500" indent="-571500">
              <a:buAutoNum type="romanUcPeriod"/>
            </a:pPr>
            <a:r>
              <a:rPr lang="en-US" b="1" i="1" smtClean="0">
                <a:solidFill>
                  <a:srgbClr val="FF0000"/>
                </a:solidFill>
                <a:latin typeface="Times New Roman" pitchFamily="18" charset="0"/>
                <a:cs typeface="Times New Roman" pitchFamily="18" charset="0"/>
              </a:rPr>
              <a:t>Luyện đọc</a:t>
            </a:r>
          </a:p>
          <a:p>
            <a:pPr marL="0" indent="0">
              <a:buNone/>
            </a:pPr>
            <a:r>
              <a:rPr lang="en-US" i="1" smtClean="0">
                <a:solidFill>
                  <a:srgbClr val="FF0000"/>
                </a:solidFill>
                <a:latin typeface="Times New Roman" pitchFamily="18" charset="0"/>
                <a:cs typeface="Times New Roman" pitchFamily="18" charset="0"/>
              </a:rPr>
              <a:t>1. Đọc đúng:</a:t>
            </a:r>
            <a:endParaRPr lang="en-US" i="1" smtClean="0">
              <a:solidFill>
                <a:srgbClr val="FF0000"/>
              </a:solidFill>
              <a:latin typeface="Times New Roman" pitchFamily="18" charset="0"/>
              <a:cs typeface="Times New Roman" pitchFamily="18" charset="0"/>
            </a:endParaRPr>
          </a:p>
          <a:p>
            <a:pPr marL="0" indent="0">
              <a:buNone/>
            </a:pPr>
            <a:r>
              <a:rPr lang="en-US" smtClean="0">
                <a:solidFill>
                  <a:schemeClr val="tx2"/>
                </a:solidFill>
                <a:latin typeface="Times New Roman" pitchFamily="18" charset="0"/>
                <a:cs typeface="Times New Roman" pitchFamily="18" charset="0"/>
              </a:rPr>
              <a:t>- Đọc với giọng nhẹ nhàng, hơi ngạc nhiên, </a:t>
            </a:r>
          </a:p>
          <a:p>
            <a:pPr marL="0" indent="0">
              <a:buNone/>
            </a:pPr>
            <a:r>
              <a:rPr lang="en-US" smtClean="0">
                <a:solidFill>
                  <a:schemeClr val="tx2"/>
                </a:solidFill>
                <a:latin typeface="Times New Roman" pitchFamily="18" charset="0"/>
                <a:cs typeface="Times New Roman" pitchFamily="18" charset="0"/>
              </a:rPr>
              <a:t>- Nhấn giọng ở những từ ngữ miêu tả vẻ đẹp của chú chuồn chuồn, cảnh thiên nhiên đất nước tươi đẹp.</a:t>
            </a:r>
          </a:p>
          <a:p>
            <a:pPr marL="0" indent="0">
              <a:buNone/>
            </a:pPr>
            <a:r>
              <a:rPr lang="en-US" smtClean="0">
                <a:solidFill>
                  <a:schemeClr val="tx2"/>
                </a:solidFill>
                <a:latin typeface="Times New Roman" pitchFamily="18" charset="0"/>
                <a:cs typeface="Times New Roman" pitchFamily="18" charset="0"/>
              </a:rPr>
              <a:t>- Phát âm đúng các từ láy: </a:t>
            </a:r>
            <a:r>
              <a:rPr lang="en-US" i="1" smtClean="0">
                <a:solidFill>
                  <a:srgbClr val="FF0000"/>
                </a:solidFill>
                <a:latin typeface="Times New Roman" pitchFamily="18" charset="0"/>
                <a:cs typeface="Times New Roman" pitchFamily="18" charset="0"/>
              </a:rPr>
              <a:t>lấp lánh, long lanh, rung rung, phân vân, mênh mông, lặng sóng,…</a:t>
            </a:r>
          </a:p>
          <a:p>
            <a:pPr marL="0" indent="0">
              <a:buNone/>
            </a:pPr>
            <a:r>
              <a:rPr lang="en-US" smtClean="0">
                <a:solidFill>
                  <a:schemeClr val="tx2"/>
                </a:solidFill>
                <a:latin typeface="Times New Roman" pitchFamily="18" charset="0"/>
                <a:cs typeface="Times New Roman" pitchFamily="18" charset="0"/>
              </a:rPr>
              <a:t>- Đọc đúng những câu cảm:</a:t>
            </a:r>
            <a:r>
              <a:rPr lang="en-US" i="1" smtClean="0">
                <a:solidFill>
                  <a:srgbClr val="FF0000"/>
                </a:solidFill>
                <a:latin typeface="Times New Roman" pitchFamily="18" charset="0"/>
                <a:cs typeface="Times New Roman" pitchFamily="18" charset="0"/>
              </a:rPr>
              <a:t> Ôi chao! Chú chuồn chuồn nước mới đẹp làm sao,…</a:t>
            </a:r>
            <a:endParaRPr lang="en-US" i="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0262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sz="2800" i="1" smtClean="0">
                <a:solidFill>
                  <a:srgbClr val="FF0000"/>
                </a:solidFill>
                <a:latin typeface="Times New Roman" pitchFamily="18" charset="0"/>
                <a:cs typeface="Times New Roman" pitchFamily="18" charset="0"/>
              </a:rPr>
              <a:t>2. Cách ngắt nghỉ câu:</a:t>
            </a:r>
          </a:p>
          <a:p>
            <a:pPr>
              <a:buFontTx/>
              <a:buChar char="-"/>
            </a:pPr>
            <a:endParaRPr lang="en-US" sz="2800" smtClean="0">
              <a:latin typeface="Times New Roman" pitchFamily="18" charset="0"/>
              <a:cs typeface="Times New Roman" pitchFamily="18" charset="0"/>
            </a:endParaRPr>
          </a:p>
          <a:p>
            <a:pPr marL="0" indent="0">
              <a:buNone/>
            </a:pPr>
            <a:endParaRPr lang="en-US" sz="2800" smtClean="0">
              <a:solidFill>
                <a:schemeClr val="tx2"/>
              </a:solidFill>
              <a:latin typeface="Times New Roman" pitchFamily="18" charset="0"/>
              <a:cs typeface="Times New Roman" pitchFamily="18" charset="0"/>
            </a:endParaRPr>
          </a:p>
          <a:p>
            <a:pPr marL="0" indent="0">
              <a:buNone/>
            </a:pPr>
            <a:r>
              <a:rPr lang="en-US" sz="2800" smtClean="0">
                <a:solidFill>
                  <a:schemeClr val="tx2"/>
                </a:solidFill>
                <a:latin typeface="Times New Roman" pitchFamily="18" charset="0"/>
                <a:cs typeface="Times New Roman" pitchFamily="18" charset="0"/>
              </a:rPr>
              <a:t>- Thân hình chú nhỏ/ và thon vàng như màu vàng của nắng mùa thu.</a:t>
            </a:r>
          </a:p>
          <a:p>
            <a:pPr>
              <a:buFontTx/>
              <a:buChar char="-"/>
            </a:pPr>
            <a:r>
              <a:rPr lang="en-US" sz="2800" smtClean="0">
                <a:solidFill>
                  <a:schemeClr val="tx2"/>
                </a:solidFill>
                <a:latin typeface="Times New Roman" pitchFamily="18" charset="0"/>
                <a:cs typeface="Times New Roman" pitchFamily="18" charset="0"/>
              </a:rPr>
              <a:t>Dưới tầm cánh chú bây giờ là lũy tre xanh rì rào trong gió,/ là bờ ao với những khóm khoai nước rung rinh.</a:t>
            </a:r>
          </a:p>
          <a:p>
            <a:pPr>
              <a:buFontTx/>
              <a:buChar char="-"/>
            </a:pPr>
            <a:r>
              <a:rPr lang="en-US" sz="2800" smtClean="0">
                <a:solidFill>
                  <a:schemeClr val="tx2"/>
                </a:solidFill>
                <a:latin typeface="Times New Roman" pitchFamily="18" charset="0"/>
                <a:cs typeface="Times New Roman" pitchFamily="18" charset="0"/>
              </a:rPr>
              <a:t>Rồi những cảnh tuyệt đẹp của đất nước hiện ra:// cánh đồng với những đàn trâu thung thăng gặm cỏ;/ dòng sông với những đoàn thuyền ngược xuôi.</a:t>
            </a:r>
          </a:p>
          <a:p>
            <a:pPr marL="0" indent="0">
              <a:buNone/>
            </a:pPr>
            <a:endParaRPr lang="en-US" sz="2800" i="1" smtClean="0">
              <a:solidFill>
                <a:srgbClr val="FF0000"/>
              </a:solidFill>
              <a:latin typeface="Times New Roman" pitchFamily="18" charset="0"/>
              <a:cs typeface="Times New Roman" pitchFamily="18" charset="0"/>
            </a:endParaRPr>
          </a:p>
          <a:p>
            <a:pPr marL="0" indent="0">
              <a:buNone/>
            </a:pPr>
            <a:r>
              <a:rPr lang="en-US" sz="2800" i="1" smtClean="0">
                <a:solidFill>
                  <a:srgbClr val="FF0000"/>
                </a:solidFill>
                <a:latin typeface="Times New Roman" pitchFamily="18" charset="0"/>
                <a:cs typeface="Times New Roman" pitchFamily="18" charset="0"/>
              </a:rPr>
              <a:t>3. Chia đoạn:</a:t>
            </a:r>
          </a:p>
          <a:p>
            <a:pPr>
              <a:buFontTx/>
              <a:buChar char="-"/>
            </a:pPr>
            <a:r>
              <a:rPr lang="en-US" sz="2800" smtClean="0">
                <a:solidFill>
                  <a:schemeClr val="tx2"/>
                </a:solidFill>
                <a:latin typeface="Times New Roman" pitchFamily="18" charset="0"/>
                <a:cs typeface="Times New Roman" pitchFamily="18" charset="0"/>
              </a:rPr>
              <a:t>Đoạn 1: từ đầu đến </a:t>
            </a:r>
            <a:r>
              <a:rPr lang="en-US" sz="2800" i="1" smtClean="0">
                <a:solidFill>
                  <a:schemeClr val="tx2"/>
                </a:solidFill>
                <a:latin typeface="Times New Roman" pitchFamily="18" charset="0"/>
                <a:cs typeface="Times New Roman" pitchFamily="18" charset="0"/>
              </a:rPr>
              <a:t>phân vân</a:t>
            </a:r>
            <a:r>
              <a:rPr lang="en-US" sz="2800" smtClean="0">
                <a:solidFill>
                  <a:schemeClr val="tx2"/>
                </a:solidFill>
                <a:latin typeface="Times New Roman" pitchFamily="18" charset="0"/>
                <a:cs typeface="Times New Roman" pitchFamily="18" charset="0"/>
              </a:rPr>
              <a:t>.</a:t>
            </a:r>
          </a:p>
          <a:p>
            <a:pPr>
              <a:buFontTx/>
              <a:buChar char="-"/>
            </a:pPr>
            <a:r>
              <a:rPr lang="en-US" sz="2800" smtClean="0">
                <a:solidFill>
                  <a:schemeClr val="tx2"/>
                </a:solidFill>
                <a:latin typeface="Times New Roman" pitchFamily="18" charset="0"/>
                <a:cs typeface="Times New Roman" pitchFamily="18" charset="0"/>
              </a:rPr>
              <a:t>Đoạn 2: còn lại.</a:t>
            </a:r>
            <a:endParaRPr lang="en-US" sz="280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6584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2133600" y="152400"/>
            <a:ext cx="4419600" cy="307975"/>
          </a:xfrm>
          <a:prstGeom prst="rect">
            <a:avLst/>
          </a:prstGeom>
          <a:noFill/>
          <a:ln w="9525" algn="ctr">
            <a:noFill/>
            <a:miter lim="800000"/>
            <a:headEnd/>
            <a:tailEnd/>
          </a:ln>
        </p:spPr>
        <p:txBody>
          <a:bodyPr>
            <a:spAutoFit/>
          </a:bodyPr>
          <a:lstStyle/>
          <a:p>
            <a:pPr>
              <a:spcBef>
                <a:spcPct val="50000"/>
              </a:spcBef>
            </a:pPr>
            <a:endParaRPr lang="en-US" sz="1400">
              <a:latin typeface="Arial" charset="0"/>
            </a:endParaRPr>
          </a:p>
        </p:txBody>
      </p:sp>
      <p:sp>
        <p:nvSpPr>
          <p:cNvPr id="7171" name="Text Box 6"/>
          <p:cNvSpPr txBox="1">
            <a:spLocks noChangeArrowheads="1"/>
          </p:cNvSpPr>
          <p:nvPr/>
        </p:nvSpPr>
        <p:spPr bwMode="auto">
          <a:xfrm>
            <a:off x="3581400" y="457200"/>
            <a:ext cx="2438400" cy="461963"/>
          </a:xfrm>
          <a:prstGeom prst="rect">
            <a:avLst/>
          </a:prstGeom>
          <a:noFill/>
          <a:ln w="9525" algn="ctr">
            <a:noFill/>
            <a:miter lim="800000"/>
            <a:headEnd/>
            <a:tailEnd/>
          </a:ln>
        </p:spPr>
        <p:txBody>
          <a:bodyPr>
            <a:spAutoFit/>
          </a:bodyPr>
          <a:lstStyle/>
          <a:p>
            <a:pPr>
              <a:spcBef>
                <a:spcPct val="50000"/>
              </a:spcBef>
            </a:pPr>
            <a:r>
              <a:rPr lang="en-US" sz="2400" u="sng">
                <a:solidFill>
                  <a:srgbClr val="000000"/>
                </a:solidFill>
                <a:latin typeface="Arial" charset="0"/>
              </a:rPr>
              <a:t>Tập </a:t>
            </a:r>
            <a:r>
              <a:rPr lang="vi-VN" sz="2400" u="sng">
                <a:solidFill>
                  <a:srgbClr val="000000"/>
                </a:solidFill>
                <a:latin typeface="Arial" charset="0"/>
              </a:rPr>
              <a:t>đ</a:t>
            </a:r>
            <a:r>
              <a:rPr lang="en-US" sz="2400" u="sng">
                <a:solidFill>
                  <a:srgbClr val="000000"/>
                </a:solidFill>
                <a:latin typeface="Arial" charset="0"/>
              </a:rPr>
              <a:t>ọc:</a:t>
            </a:r>
          </a:p>
        </p:txBody>
      </p:sp>
      <p:sp>
        <p:nvSpPr>
          <p:cNvPr id="7172" name="Text Box 10"/>
          <p:cNvSpPr txBox="1">
            <a:spLocks noChangeArrowheads="1"/>
          </p:cNvSpPr>
          <p:nvPr/>
        </p:nvSpPr>
        <p:spPr bwMode="auto">
          <a:xfrm>
            <a:off x="1828800" y="990600"/>
            <a:ext cx="5334000" cy="400050"/>
          </a:xfrm>
          <a:prstGeom prst="rect">
            <a:avLst/>
          </a:prstGeom>
          <a:noFill/>
          <a:ln w="9525" algn="ctr">
            <a:noFill/>
            <a:miter lim="800000"/>
            <a:headEnd/>
            <a:tailEnd/>
          </a:ln>
        </p:spPr>
        <p:txBody>
          <a:bodyPr>
            <a:spAutoFit/>
          </a:bodyPr>
          <a:lstStyle/>
          <a:p>
            <a:pPr>
              <a:spcBef>
                <a:spcPct val="50000"/>
              </a:spcBef>
            </a:pPr>
            <a:r>
              <a:rPr lang="en-US" sz="2000" b="1" i="1">
                <a:solidFill>
                  <a:srgbClr val="0000CC"/>
                </a:solidFill>
                <a:latin typeface="Arial" charset="0"/>
              </a:rPr>
              <a:t>CON CHUỒN CHUỒN N</a:t>
            </a:r>
            <a:r>
              <a:rPr lang="vi-VN" sz="2000" b="1" i="1">
                <a:solidFill>
                  <a:srgbClr val="0000CC"/>
                </a:solidFill>
                <a:latin typeface="Arial" charset="0"/>
              </a:rPr>
              <a:t>Ư</a:t>
            </a:r>
            <a:r>
              <a:rPr lang="en-US" sz="2000" b="1" i="1">
                <a:solidFill>
                  <a:srgbClr val="0000CC"/>
                </a:solidFill>
                <a:latin typeface="Arial" charset="0"/>
              </a:rPr>
              <a:t>ỚC</a:t>
            </a:r>
          </a:p>
        </p:txBody>
      </p:sp>
      <p:sp>
        <p:nvSpPr>
          <p:cNvPr id="7173" name="Text Box 13"/>
          <p:cNvSpPr txBox="1">
            <a:spLocks noChangeArrowheads="1"/>
          </p:cNvSpPr>
          <p:nvPr/>
        </p:nvSpPr>
        <p:spPr bwMode="auto">
          <a:xfrm>
            <a:off x="5562600" y="1295400"/>
            <a:ext cx="3581400" cy="461963"/>
          </a:xfrm>
          <a:prstGeom prst="rect">
            <a:avLst/>
          </a:prstGeom>
          <a:noFill/>
          <a:ln w="9525" algn="ctr">
            <a:noFill/>
            <a:miter lim="800000"/>
            <a:headEnd/>
            <a:tailEnd/>
          </a:ln>
        </p:spPr>
        <p:txBody>
          <a:bodyPr>
            <a:spAutoFit/>
          </a:bodyPr>
          <a:lstStyle/>
          <a:p>
            <a:pPr algn="ctr"/>
            <a:r>
              <a:rPr lang="en-US" sz="2400">
                <a:solidFill>
                  <a:srgbClr val="0000CC"/>
                </a:solidFill>
                <a:latin typeface="Arial" charset="0"/>
              </a:rPr>
              <a:t>Nguyễn Thế Hội</a:t>
            </a:r>
          </a:p>
        </p:txBody>
      </p:sp>
      <p:sp>
        <p:nvSpPr>
          <p:cNvPr id="52239" name="Text Box 15"/>
          <p:cNvSpPr txBox="1">
            <a:spLocks noChangeArrowheads="1"/>
          </p:cNvSpPr>
          <p:nvPr/>
        </p:nvSpPr>
        <p:spPr bwMode="auto">
          <a:xfrm>
            <a:off x="914400" y="1752600"/>
            <a:ext cx="2209800" cy="461963"/>
          </a:xfrm>
          <a:prstGeom prst="rect">
            <a:avLst/>
          </a:prstGeom>
          <a:noFill/>
          <a:ln w="9525" algn="ctr">
            <a:noFill/>
            <a:miter lim="800000"/>
            <a:headEnd/>
            <a:tailEnd/>
          </a:ln>
        </p:spPr>
        <p:txBody>
          <a:bodyPr>
            <a:spAutoFit/>
          </a:bodyPr>
          <a:lstStyle/>
          <a:p>
            <a:pPr algn="ctr">
              <a:spcBef>
                <a:spcPct val="50000"/>
              </a:spcBef>
            </a:pPr>
            <a:r>
              <a:rPr lang="en-US" sz="2400">
                <a:solidFill>
                  <a:srgbClr val="0000CC"/>
                </a:solidFill>
                <a:latin typeface="Arial" charset="0"/>
              </a:rPr>
              <a:t>Luyện </a:t>
            </a:r>
            <a:r>
              <a:rPr lang="vi-VN" sz="2400">
                <a:solidFill>
                  <a:srgbClr val="0000CC"/>
                </a:solidFill>
                <a:latin typeface="Arial" charset="0"/>
              </a:rPr>
              <a:t>đ</a:t>
            </a:r>
            <a:r>
              <a:rPr lang="en-US" sz="2400">
                <a:solidFill>
                  <a:srgbClr val="0000CC"/>
                </a:solidFill>
                <a:latin typeface="Arial" charset="0"/>
              </a:rPr>
              <a:t>ọc:</a:t>
            </a:r>
          </a:p>
        </p:txBody>
      </p:sp>
      <p:sp>
        <p:nvSpPr>
          <p:cNvPr id="7175" name="Text Box 16"/>
          <p:cNvSpPr txBox="1">
            <a:spLocks noChangeArrowheads="1"/>
          </p:cNvSpPr>
          <p:nvPr/>
        </p:nvSpPr>
        <p:spPr bwMode="auto">
          <a:xfrm>
            <a:off x="609600" y="2971800"/>
            <a:ext cx="2362200" cy="307975"/>
          </a:xfrm>
          <a:prstGeom prst="rect">
            <a:avLst/>
          </a:prstGeom>
          <a:noFill/>
          <a:ln w="9525" algn="ctr">
            <a:noFill/>
            <a:miter lim="800000"/>
            <a:headEnd/>
            <a:tailEnd/>
          </a:ln>
        </p:spPr>
        <p:txBody>
          <a:bodyPr>
            <a:spAutoFit/>
          </a:bodyPr>
          <a:lstStyle/>
          <a:p>
            <a:pPr algn="ctr">
              <a:spcBef>
                <a:spcPct val="50000"/>
              </a:spcBef>
            </a:pPr>
            <a:endParaRPr lang="en-US" sz="1400">
              <a:solidFill>
                <a:srgbClr val="0000CC"/>
              </a:solidFill>
              <a:latin typeface="Arial" charset="0"/>
            </a:endParaRPr>
          </a:p>
        </p:txBody>
      </p:sp>
      <p:sp>
        <p:nvSpPr>
          <p:cNvPr id="52242" name="Line 18"/>
          <p:cNvSpPr>
            <a:spLocks noChangeShapeType="1"/>
          </p:cNvSpPr>
          <p:nvPr/>
        </p:nvSpPr>
        <p:spPr bwMode="auto">
          <a:xfrm>
            <a:off x="1219200" y="2209800"/>
            <a:ext cx="1447800" cy="0"/>
          </a:xfrm>
          <a:prstGeom prst="line">
            <a:avLst/>
          </a:prstGeom>
          <a:noFill/>
          <a:ln w="28575">
            <a:solidFill>
              <a:schemeClr val="bg2"/>
            </a:solidFill>
            <a:round/>
            <a:headEnd/>
            <a:tailEnd/>
          </a:ln>
        </p:spPr>
        <p:txBody>
          <a:bodyPr/>
          <a:lstStyle/>
          <a:p>
            <a:endParaRPr lang="en-US"/>
          </a:p>
        </p:txBody>
      </p:sp>
      <p:sp>
        <p:nvSpPr>
          <p:cNvPr id="52244" name="Text Box 20"/>
          <p:cNvSpPr txBox="1">
            <a:spLocks noChangeArrowheads="1"/>
          </p:cNvSpPr>
          <p:nvPr/>
        </p:nvSpPr>
        <p:spPr bwMode="auto">
          <a:xfrm>
            <a:off x="5638800" y="1752600"/>
            <a:ext cx="2819400" cy="461963"/>
          </a:xfrm>
          <a:prstGeom prst="rect">
            <a:avLst/>
          </a:prstGeom>
          <a:noFill/>
          <a:ln w="9525" algn="ctr">
            <a:noFill/>
            <a:miter lim="800000"/>
            <a:headEnd/>
            <a:tailEnd/>
          </a:ln>
        </p:spPr>
        <p:txBody>
          <a:bodyPr>
            <a:spAutoFit/>
          </a:bodyPr>
          <a:lstStyle/>
          <a:p>
            <a:pPr algn="ctr">
              <a:spcBef>
                <a:spcPct val="50000"/>
              </a:spcBef>
            </a:pPr>
            <a:r>
              <a:rPr lang="en-US" sz="2400">
                <a:solidFill>
                  <a:srgbClr val="0000CC"/>
                </a:solidFill>
                <a:latin typeface="Arial" charset="0"/>
              </a:rPr>
              <a:t>Tìm hiểu bài:</a:t>
            </a:r>
          </a:p>
        </p:txBody>
      </p:sp>
      <p:sp>
        <p:nvSpPr>
          <p:cNvPr id="52245" name="Line 21"/>
          <p:cNvSpPr>
            <a:spLocks noChangeShapeType="1"/>
          </p:cNvSpPr>
          <p:nvPr/>
        </p:nvSpPr>
        <p:spPr bwMode="auto">
          <a:xfrm>
            <a:off x="5867400" y="2209800"/>
            <a:ext cx="1905000" cy="0"/>
          </a:xfrm>
          <a:prstGeom prst="line">
            <a:avLst/>
          </a:prstGeom>
          <a:noFill/>
          <a:ln w="28575">
            <a:solidFill>
              <a:schemeClr val="bg2"/>
            </a:solidFill>
            <a:round/>
            <a:headEnd/>
            <a:tailEnd/>
          </a:ln>
        </p:spPr>
        <p:txBody>
          <a:bodyPr/>
          <a:lstStyle/>
          <a:p>
            <a:endParaRPr lang="en-US"/>
          </a:p>
        </p:txBody>
      </p:sp>
      <p:sp>
        <p:nvSpPr>
          <p:cNvPr id="52248" name="Text Box 24"/>
          <p:cNvSpPr txBox="1">
            <a:spLocks noChangeArrowheads="1"/>
          </p:cNvSpPr>
          <p:nvPr/>
        </p:nvSpPr>
        <p:spPr bwMode="auto">
          <a:xfrm>
            <a:off x="-152400" y="2514600"/>
            <a:ext cx="2819400" cy="461963"/>
          </a:xfrm>
          <a:prstGeom prst="rect">
            <a:avLst/>
          </a:prstGeom>
          <a:noFill/>
          <a:ln w="9525" algn="ctr">
            <a:noFill/>
            <a:miter lim="800000"/>
            <a:headEnd/>
            <a:tailEnd/>
          </a:ln>
        </p:spPr>
        <p:txBody>
          <a:bodyPr>
            <a:spAutoFit/>
          </a:bodyPr>
          <a:lstStyle/>
          <a:p>
            <a:pPr algn="ctr">
              <a:spcBef>
                <a:spcPct val="50000"/>
              </a:spcBef>
              <a:buSzPct val="70000"/>
              <a:buFont typeface="Wingdings" pitchFamily="2" charset="2"/>
              <a:buChar char="Ø"/>
            </a:pPr>
            <a:r>
              <a:rPr lang="en-US" sz="2400">
                <a:solidFill>
                  <a:srgbClr val="FF0000"/>
                </a:solidFill>
                <a:latin typeface="Arial" charset="0"/>
              </a:rPr>
              <a:t>chuồn chuồn</a:t>
            </a:r>
            <a:r>
              <a:rPr lang="en-US" sz="2000">
                <a:solidFill>
                  <a:srgbClr val="FF0000"/>
                </a:solidFill>
                <a:latin typeface="Arial" charset="0"/>
              </a:rPr>
              <a:t>, </a:t>
            </a:r>
          </a:p>
        </p:txBody>
      </p:sp>
      <p:sp>
        <p:nvSpPr>
          <p:cNvPr id="52250" name="Text Box 26"/>
          <p:cNvSpPr txBox="1">
            <a:spLocks noChangeArrowheads="1"/>
          </p:cNvSpPr>
          <p:nvPr/>
        </p:nvSpPr>
        <p:spPr bwMode="auto">
          <a:xfrm>
            <a:off x="1752600" y="2514600"/>
            <a:ext cx="3200400" cy="461963"/>
          </a:xfrm>
          <a:prstGeom prst="rect">
            <a:avLst/>
          </a:prstGeom>
          <a:noFill/>
          <a:ln w="9525" algn="ctr">
            <a:noFill/>
            <a:miter lim="800000"/>
            <a:headEnd/>
            <a:tailEnd/>
          </a:ln>
        </p:spPr>
        <p:txBody>
          <a:bodyPr>
            <a:spAutoFit/>
          </a:bodyPr>
          <a:lstStyle/>
          <a:p>
            <a:pPr algn="ctr">
              <a:spcBef>
                <a:spcPct val="50000"/>
              </a:spcBef>
            </a:pPr>
            <a:r>
              <a:rPr lang="vi-VN" sz="2400">
                <a:solidFill>
                  <a:srgbClr val="FF0000"/>
                </a:solidFill>
                <a:latin typeface="Arial" charset="0"/>
              </a:rPr>
              <a:t>đ</a:t>
            </a:r>
            <a:r>
              <a:rPr lang="en-US" sz="2400">
                <a:solidFill>
                  <a:srgbClr val="FF0000"/>
                </a:solidFill>
                <a:latin typeface="Arial" charset="0"/>
              </a:rPr>
              <a:t>ột nhiên</a:t>
            </a:r>
            <a:r>
              <a:rPr lang="en-US" sz="2000">
                <a:solidFill>
                  <a:srgbClr val="FF0000"/>
                </a:solidFill>
                <a:latin typeface="Arial" charset="0"/>
              </a:rPr>
              <a:t>, </a:t>
            </a:r>
          </a:p>
        </p:txBody>
      </p:sp>
      <p:sp>
        <p:nvSpPr>
          <p:cNvPr id="52251" name="Text Box 27"/>
          <p:cNvSpPr txBox="1">
            <a:spLocks noChangeArrowheads="1"/>
          </p:cNvSpPr>
          <p:nvPr/>
        </p:nvSpPr>
        <p:spPr bwMode="auto">
          <a:xfrm>
            <a:off x="0" y="2971800"/>
            <a:ext cx="2438400" cy="461963"/>
          </a:xfrm>
          <a:prstGeom prst="rect">
            <a:avLst/>
          </a:prstGeom>
          <a:noFill/>
          <a:ln w="9525" algn="ctr">
            <a:noFill/>
            <a:miter lim="800000"/>
            <a:headEnd/>
            <a:tailEnd/>
          </a:ln>
        </p:spPr>
        <p:txBody>
          <a:bodyPr>
            <a:spAutoFit/>
          </a:bodyPr>
          <a:lstStyle/>
          <a:p>
            <a:pPr algn="ctr">
              <a:spcBef>
                <a:spcPct val="50000"/>
              </a:spcBef>
            </a:pPr>
            <a:r>
              <a:rPr lang="en-US" sz="2000">
                <a:solidFill>
                  <a:srgbClr val="FF0000"/>
                </a:solidFill>
                <a:latin typeface="Arial" charset="0"/>
              </a:rPr>
              <a:t> </a:t>
            </a:r>
            <a:r>
              <a:rPr lang="en-US" sz="2400">
                <a:solidFill>
                  <a:srgbClr val="FF0000"/>
                </a:solidFill>
                <a:latin typeface="Arial" charset="0"/>
              </a:rPr>
              <a:t>mênh mông</a:t>
            </a:r>
            <a:r>
              <a:rPr lang="en-US" sz="2000">
                <a:solidFill>
                  <a:srgbClr val="FF0000"/>
                </a:solidFill>
                <a:latin typeface="Arial" charset="0"/>
              </a:rPr>
              <a:t>,</a:t>
            </a:r>
          </a:p>
        </p:txBody>
      </p:sp>
      <p:sp>
        <p:nvSpPr>
          <p:cNvPr id="52252" name="Text Box 28"/>
          <p:cNvSpPr txBox="1">
            <a:spLocks noChangeArrowheads="1"/>
          </p:cNvSpPr>
          <p:nvPr/>
        </p:nvSpPr>
        <p:spPr bwMode="auto">
          <a:xfrm>
            <a:off x="2133600" y="2971800"/>
            <a:ext cx="1828800" cy="461963"/>
          </a:xfrm>
          <a:prstGeom prst="rect">
            <a:avLst/>
          </a:prstGeom>
          <a:noFill/>
          <a:ln w="9525" algn="ctr">
            <a:noFill/>
            <a:miter lim="800000"/>
            <a:headEnd/>
            <a:tailEnd/>
          </a:ln>
        </p:spPr>
        <p:txBody>
          <a:bodyPr>
            <a:spAutoFit/>
          </a:bodyPr>
          <a:lstStyle/>
          <a:p>
            <a:pPr algn="ctr">
              <a:spcBef>
                <a:spcPct val="50000"/>
              </a:spcBef>
            </a:pPr>
            <a:r>
              <a:rPr lang="en-US" sz="2400">
                <a:solidFill>
                  <a:srgbClr val="FF0000"/>
                </a:solidFill>
                <a:latin typeface="Arial" charset="0"/>
              </a:rPr>
              <a:t> luỹ tre...</a:t>
            </a:r>
          </a:p>
        </p:txBody>
      </p:sp>
      <p:sp>
        <p:nvSpPr>
          <p:cNvPr id="52253" name="Text Box 29"/>
          <p:cNvSpPr txBox="1">
            <a:spLocks noChangeArrowheads="1"/>
          </p:cNvSpPr>
          <p:nvPr/>
        </p:nvSpPr>
        <p:spPr bwMode="auto">
          <a:xfrm>
            <a:off x="0" y="3733800"/>
            <a:ext cx="4191000" cy="830263"/>
          </a:xfrm>
          <a:prstGeom prst="rect">
            <a:avLst/>
          </a:prstGeom>
          <a:noFill/>
          <a:ln w="9525" algn="ctr">
            <a:noFill/>
            <a:miter lim="800000"/>
            <a:headEnd/>
            <a:tailEnd/>
          </a:ln>
        </p:spPr>
        <p:txBody>
          <a:bodyPr>
            <a:spAutoFit/>
          </a:bodyPr>
          <a:lstStyle/>
          <a:p>
            <a:pPr>
              <a:spcBef>
                <a:spcPct val="50000"/>
              </a:spcBef>
              <a:buSzPct val="70000"/>
              <a:buFont typeface="Wingdings" pitchFamily="2" charset="2"/>
              <a:buChar char="Ø"/>
            </a:pPr>
            <a:r>
              <a:rPr lang="en-US" sz="2400">
                <a:solidFill>
                  <a:srgbClr val="FF00FF"/>
                </a:solidFill>
                <a:latin typeface="Arial" charset="0"/>
              </a:rPr>
              <a:t>Ôi chao! Chú chuồn chuồn n</a:t>
            </a:r>
            <a:r>
              <a:rPr lang="vi-VN" sz="2400">
                <a:solidFill>
                  <a:srgbClr val="FF00FF"/>
                </a:solidFill>
                <a:latin typeface="Arial" charset="0"/>
              </a:rPr>
              <a:t>ư</a:t>
            </a:r>
            <a:r>
              <a:rPr lang="en-US" sz="2400">
                <a:solidFill>
                  <a:srgbClr val="FF00FF"/>
                </a:solidFill>
                <a:latin typeface="Arial" charset="0"/>
              </a:rPr>
              <a:t>ớc mới </a:t>
            </a:r>
            <a:r>
              <a:rPr lang="vi-VN" sz="2400">
                <a:solidFill>
                  <a:srgbClr val="FF00FF"/>
                </a:solidFill>
                <a:latin typeface="Arial" charset="0"/>
              </a:rPr>
              <a:t>đ</a:t>
            </a:r>
            <a:r>
              <a:rPr lang="en-US" sz="2400">
                <a:solidFill>
                  <a:srgbClr val="FF00FF"/>
                </a:solidFill>
                <a:latin typeface="Arial" charset="0"/>
              </a:rPr>
              <a:t>ẹp làm sao !</a:t>
            </a:r>
          </a:p>
        </p:txBody>
      </p:sp>
      <p:sp>
        <p:nvSpPr>
          <p:cNvPr id="52256" name="Text Box 32"/>
          <p:cNvSpPr txBox="1">
            <a:spLocks noChangeArrowheads="1"/>
          </p:cNvSpPr>
          <p:nvPr/>
        </p:nvSpPr>
        <p:spPr bwMode="auto">
          <a:xfrm>
            <a:off x="4038600" y="2332038"/>
            <a:ext cx="4648200" cy="1200150"/>
          </a:xfrm>
          <a:prstGeom prst="rect">
            <a:avLst/>
          </a:prstGeom>
          <a:noFill/>
          <a:ln w="9525" algn="ctr">
            <a:noFill/>
            <a:miter lim="800000"/>
            <a:headEnd/>
            <a:tailEnd/>
          </a:ln>
        </p:spPr>
        <p:txBody>
          <a:bodyPr>
            <a:spAutoFit/>
          </a:bodyPr>
          <a:lstStyle/>
          <a:p>
            <a:pPr algn="ctr">
              <a:spcBef>
                <a:spcPct val="50000"/>
              </a:spcBef>
              <a:buSzPct val="70000"/>
              <a:buFont typeface="Wingdings" pitchFamily="2" charset="2"/>
              <a:buChar char="Ø"/>
            </a:pPr>
            <a:r>
              <a:rPr lang="en-US" sz="2400">
                <a:solidFill>
                  <a:srgbClr val="0033CC"/>
                </a:solidFill>
                <a:latin typeface="Arial" charset="0"/>
              </a:rPr>
              <a:t>Chú chuồn chuồn n</a:t>
            </a:r>
            <a:r>
              <a:rPr lang="vi-VN" sz="2400">
                <a:solidFill>
                  <a:srgbClr val="0033CC"/>
                </a:solidFill>
                <a:latin typeface="Arial" charset="0"/>
              </a:rPr>
              <a:t>ư</a:t>
            </a:r>
            <a:r>
              <a:rPr lang="en-US" sz="2400">
                <a:solidFill>
                  <a:srgbClr val="0033CC"/>
                </a:solidFill>
                <a:latin typeface="Arial" charset="0"/>
              </a:rPr>
              <a:t>ớc </a:t>
            </a:r>
            <a:r>
              <a:rPr lang="vi-VN" sz="2400">
                <a:solidFill>
                  <a:srgbClr val="0033CC"/>
                </a:solidFill>
                <a:latin typeface="Arial" charset="0"/>
              </a:rPr>
              <a:t>đư</a:t>
            </a:r>
            <a:r>
              <a:rPr lang="en-US" sz="2400">
                <a:solidFill>
                  <a:srgbClr val="0033CC"/>
                </a:solidFill>
                <a:latin typeface="Arial" charset="0"/>
              </a:rPr>
              <a:t>ợc miêu tảbằng những hình ảnh so sánh nào?</a:t>
            </a:r>
            <a:r>
              <a:rPr lang="en-US" sz="2000">
                <a:solidFill>
                  <a:srgbClr val="0033CC"/>
                </a:solidFill>
                <a:latin typeface="Arial" charset="0"/>
              </a:rPr>
              <a:t> </a:t>
            </a:r>
          </a:p>
        </p:txBody>
      </p:sp>
      <p:sp>
        <p:nvSpPr>
          <p:cNvPr id="52257" name="Text Box 33"/>
          <p:cNvSpPr txBox="1">
            <a:spLocks noChangeArrowheads="1"/>
          </p:cNvSpPr>
          <p:nvPr/>
        </p:nvSpPr>
        <p:spPr bwMode="auto">
          <a:xfrm>
            <a:off x="6172200" y="2514600"/>
            <a:ext cx="1905000" cy="461963"/>
          </a:xfrm>
          <a:prstGeom prst="rect">
            <a:avLst/>
          </a:prstGeom>
          <a:noFill/>
          <a:ln w="9525" algn="ctr">
            <a:noFill/>
            <a:miter lim="800000"/>
            <a:headEnd/>
            <a:tailEnd/>
          </a:ln>
        </p:spPr>
        <p:txBody>
          <a:bodyPr>
            <a:spAutoFit/>
          </a:bodyPr>
          <a:lstStyle/>
          <a:p>
            <a:pPr algn="ctr">
              <a:spcBef>
                <a:spcPct val="50000"/>
              </a:spcBef>
              <a:buSzPct val="70000"/>
              <a:buFont typeface="Wingdings" pitchFamily="2" charset="2"/>
              <a:buNone/>
            </a:pPr>
            <a:r>
              <a:rPr lang="en-US" sz="2400">
                <a:solidFill>
                  <a:srgbClr val="FF0000"/>
                </a:solidFill>
                <a:latin typeface="Arial" charset="0"/>
              </a:rPr>
              <a:t>phân vân</a:t>
            </a:r>
            <a:r>
              <a:rPr lang="en-US" sz="2000">
                <a:solidFill>
                  <a:srgbClr val="FF0000"/>
                </a:solidFill>
                <a:latin typeface="Arial" charset="0"/>
              </a:rPr>
              <a:t>, </a:t>
            </a:r>
          </a:p>
        </p:txBody>
      </p:sp>
      <p:sp>
        <p:nvSpPr>
          <p:cNvPr id="52259" name="Text Box 35"/>
          <p:cNvSpPr txBox="1">
            <a:spLocks noChangeArrowheads="1"/>
          </p:cNvSpPr>
          <p:nvPr/>
        </p:nvSpPr>
        <p:spPr bwMode="auto">
          <a:xfrm>
            <a:off x="4191000" y="2971800"/>
            <a:ext cx="2514600" cy="461963"/>
          </a:xfrm>
          <a:prstGeom prst="rect">
            <a:avLst/>
          </a:prstGeom>
          <a:noFill/>
          <a:ln w="9525" algn="ctr">
            <a:noFill/>
            <a:miter lim="800000"/>
            <a:headEnd/>
            <a:tailEnd/>
          </a:ln>
        </p:spPr>
        <p:txBody>
          <a:bodyPr>
            <a:spAutoFit/>
          </a:bodyPr>
          <a:lstStyle/>
          <a:p>
            <a:pPr algn="ctr">
              <a:spcBef>
                <a:spcPct val="50000"/>
              </a:spcBef>
              <a:buSzPct val="70000"/>
              <a:buFont typeface="Wingdings" pitchFamily="2" charset="2"/>
              <a:buNone/>
            </a:pPr>
            <a:r>
              <a:rPr lang="en-US" sz="2400">
                <a:solidFill>
                  <a:srgbClr val="FF0000"/>
                </a:solidFill>
                <a:latin typeface="Arial" charset="0"/>
              </a:rPr>
              <a:t>thung th</a:t>
            </a:r>
            <a:r>
              <a:rPr lang="vi-VN" sz="2400">
                <a:solidFill>
                  <a:srgbClr val="FF0000"/>
                </a:solidFill>
                <a:latin typeface="Arial" charset="0"/>
              </a:rPr>
              <a:t>ă</a:t>
            </a:r>
            <a:r>
              <a:rPr lang="en-US" sz="2400">
                <a:solidFill>
                  <a:srgbClr val="FF0000"/>
                </a:solidFill>
                <a:latin typeface="Arial" charset="0"/>
              </a:rPr>
              <a:t>ng </a:t>
            </a:r>
          </a:p>
        </p:txBody>
      </p:sp>
      <p:sp>
        <p:nvSpPr>
          <p:cNvPr id="52260" name="Text Box 36"/>
          <p:cNvSpPr txBox="1">
            <a:spLocks noChangeArrowheads="1"/>
          </p:cNvSpPr>
          <p:nvPr/>
        </p:nvSpPr>
        <p:spPr bwMode="auto">
          <a:xfrm>
            <a:off x="3886200" y="2514600"/>
            <a:ext cx="2514600" cy="461963"/>
          </a:xfrm>
          <a:prstGeom prst="rect">
            <a:avLst/>
          </a:prstGeom>
          <a:noFill/>
          <a:ln w="9525" algn="ctr">
            <a:noFill/>
            <a:miter lim="800000"/>
            <a:headEnd/>
            <a:tailEnd/>
          </a:ln>
        </p:spPr>
        <p:txBody>
          <a:bodyPr>
            <a:spAutoFit/>
          </a:bodyPr>
          <a:lstStyle/>
          <a:p>
            <a:pPr algn="ctr">
              <a:spcBef>
                <a:spcPct val="50000"/>
              </a:spcBef>
              <a:buSzPct val="70000"/>
              <a:buFont typeface="Wingdings" pitchFamily="2" charset="2"/>
              <a:buChar char="Ø"/>
            </a:pPr>
            <a:r>
              <a:rPr lang="en-US" sz="2400">
                <a:solidFill>
                  <a:srgbClr val="FF0000"/>
                </a:solidFill>
                <a:latin typeface="Arial" charset="0"/>
              </a:rPr>
              <a:t>lộc vừng</a:t>
            </a:r>
            <a:r>
              <a:rPr lang="en-US" sz="2000">
                <a:solidFill>
                  <a:srgbClr val="FF0000"/>
                </a:solidFill>
                <a:latin typeface="Arial" charset="0"/>
              </a:rPr>
              <a:t>, </a:t>
            </a:r>
          </a:p>
        </p:txBody>
      </p:sp>
      <p:sp>
        <p:nvSpPr>
          <p:cNvPr id="52262" name="Text Box 38"/>
          <p:cNvSpPr txBox="1">
            <a:spLocks noChangeArrowheads="1"/>
          </p:cNvSpPr>
          <p:nvPr/>
        </p:nvSpPr>
        <p:spPr bwMode="auto">
          <a:xfrm>
            <a:off x="4267200" y="3886200"/>
            <a:ext cx="5410200" cy="1938338"/>
          </a:xfrm>
          <a:prstGeom prst="rect">
            <a:avLst/>
          </a:prstGeom>
          <a:noFill/>
          <a:ln w="9525" algn="ctr">
            <a:noFill/>
            <a:miter lim="800000"/>
            <a:headEnd/>
            <a:tailEnd/>
          </a:ln>
        </p:spPr>
        <p:txBody>
          <a:bodyPr>
            <a:spAutoFit/>
          </a:bodyPr>
          <a:lstStyle/>
          <a:p>
            <a:pPr>
              <a:spcBef>
                <a:spcPct val="50000"/>
              </a:spcBef>
              <a:buSzPct val="70000"/>
              <a:buFont typeface="Wingdings" pitchFamily="2" charset="2"/>
              <a:buChar char="Ø"/>
            </a:pPr>
            <a:r>
              <a:rPr lang="en-US" sz="2400">
                <a:solidFill>
                  <a:srgbClr val="FF0000"/>
                </a:solidFill>
                <a:latin typeface="Arial" charset="0"/>
              </a:rPr>
              <a:t>Bốn cái cánh mỏng nh</a:t>
            </a:r>
            <a:r>
              <a:rPr lang="vi-VN" sz="2400">
                <a:solidFill>
                  <a:srgbClr val="FF0000"/>
                </a:solidFill>
                <a:latin typeface="Arial" charset="0"/>
              </a:rPr>
              <a:t>ư</a:t>
            </a:r>
            <a:r>
              <a:rPr lang="en-US" sz="2400">
                <a:solidFill>
                  <a:srgbClr val="FF0000"/>
                </a:solidFill>
                <a:latin typeface="Arial" charset="0"/>
              </a:rPr>
              <a:t> giấy bóng; Hai con mắt long lanh nh</a:t>
            </a:r>
            <a:r>
              <a:rPr lang="vi-VN" sz="2400">
                <a:solidFill>
                  <a:srgbClr val="FF0000"/>
                </a:solidFill>
                <a:latin typeface="Arial" charset="0"/>
              </a:rPr>
              <a:t>ư</a:t>
            </a:r>
            <a:r>
              <a:rPr lang="en-US" sz="2400">
                <a:solidFill>
                  <a:srgbClr val="FF0000"/>
                </a:solidFill>
                <a:latin typeface="Arial" charset="0"/>
              </a:rPr>
              <a:t> thuỷ tinh; Thân chú nhỏ và thon vàng nh</a:t>
            </a:r>
            <a:r>
              <a:rPr lang="vi-VN" sz="2400">
                <a:solidFill>
                  <a:srgbClr val="FF0000"/>
                </a:solidFill>
                <a:latin typeface="Arial" charset="0"/>
              </a:rPr>
              <a:t>ư</a:t>
            </a:r>
            <a:r>
              <a:rPr lang="en-US" sz="2400">
                <a:solidFill>
                  <a:srgbClr val="FF0000"/>
                </a:solidFill>
                <a:latin typeface="Arial" charset="0"/>
              </a:rPr>
              <a:t> nắng mùa thu;Bốn cánh khẽ rung rung nh</a:t>
            </a:r>
            <a:r>
              <a:rPr lang="vi-VN" sz="2400">
                <a:solidFill>
                  <a:srgbClr val="FF0000"/>
                </a:solidFill>
                <a:latin typeface="Arial" charset="0"/>
              </a:rPr>
              <a:t>ư</a:t>
            </a:r>
            <a:r>
              <a:rPr lang="en-US" sz="2400">
                <a:solidFill>
                  <a:srgbClr val="FF0000"/>
                </a:solidFill>
                <a:latin typeface="Arial" charset="0"/>
              </a:rPr>
              <a:t> còn </a:t>
            </a:r>
            <a:r>
              <a:rPr lang="vi-VN" sz="2400">
                <a:solidFill>
                  <a:srgbClr val="FF0000"/>
                </a:solidFill>
                <a:latin typeface="Arial" charset="0"/>
              </a:rPr>
              <a:t>đ</a:t>
            </a:r>
            <a:r>
              <a:rPr lang="en-US" sz="2400">
                <a:solidFill>
                  <a:srgbClr val="FF0000"/>
                </a:solidFill>
                <a:latin typeface="Arial" charset="0"/>
              </a:rPr>
              <a:t>ang phân vân </a:t>
            </a:r>
            <a:endParaRPr lang="en-US" sz="2000">
              <a:solidFill>
                <a:srgbClr val="FF0000"/>
              </a:solidFill>
              <a:latin typeface="Arial" charset="0"/>
            </a:endParaRPr>
          </a:p>
        </p:txBody>
      </p:sp>
      <p:grpSp>
        <p:nvGrpSpPr>
          <p:cNvPr id="2" name="Group 43"/>
          <p:cNvGrpSpPr>
            <a:grpSpLocks/>
          </p:cNvGrpSpPr>
          <p:nvPr/>
        </p:nvGrpSpPr>
        <p:grpSpPr bwMode="auto">
          <a:xfrm>
            <a:off x="2819400" y="2209800"/>
            <a:ext cx="2895600" cy="3733800"/>
            <a:chOff x="1776" y="1392"/>
            <a:chExt cx="1824" cy="2352"/>
          </a:xfrm>
        </p:grpSpPr>
        <p:sp>
          <p:nvSpPr>
            <p:cNvPr id="7192" name="Line 39"/>
            <p:cNvSpPr>
              <a:spLocks noChangeShapeType="1"/>
            </p:cNvSpPr>
            <p:nvPr/>
          </p:nvSpPr>
          <p:spPr bwMode="auto">
            <a:xfrm>
              <a:off x="2640" y="1392"/>
              <a:ext cx="48" cy="2352"/>
            </a:xfrm>
            <a:prstGeom prst="line">
              <a:avLst/>
            </a:prstGeom>
            <a:noFill/>
            <a:ln w="28575">
              <a:solidFill>
                <a:schemeClr val="bg2"/>
              </a:solidFill>
              <a:round/>
              <a:headEnd/>
              <a:tailEnd/>
            </a:ln>
          </p:spPr>
          <p:txBody>
            <a:bodyPr/>
            <a:lstStyle/>
            <a:p>
              <a:endParaRPr lang="en-US"/>
            </a:p>
          </p:txBody>
        </p:sp>
        <p:sp>
          <p:nvSpPr>
            <p:cNvPr id="7193" name="Line 41"/>
            <p:cNvSpPr>
              <a:spLocks noChangeShapeType="1"/>
            </p:cNvSpPr>
            <p:nvPr/>
          </p:nvSpPr>
          <p:spPr bwMode="auto">
            <a:xfrm flipV="1">
              <a:off x="1776" y="1392"/>
              <a:ext cx="1824" cy="0"/>
            </a:xfrm>
            <a:prstGeom prst="line">
              <a:avLst/>
            </a:prstGeom>
            <a:noFill/>
            <a:ln w="28575">
              <a:solidFill>
                <a:schemeClr val="bg2"/>
              </a:solidFill>
              <a:round/>
              <a:headEnd/>
              <a:tailEnd/>
            </a:ln>
          </p:spPr>
          <p:txBody>
            <a:bodyPr/>
            <a:lstStyle/>
            <a:p>
              <a:endParaRPr lang="en-US"/>
            </a:p>
          </p:txBody>
        </p:sp>
      </p:grpSp>
      <p:pic>
        <p:nvPicPr>
          <p:cNvPr id="52271" name="Picture 47" descr="IMG_665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2272" name="Text Box 48"/>
          <p:cNvSpPr txBox="1">
            <a:spLocks noChangeArrowheads="1"/>
          </p:cNvSpPr>
          <p:nvPr/>
        </p:nvSpPr>
        <p:spPr bwMode="auto">
          <a:xfrm>
            <a:off x="3124200" y="5715000"/>
            <a:ext cx="2895600" cy="523875"/>
          </a:xfrm>
          <a:prstGeom prst="rect">
            <a:avLst/>
          </a:prstGeom>
          <a:noFill/>
          <a:ln w="9525" algn="ctr">
            <a:noFill/>
            <a:miter lim="800000"/>
            <a:headEnd type="none" w="sm" len="sm"/>
            <a:tailEnd type="none" w="sm" len="sm"/>
          </a:ln>
        </p:spPr>
        <p:txBody>
          <a:bodyPr>
            <a:spAutoFit/>
          </a:bodyPr>
          <a:lstStyle/>
          <a:p>
            <a:pPr>
              <a:spcBef>
                <a:spcPct val="50000"/>
              </a:spcBef>
            </a:pPr>
            <a:r>
              <a:rPr lang="en-US" sz="2800">
                <a:solidFill>
                  <a:srgbClr val="FF0000"/>
                </a:solidFill>
                <a:latin typeface="Arial" charset="0"/>
              </a:rPr>
              <a:t>Cây lộc vừng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2244">
                                            <p:txEl>
                                              <p:pRg st="0" end="0"/>
                                            </p:txEl>
                                          </p:spTgt>
                                        </p:tgtEl>
                                        <p:attrNameLst>
                                          <p:attrName>style.visibility</p:attrName>
                                        </p:attrNameLst>
                                      </p:cBhvr>
                                      <p:to>
                                        <p:strVal val="visible"/>
                                      </p:to>
                                    </p:set>
                                    <p:anim calcmode="lin" valueType="num">
                                      <p:cBhvr>
                                        <p:cTn id="7" dur="1000" fill="hold"/>
                                        <p:tgtEl>
                                          <p:spTgt spid="5224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224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4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2239"/>
                                        </p:tgtEl>
                                        <p:attrNameLst>
                                          <p:attrName>style.visibility</p:attrName>
                                        </p:attrNameLst>
                                      </p:cBhvr>
                                      <p:to>
                                        <p:strVal val="visible"/>
                                      </p:to>
                                    </p:set>
                                    <p:anim calcmode="lin" valueType="num">
                                      <p:cBhvr>
                                        <p:cTn id="14" dur="1000" fill="hold"/>
                                        <p:tgtEl>
                                          <p:spTgt spid="52239"/>
                                        </p:tgtEl>
                                        <p:attrNameLst>
                                          <p:attrName>ppt_x</p:attrName>
                                        </p:attrNameLst>
                                      </p:cBhvr>
                                      <p:tavLst>
                                        <p:tav tm="0">
                                          <p:val>
                                            <p:strVal val="#ppt_x-.2"/>
                                          </p:val>
                                        </p:tav>
                                        <p:tav tm="100000">
                                          <p:val>
                                            <p:strVal val="#ppt_x"/>
                                          </p:val>
                                        </p:tav>
                                      </p:tavLst>
                                    </p:anim>
                                    <p:anim calcmode="lin" valueType="num">
                                      <p:cBhvr>
                                        <p:cTn id="15" dur="1000" fill="hold"/>
                                        <p:tgtEl>
                                          <p:spTgt spid="5223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22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2242"/>
                                        </p:tgtEl>
                                        <p:attrNameLst>
                                          <p:attrName>style.visibility</p:attrName>
                                        </p:attrNameLst>
                                      </p:cBhvr>
                                      <p:to>
                                        <p:strVal val="visible"/>
                                      </p:to>
                                    </p:set>
                                    <p:animEffect transition="in" filter="fade">
                                      <p:cBhvr>
                                        <p:cTn id="21" dur="1000"/>
                                        <p:tgtEl>
                                          <p:spTgt spid="52242"/>
                                        </p:tgtEl>
                                      </p:cBhvr>
                                    </p:animEffect>
                                    <p:anim calcmode="lin" valueType="num">
                                      <p:cBhvr>
                                        <p:cTn id="22" dur="1000" fill="hold"/>
                                        <p:tgtEl>
                                          <p:spTgt spid="52242"/>
                                        </p:tgtEl>
                                        <p:attrNameLst>
                                          <p:attrName>ppt_x</p:attrName>
                                        </p:attrNameLst>
                                      </p:cBhvr>
                                      <p:tavLst>
                                        <p:tav tm="0">
                                          <p:val>
                                            <p:strVal val="#ppt_x"/>
                                          </p:val>
                                        </p:tav>
                                        <p:tav tm="100000">
                                          <p:val>
                                            <p:strVal val="#ppt_x"/>
                                          </p:val>
                                        </p:tav>
                                      </p:tavLst>
                                    </p:anim>
                                    <p:anim calcmode="lin" valueType="num">
                                      <p:cBhvr>
                                        <p:cTn id="23" dur="1000" fill="hold"/>
                                        <p:tgtEl>
                                          <p:spTgt spid="5224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2245"/>
                                        </p:tgtEl>
                                        <p:attrNameLst>
                                          <p:attrName>style.visibility</p:attrName>
                                        </p:attrNameLst>
                                      </p:cBhvr>
                                      <p:to>
                                        <p:strVal val="visible"/>
                                      </p:to>
                                    </p:set>
                                    <p:animEffect transition="in" filter="fade">
                                      <p:cBhvr>
                                        <p:cTn id="26" dur="1000"/>
                                        <p:tgtEl>
                                          <p:spTgt spid="52245"/>
                                        </p:tgtEl>
                                      </p:cBhvr>
                                    </p:animEffect>
                                    <p:anim calcmode="lin" valueType="num">
                                      <p:cBhvr>
                                        <p:cTn id="27" dur="1000" fill="hold"/>
                                        <p:tgtEl>
                                          <p:spTgt spid="52245"/>
                                        </p:tgtEl>
                                        <p:attrNameLst>
                                          <p:attrName>ppt_x</p:attrName>
                                        </p:attrNameLst>
                                      </p:cBhvr>
                                      <p:tavLst>
                                        <p:tav tm="0">
                                          <p:val>
                                            <p:strVal val="#ppt_x"/>
                                          </p:val>
                                        </p:tav>
                                        <p:tav tm="100000">
                                          <p:val>
                                            <p:strVal val="#ppt_x"/>
                                          </p:val>
                                        </p:tav>
                                      </p:tavLst>
                                    </p:anim>
                                    <p:anim calcmode="lin" valueType="num">
                                      <p:cBhvr>
                                        <p:cTn id="28" dur="1000" fill="hold"/>
                                        <p:tgtEl>
                                          <p:spTgt spid="52245"/>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52248"/>
                                        </p:tgtEl>
                                        <p:attrNameLst>
                                          <p:attrName>style.visibility</p:attrName>
                                        </p:attrNameLst>
                                      </p:cBhvr>
                                      <p:to>
                                        <p:strVal val="visible"/>
                                      </p:to>
                                    </p:set>
                                    <p:animEffect transition="in" filter="fade">
                                      <p:cBhvr>
                                        <p:cTn id="40" dur="1000"/>
                                        <p:tgtEl>
                                          <p:spTgt spid="52248"/>
                                        </p:tgtEl>
                                      </p:cBhvr>
                                    </p:animEffect>
                                    <p:anim calcmode="lin" valueType="num">
                                      <p:cBhvr>
                                        <p:cTn id="41" dur="1000" fill="hold"/>
                                        <p:tgtEl>
                                          <p:spTgt spid="52248"/>
                                        </p:tgtEl>
                                        <p:attrNameLst>
                                          <p:attrName>ppt_x</p:attrName>
                                        </p:attrNameLst>
                                      </p:cBhvr>
                                      <p:tavLst>
                                        <p:tav tm="0">
                                          <p:val>
                                            <p:strVal val="#ppt_x"/>
                                          </p:val>
                                        </p:tav>
                                        <p:tav tm="100000">
                                          <p:val>
                                            <p:strVal val="#ppt_x"/>
                                          </p:val>
                                        </p:tav>
                                      </p:tavLst>
                                    </p:anim>
                                    <p:anim calcmode="lin" valueType="num">
                                      <p:cBhvr>
                                        <p:cTn id="42" dur="900" decel="100000" fill="hold"/>
                                        <p:tgtEl>
                                          <p:spTgt spid="52248"/>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2248"/>
                                        </p:tgtEl>
                                        <p:attrNameLst>
                                          <p:attrName>ppt_y</p:attrName>
                                        </p:attrNameLst>
                                      </p:cBhvr>
                                      <p:tavLst>
                                        <p:tav tm="0">
                                          <p:val>
                                            <p:strVal val="#ppt_y-.03"/>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52250"/>
                                        </p:tgtEl>
                                        <p:attrNameLst>
                                          <p:attrName>style.visibility</p:attrName>
                                        </p:attrNameLst>
                                      </p:cBhvr>
                                      <p:to>
                                        <p:strVal val="visible"/>
                                      </p:to>
                                    </p:set>
                                    <p:animEffect transition="in" filter="fade">
                                      <p:cBhvr>
                                        <p:cTn id="48" dur="1000"/>
                                        <p:tgtEl>
                                          <p:spTgt spid="52250"/>
                                        </p:tgtEl>
                                      </p:cBhvr>
                                    </p:animEffect>
                                    <p:anim calcmode="lin" valueType="num">
                                      <p:cBhvr>
                                        <p:cTn id="49" dur="1000" fill="hold"/>
                                        <p:tgtEl>
                                          <p:spTgt spid="52250"/>
                                        </p:tgtEl>
                                        <p:attrNameLst>
                                          <p:attrName>ppt_x</p:attrName>
                                        </p:attrNameLst>
                                      </p:cBhvr>
                                      <p:tavLst>
                                        <p:tav tm="0">
                                          <p:val>
                                            <p:strVal val="#ppt_x"/>
                                          </p:val>
                                        </p:tav>
                                        <p:tav tm="100000">
                                          <p:val>
                                            <p:strVal val="#ppt_x"/>
                                          </p:val>
                                        </p:tav>
                                      </p:tavLst>
                                    </p:anim>
                                    <p:anim calcmode="lin" valueType="num">
                                      <p:cBhvr>
                                        <p:cTn id="50" dur="900" decel="100000" fill="hold"/>
                                        <p:tgtEl>
                                          <p:spTgt spid="52250"/>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52250"/>
                                        </p:tgtEl>
                                        <p:attrNameLst>
                                          <p:attrName>ppt_y</p:attrName>
                                        </p:attrNameLst>
                                      </p:cBhvr>
                                      <p:tavLst>
                                        <p:tav tm="0">
                                          <p:val>
                                            <p:strVal val="#ppt_y-.03"/>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52251"/>
                                        </p:tgtEl>
                                        <p:attrNameLst>
                                          <p:attrName>style.visibility</p:attrName>
                                        </p:attrNameLst>
                                      </p:cBhvr>
                                      <p:to>
                                        <p:strVal val="visible"/>
                                      </p:to>
                                    </p:set>
                                    <p:animEffect transition="in" filter="fade">
                                      <p:cBhvr>
                                        <p:cTn id="56" dur="1000"/>
                                        <p:tgtEl>
                                          <p:spTgt spid="52251"/>
                                        </p:tgtEl>
                                      </p:cBhvr>
                                    </p:animEffect>
                                    <p:anim calcmode="lin" valueType="num">
                                      <p:cBhvr>
                                        <p:cTn id="57" dur="1000" fill="hold"/>
                                        <p:tgtEl>
                                          <p:spTgt spid="52251"/>
                                        </p:tgtEl>
                                        <p:attrNameLst>
                                          <p:attrName>ppt_x</p:attrName>
                                        </p:attrNameLst>
                                      </p:cBhvr>
                                      <p:tavLst>
                                        <p:tav tm="0">
                                          <p:val>
                                            <p:strVal val="#ppt_x"/>
                                          </p:val>
                                        </p:tav>
                                        <p:tav tm="100000">
                                          <p:val>
                                            <p:strVal val="#ppt_x"/>
                                          </p:val>
                                        </p:tav>
                                      </p:tavLst>
                                    </p:anim>
                                    <p:anim calcmode="lin" valueType="num">
                                      <p:cBhvr>
                                        <p:cTn id="58" dur="900" decel="100000" fill="hold"/>
                                        <p:tgtEl>
                                          <p:spTgt spid="52251"/>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52251"/>
                                        </p:tgtEl>
                                        <p:attrNameLst>
                                          <p:attrName>ppt_y</p:attrName>
                                        </p:attrNameLst>
                                      </p:cBhvr>
                                      <p:tavLst>
                                        <p:tav tm="0">
                                          <p:val>
                                            <p:strVal val="#ppt_y-.03"/>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37" presetClass="entr" presetSubtype="0" fill="hold" grpId="0" nodeType="clickEffect">
                                  <p:stCondLst>
                                    <p:cond delay="0"/>
                                  </p:stCondLst>
                                  <p:childTnLst>
                                    <p:set>
                                      <p:cBhvr>
                                        <p:cTn id="63" dur="1" fill="hold">
                                          <p:stCondLst>
                                            <p:cond delay="0"/>
                                          </p:stCondLst>
                                        </p:cTn>
                                        <p:tgtEl>
                                          <p:spTgt spid="52252"/>
                                        </p:tgtEl>
                                        <p:attrNameLst>
                                          <p:attrName>style.visibility</p:attrName>
                                        </p:attrNameLst>
                                      </p:cBhvr>
                                      <p:to>
                                        <p:strVal val="visible"/>
                                      </p:to>
                                    </p:set>
                                    <p:animEffect transition="in" filter="fade">
                                      <p:cBhvr>
                                        <p:cTn id="64" dur="1000"/>
                                        <p:tgtEl>
                                          <p:spTgt spid="52252"/>
                                        </p:tgtEl>
                                      </p:cBhvr>
                                    </p:animEffect>
                                    <p:anim calcmode="lin" valueType="num">
                                      <p:cBhvr>
                                        <p:cTn id="65" dur="1000" fill="hold"/>
                                        <p:tgtEl>
                                          <p:spTgt spid="52252"/>
                                        </p:tgtEl>
                                        <p:attrNameLst>
                                          <p:attrName>ppt_x</p:attrName>
                                        </p:attrNameLst>
                                      </p:cBhvr>
                                      <p:tavLst>
                                        <p:tav tm="0">
                                          <p:val>
                                            <p:strVal val="#ppt_x"/>
                                          </p:val>
                                        </p:tav>
                                        <p:tav tm="100000">
                                          <p:val>
                                            <p:strVal val="#ppt_x"/>
                                          </p:val>
                                        </p:tav>
                                      </p:tavLst>
                                    </p:anim>
                                    <p:anim calcmode="lin" valueType="num">
                                      <p:cBhvr>
                                        <p:cTn id="66" dur="900" decel="100000" fill="hold"/>
                                        <p:tgtEl>
                                          <p:spTgt spid="5225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2252"/>
                                        </p:tgtEl>
                                        <p:attrNameLst>
                                          <p:attrName>ppt_y</p:attrName>
                                        </p:attrNameLst>
                                      </p:cBhvr>
                                      <p:tavLst>
                                        <p:tav tm="0">
                                          <p:val>
                                            <p:strVal val="#ppt_y-.03"/>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9" presetClass="entr" presetSubtype="0" fill="hold" nodeType="clickEffect">
                                  <p:stCondLst>
                                    <p:cond delay="0"/>
                                  </p:stCondLst>
                                  <p:childTnLst>
                                    <p:set>
                                      <p:cBhvr>
                                        <p:cTn id="71" dur="1" fill="hold">
                                          <p:stCondLst>
                                            <p:cond delay="0"/>
                                          </p:stCondLst>
                                        </p:cTn>
                                        <p:tgtEl>
                                          <p:spTgt spid="52253">
                                            <p:txEl>
                                              <p:pRg st="0" end="0"/>
                                            </p:txEl>
                                          </p:spTgt>
                                        </p:tgtEl>
                                        <p:attrNameLst>
                                          <p:attrName>style.visibility</p:attrName>
                                        </p:attrNameLst>
                                      </p:cBhvr>
                                      <p:to>
                                        <p:strVal val="visible"/>
                                      </p:to>
                                    </p:set>
                                    <p:anim calcmode="lin" valueType="num">
                                      <p:cBhvr>
                                        <p:cTn id="72" dur="1000" fill="hold"/>
                                        <p:tgtEl>
                                          <p:spTgt spid="52253">
                                            <p:txEl>
                                              <p:pRg st="0" end="0"/>
                                            </p:txEl>
                                          </p:spTgt>
                                        </p:tgtEl>
                                        <p:attrNameLst>
                                          <p:attrName>ppt_x</p:attrName>
                                        </p:attrNameLst>
                                      </p:cBhvr>
                                      <p:tavLst>
                                        <p:tav tm="0">
                                          <p:val>
                                            <p:strVal val="#ppt_x-.2"/>
                                          </p:val>
                                        </p:tav>
                                        <p:tav tm="100000">
                                          <p:val>
                                            <p:strVal val="#ppt_x"/>
                                          </p:val>
                                        </p:tav>
                                      </p:tavLst>
                                    </p:anim>
                                    <p:anim calcmode="lin" valueType="num">
                                      <p:cBhvr>
                                        <p:cTn id="73" dur="1000" fill="hold"/>
                                        <p:tgtEl>
                                          <p:spTgt spid="5225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74" dur="1000"/>
                                        <p:tgtEl>
                                          <p:spTgt spid="52253">
                                            <p:txEl>
                                              <p:pRg st="0" end="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52260"/>
                                        </p:tgtEl>
                                        <p:attrNameLst>
                                          <p:attrName>style.visibility</p:attrName>
                                        </p:attrNameLst>
                                      </p:cBhvr>
                                      <p:to>
                                        <p:strVal val="visible"/>
                                      </p:to>
                                    </p:set>
                                    <p:animEffect transition="in" filter="fade">
                                      <p:cBhvr>
                                        <p:cTn id="79" dur="1000"/>
                                        <p:tgtEl>
                                          <p:spTgt spid="52260"/>
                                        </p:tgtEl>
                                      </p:cBhvr>
                                    </p:animEffect>
                                    <p:anim calcmode="lin" valueType="num">
                                      <p:cBhvr>
                                        <p:cTn id="80" dur="1000" fill="hold"/>
                                        <p:tgtEl>
                                          <p:spTgt spid="52260"/>
                                        </p:tgtEl>
                                        <p:attrNameLst>
                                          <p:attrName>ppt_x</p:attrName>
                                        </p:attrNameLst>
                                      </p:cBhvr>
                                      <p:tavLst>
                                        <p:tav tm="0">
                                          <p:val>
                                            <p:strVal val="#ppt_x"/>
                                          </p:val>
                                        </p:tav>
                                        <p:tav tm="100000">
                                          <p:val>
                                            <p:strVal val="#ppt_x"/>
                                          </p:val>
                                        </p:tav>
                                      </p:tavLst>
                                    </p:anim>
                                    <p:anim calcmode="lin" valueType="num">
                                      <p:cBhvr>
                                        <p:cTn id="81" dur="1000" fill="hold"/>
                                        <p:tgtEl>
                                          <p:spTgt spid="52260"/>
                                        </p:tgtEl>
                                        <p:attrNameLst>
                                          <p:attrName>ppt_y</p:attrName>
                                        </p:attrNameLst>
                                      </p:cBhvr>
                                      <p:tavLst>
                                        <p:tav tm="0">
                                          <p:val>
                                            <p:strVal val="#ppt_y+.1"/>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9" presetClass="entr" presetSubtype="0" fill="hold" nodeType="clickEffect">
                                  <p:stCondLst>
                                    <p:cond delay="0"/>
                                  </p:stCondLst>
                                  <p:childTnLst>
                                    <p:set>
                                      <p:cBhvr>
                                        <p:cTn id="85" dur="1" fill="hold">
                                          <p:stCondLst>
                                            <p:cond delay="0"/>
                                          </p:stCondLst>
                                        </p:cTn>
                                        <p:tgtEl>
                                          <p:spTgt spid="52271"/>
                                        </p:tgtEl>
                                        <p:attrNameLst>
                                          <p:attrName>style.visibility</p:attrName>
                                        </p:attrNameLst>
                                      </p:cBhvr>
                                      <p:to>
                                        <p:strVal val="visible"/>
                                      </p:to>
                                    </p:set>
                                    <p:anim calcmode="lin" valueType="num">
                                      <p:cBhvr>
                                        <p:cTn id="86" dur="1000" fill="hold"/>
                                        <p:tgtEl>
                                          <p:spTgt spid="52271"/>
                                        </p:tgtEl>
                                        <p:attrNameLst>
                                          <p:attrName>ppt_x</p:attrName>
                                        </p:attrNameLst>
                                      </p:cBhvr>
                                      <p:tavLst>
                                        <p:tav tm="0">
                                          <p:val>
                                            <p:strVal val="#ppt_x-.2"/>
                                          </p:val>
                                        </p:tav>
                                        <p:tav tm="100000">
                                          <p:val>
                                            <p:strVal val="#ppt_x"/>
                                          </p:val>
                                        </p:tav>
                                      </p:tavLst>
                                    </p:anim>
                                    <p:anim calcmode="lin" valueType="num">
                                      <p:cBhvr>
                                        <p:cTn id="87" dur="1000" fill="hold"/>
                                        <p:tgtEl>
                                          <p:spTgt spid="52271"/>
                                        </p:tgtEl>
                                        <p:attrNameLst>
                                          <p:attrName>ppt_y</p:attrName>
                                        </p:attrNameLst>
                                      </p:cBhvr>
                                      <p:tavLst>
                                        <p:tav tm="0">
                                          <p:val>
                                            <p:strVal val="#ppt_y"/>
                                          </p:val>
                                        </p:tav>
                                        <p:tav tm="100000">
                                          <p:val>
                                            <p:strVal val="#ppt_y"/>
                                          </p:val>
                                        </p:tav>
                                      </p:tavLst>
                                    </p:anim>
                                    <p:animEffect transition="in" filter="wipe(right)" prLst="gradientSize: 0.1">
                                      <p:cBhvr>
                                        <p:cTn id="88" dur="1000"/>
                                        <p:tgtEl>
                                          <p:spTgt spid="52271"/>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52272"/>
                                        </p:tgtEl>
                                        <p:attrNameLst>
                                          <p:attrName>style.visibility</p:attrName>
                                        </p:attrNameLst>
                                      </p:cBhvr>
                                      <p:to>
                                        <p:strVal val="visible"/>
                                      </p:to>
                                    </p:set>
                                    <p:animEffect transition="in" filter="fade">
                                      <p:cBhvr>
                                        <p:cTn id="93" dur="1000"/>
                                        <p:tgtEl>
                                          <p:spTgt spid="52272"/>
                                        </p:tgtEl>
                                      </p:cBhvr>
                                    </p:animEffect>
                                    <p:anim calcmode="lin" valueType="num">
                                      <p:cBhvr>
                                        <p:cTn id="94" dur="1000" fill="hold"/>
                                        <p:tgtEl>
                                          <p:spTgt spid="52272"/>
                                        </p:tgtEl>
                                        <p:attrNameLst>
                                          <p:attrName>ppt_x</p:attrName>
                                        </p:attrNameLst>
                                      </p:cBhvr>
                                      <p:tavLst>
                                        <p:tav tm="0">
                                          <p:val>
                                            <p:strVal val="#ppt_x"/>
                                          </p:val>
                                        </p:tav>
                                        <p:tav tm="100000">
                                          <p:val>
                                            <p:strVal val="#ppt_x"/>
                                          </p:val>
                                        </p:tav>
                                      </p:tavLst>
                                    </p:anim>
                                    <p:anim calcmode="lin" valueType="num">
                                      <p:cBhvr>
                                        <p:cTn id="95" dur="1000" fill="hold"/>
                                        <p:tgtEl>
                                          <p:spTgt spid="52272"/>
                                        </p:tgtEl>
                                        <p:attrNameLst>
                                          <p:attrName>ppt_y</p:attrName>
                                        </p:attrNameLst>
                                      </p:cBhvr>
                                      <p:tavLst>
                                        <p:tav tm="0">
                                          <p:val>
                                            <p:strVal val="#ppt_y+.1"/>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8" presetClass="exit" presetSubtype="16" fill="hold" nodeType="clickEffect">
                                  <p:stCondLst>
                                    <p:cond delay="0"/>
                                  </p:stCondLst>
                                  <p:childTnLst>
                                    <p:animEffect transition="out" filter="diamond(in)">
                                      <p:cBhvr>
                                        <p:cTn id="99" dur="1000"/>
                                        <p:tgtEl>
                                          <p:spTgt spid="52271"/>
                                        </p:tgtEl>
                                      </p:cBhvr>
                                    </p:animEffect>
                                    <p:set>
                                      <p:cBhvr>
                                        <p:cTn id="100" dur="1" fill="hold">
                                          <p:stCondLst>
                                            <p:cond delay="999"/>
                                          </p:stCondLst>
                                        </p:cTn>
                                        <p:tgtEl>
                                          <p:spTgt spid="52271"/>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xit" presetSubtype="4" fill="hold" grpId="1" nodeType="clickEffect">
                                  <p:stCondLst>
                                    <p:cond delay="0"/>
                                  </p:stCondLst>
                                  <p:childTnLst>
                                    <p:anim calcmode="lin" valueType="num">
                                      <p:cBhvr additive="base">
                                        <p:cTn id="104" dur="1000"/>
                                        <p:tgtEl>
                                          <p:spTgt spid="52272"/>
                                        </p:tgtEl>
                                        <p:attrNameLst>
                                          <p:attrName>ppt_x</p:attrName>
                                        </p:attrNameLst>
                                      </p:cBhvr>
                                      <p:tavLst>
                                        <p:tav tm="0">
                                          <p:val>
                                            <p:strVal val="ppt_x"/>
                                          </p:val>
                                        </p:tav>
                                        <p:tav tm="100000">
                                          <p:val>
                                            <p:strVal val="ppt_x"/>
                                          </p:val>
                                        </p:tav>
                                      </p:tavLst>
                                    </p:anim>
                                    <p:anim calcmode="lin" valueType="num">
                                      <p:cBhvr additive="base">
                                        <p:cTn id="105" dur="1000"/>
                                        <p:tgtEl>
                                          <p:spTgt spid="52272"/>
                                        </p:tgtEl>
                                        <p:attrNameLst>
                                          <p:attrName>ppt_y</p:attrName>
                                        </p:attrNameLst>
                                      </p:cBhvr>
                                      <p:tavLst>
                                        <p:tav tm="0">
                                          <p:val>
                                            <p:strVal val="ppt_y"/>
                                          </p:val>
                                        </p:tav>
                                        <p:tav tm="100000">
                                          <p:val>
                                            <p:strVal val="1+ppt_h/2"/>
                                          </p:val>
                                        </p:tav>
                                      </p:tavLst>
                                    </p:anim>
                                    <p:set>
                                      <p:cBhvr>
                                        <p:cTn id="106" dur="1" fill="hold">
                                          <p:stCondLst>
                                            <p:cond delay="999"/>
                                          </p:stCondLst>
                                        </p:cTn>
                                        <p:tgtEl>
                                          <p:spTgt spid="52272"/>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52257"/>
                                        </p:tgtEl>
                                        <p:attrNameLst>
                                          <p:attrName>style.visibility</p:attrName>
                                        </p:attrNameLst>
                                      </p:cBhvr>
                                      <p:to>
                                        <p:strVal val="visible"/>
                                      </p:to>
                                    </p:set>
                                    <p:animEffect transition="in" filter="fade">
                                      <p:cBhvr>
                                        <p:cTn id="111" dur="1000"/>
                                        <p:tgtEl>
                                          <p:spTgt spid="52257"/>
                                        </p:tgtEl>
                                      </p:cBhvr>
                                    </p:animEffect>
                                    <p:anim calcmode="lin" valueType="num">
                                      <p:cBhvr>
                                        <p:cTn id="112" dur="1000" fill="hold"/>
                                        <p:tgtEl>
                                          <p:spTgt spid="52257"/>
                                        </p:tgtEl>
                                        <p:attrNameLst>
                                          <p:attrName>ppt_x</p:attrName>
                                        </p:attrNameLst>
                                      </p:cBhvr>
                                      <p:tavLst>
                                        <p:tav tm="0">
                                          <p:val>
                                            <p:strVal val="#ppt_x"/>
                                          </p:val>
                                        </p:tav>
                                        <p:tav tm="100000">
                                          <p:val>
                                            <p:strVal val="#ppt_x"/>
                                          </p:val>
                                        </p:tav>
                                      </p:tavLst>
                                    </p:anim>
                                    <p:anim calcmode="lin" valueType="num">
                                      <p:cBhvr>
                                        <p:cTn id="113" dur="1000" fill="hold"/>
                                        <p:tgtEl>
                                          <p:spTgt spid="52257"/>
                                        </p:tgtEl>
                                        <p:attrNameLst>
                                          <p:attrName>ppt_y</p:attrName>
                                        </p:attrNameLst>
                                      </p:cBhvr>
                                      <p:tavLst>
                                        <p:tav tm="0">
                                          <p:val>
                                            <p:strVal val="#ppt_y+.1"/>
                                          </p:val>
                                        </p:tav>
                                        <p:tav tm="100000">
                                          <p:val>
                                            <p:strVal val="#ppt_y"/>
                                          </p:val>
                                        </p:tav>
                                      </p:tavLst>
                                    </p:anim>
                                  </p:childTnLst>
                                </p:cTn>
                              </p:par>
                            </p:childTnLst>
                          </p:cTn>
                        </p:par>
                      </p:childTnLst>
                    </p:cTn>
                  </p:par>
                  <p:par>
                    <p:cTn id="114" fill="hold" nodeType="clickPar">
                      <p:stCondLst>
                        <p:cond delay="indefinite"/>
                      </p:stCondLst>
                      <p:childTnLst>
                        <p:par>
                          <p:cTn id="115" fill="hold" nodeType="withGroup">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52259"/>
                                        </p:tgtEl>
                                        <p:attrNameLst>
                                          <p:attrName>style.visibility</p:attrName>
                                        </p:attrNameLst>
                                      </p:cBhvr>
                                      <p:to>
                                        <p:strVal val="visible"/>
                                      </p:to>
                                    </p:set>
                                    <p:animEffect transition="in" filter="fade">
                                      <p:cBhvr>
                                        <p:cTn id="118" dur="1000"/>
                                        <p:tgtEl>
                                          <p:spTgt spid="52259"/>
                                        </p:tgtEl>
                                      </p:cBhvr>
                                    </p:animEffect>
                                    <p:anim calcmode="lin" valueType="num">
                                      <p:cBhvr>
                                        <p:cTn id="119" dur="1000" fill="hold"/>
                                        <p:tgtEl>
                                          <p:spTgt spid="52259"/>
                                        </p:tgtEl>
                                        <p:attrNameLst>
                                          <p:attrName>ppt_x</p:attrName>
                                        </p:attrNameLst>
                                      </p:cBhvr>
                                      <p:tavLst>
                                        <p:tav tm="0">
                                          <p:val>
                                            <p:strVal val="#ppt_x"/>
                                          </p:val>
                                        </p:tav>
                                        <p:tav tm="100000">
                                          <p:val>
                                            <p:strVal val="#ppt_x"/>
                                          </p:val>
                                        </p:tav>
                                      </p:tavLst>
                                    </p:anim>
                                    <p:anim calcmode="lin" valueType="num">
                                      <p:cBhvr>
                                        <p:cTn id="120" dur="1000" fill="hold"/>
                                        <p:tgtEl>
                                          <p:spTgt spid="52259"/>
                                        </p:tgtEl>
                                        <p:attrNameLst>
                                          <p:attrName>ppt_y</p:attrName>
                                        </p:attrNameLst>
                                      </p:cBhvr>
                                      <p:tavLst>
                                        <p:tav tm="0">
                                          <p:val>
                                            <p:strVal val="#ppt_y+.1"/>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8" presetClass="exit" presetSubtype="16" fill="hold" grpId="1" nodeType="clickEffect">
                                  <p:stCondLst>
                                    <p:cond delay="0"/>
                                  </p:stCondLst>
                                  <p:childTnLst>
                                    <p:animEffect transition="out" filter="diamond(in)">
                                      <p:cBhvr>
                                        <p:cTn id="124" dur="1000"/>
                                        <p:tgtEl>
                                          <p:spTgt spid="52260"/>
                                        </p:tgtEl>
                                      </p:cBhvr>
                                    </p:animEffect>
                                    <p:set>
                                      <p:cBhvr>
                                        <p:cTn id="125" dur="1" fill="hold">
                                          <p:stCondLst>
                                            <p:cond delay="999"/>
                                          </p:stCondLst>
                                        </p:cTn>
                                        <p:tgtEl>
                                          <p:spTgt spid="52260"/>
                                        </p:tgtEl>
                                        <p:attrNameLst>
                                          <p:attrName>style.visibility</p:attrName>
                                        </p:attrNameLst>
                                      </p:cBhvr>
                                      <p:to>
                                        <p:strVal val="hidden"/>
                                      </p:to>
                                    </p:set>
                                  </p:childTnLst>
                                </p:cTn>
                              </p:par>
                              <p:par>
                                <p:cTn id="126" presetID="8" presetClass="exit" presetSubtype="16" fill="hold" grpId="1" nodeType="withEffect">
                                  <p:stCondLst>
                                    <p:cond delay="0"/>
                                  </p:stCondLst>
                                  <p:childTnLst>
                                    <p:animEffect transition="out" filter="diamond(in)">
                                      <p:cBhvr>
                                        <p:cTn id="127" dur="1000"/>
                                        <p:tgtEl>
                                          <p:spTgt spid="52257"/>
                                        </p:tgtEl>
                                      </p:cBhvr>
                                    </p:animEffect>
                                    <p:set>
                                      <p:cBhvr>
                                        <p:cTn id="128" dur="1" fill="hold">
                                          <p:stCondLst>
                                            <p:cond delay="999"/>
                                          </p:stCondLst>
                                        </p:cTn>
                                        <p:tgtEl>
                                          <p:spTgt spid="52257"/>
                                        </p:tgtEl>
                                        <p:attrNameLst>
                                          <p:attrName>style.visibility</p:attrName>
                                        </p:attrNameLst>
                                      </p:cBhvr>
                                      <p:to>
                                        <p:strVal val="hidden"/>
                                      </p:to>
                                    </p:set>
                                  </p:childTnLst>
                                </p:cTn>
                              </p:par>
                              <p:par>
                                <p:cTn id="129" presetID="8" presetClass="exit" presetSubtype="16" fill="hold" grpId="1" nodeType="withEffect">
                                  <p:stCondLst>
                                    <p:cond delay="0"/>
                                  </p:stCondLst>
                                  <p:childTnLst>
                                    <p:animEffect transition="out" filter="diamond(in)">
                                      <p:cBhvr>
                                        <p:cTn id="130" dur="1000"/>
                                        <p:tgtEl>
                                          <p:spTgt spid="52259"/>
                                        </p:tgtEl>
                                      </p:cBhvr>
                                    </p:animEffect>
                                    <p:set>
                                      <p:cBhvr>
                                        <p:cTn id="131" dur="1" fill="hold">
                                          <p:stCondLst>
                                            <p:cond delay="999"/>
                                          </p:stCondLst>
                                        </p:cTn>
                                        <p:tgtEl>
                                          <p:spTgt spid="52259"/>
                                        </p:tgtEl>
                                        <p:attrNameLst>
                                          <p:attrName>style.visibility</p:attrName>
                                        </p:attrNameLst>
                                      </p:cBhvr>
                                      <p:to>
                                        <p:strVal val="hidden"/>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0" presetClass="entr" presetSubtype="0" fill="hold" grpId="0" nodeType="clickEffect">
                                  <p:stCondLst>
                                    <p:cond delay="0"/>
                                  </p:stCondLst>
                                  <p:childTnLst>
                                    <p:set>
                                      <p:cBhvr>
                                        <p:cTn id="135" dur="1" fill="hold">
                                          <p:stCondLst>
                                            <p:cond delay="0"/>
                                          </p:stCondLst>
                                        </p:cTn>
                                        <p:tgtEl>
                                          <p:spTgt spid="52256"/>
                                        </p:tgtEl>
                                        <p:attrNameLst>
                                          <p:attrName>style.visibility</p:attrName>
                                        </p:attrNameLst>
                                      </p:cBhvr>
                                      <p:to>
                                        <p:strVal val="visible"/>
                                      </p:to>
                                    </p:set>
                                    <p:animEffect transition="in" filter="wedge">
                                      <p:cBhvr>
                                        <p:cTn id="136" dur="1000"/>
                                        <p:tgtEl>
                                          <p:spTgt spid="52256"/>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0" presetClass="entr" presetSubtype="0" fill="hold" grpId="0" nodeType="clickEffect">
                                  <p:stCondLst>
                                    <p:cond delay="0"/>
                                  </p:stCondLst>
                                  <p:childTnLst>
                                    <p:set>
                                      <p:cBhvr>
                                        <p:cTn id="140" dur="1" fill="hold">
                                          <p:stCondLst>
                                            <p:cond delay="0"/>
                                          </p:stCondLst>
                                        </p:cTn>
                                        <p:tgtEl>
                                          <p:spTgt spid="52262"/>
                                        </p:tgtEl>
                                        <p:attrNameLst>
                                          <p:attrName>style.visibility</p:attrName>
                                        </p:attrNameLst>
                                      </p:cBhvr>
                                      <p:to>
                                        <p:strVal val="visible"/>
                                      </p:to>
                                    </p:set>
                                    <p:animEffect transition="in" filter="wedge">
                                      <p:cBhvr>
                                        <p:cTn id="141" dur="1000"/>
                                        <p:tgtEl>
                                          <p:spTgt spid="52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9" grpId="0"/>
      <p:bldP spid="52242" grpId="0" animBg="1"/>
      <p:bldP spid="52244" grpId="0" build="allAtOnce"/>
      <p:bldP spid="52245" grpId="0" animBg="1"/>
      <p:bldP spid="52248" grpId="0"/>
      <p:bldP spid="52250" grpId="0"/>
      <p:bldP spid="52251" grpId="0"/>
      <p:bldP spid="52252" grpId="0"/>
      <p:bldP spid="52256" grpId="0"/>
      <p:bldP spid="52257" grpId="0"/>
      <p:bldP spid="52257" grpId="1"/>
      <p:bldP spid="52259" grpId="0"/>
      <p:bldP spid="52259" grpId="1"/>
      <p:bldP spid="52260" grpId="0"/>
      <p:bldP spid="52260" grpId="1"/>
      <p:bldP spid="52262" grpId="0"/>
      <p:bldP spid="52272" grpId="0"/>
      <p:bldP spid="5227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5"/>
          <p:cNvSpPr txBox="1">
            <a:spLocks noChangeArrowheads="1"/>
          </p:cNvSpPr>
          <p:nvPr/>
        </p:nvSpPr>
        <p:spPr bwMode="auto">
          <a:xfrm>
            <a:off x="2057400" y="762000"/>
            <a:ext cx="5334000" cy="523875"/>
          </a:xfrm>
          <a:prstGeom prst="rect">
            <a:avLst/>
          </a:prstGeom>
          <a:noFill/>
          <a:ln w="9525" algn="ctr">
            <a:noFill/>
            <a:miter lim="800000"/>
            <a:headEnd/>
            <a:tailEnd/>
          </a:ln>
        </p:spPr>
        <p:txBody>
          <a:bodyPr>
            <a:spAutoFit/>
          </a:bodyPr>
          <a:lstStyle/>
          <a:p>
            <a:pPr>
              <a:spcBef>
                <a:spcPct val="50000"/>
              </a:spcBef>
            </a:pPr>
            <a:r>
              <a:rPr lang="en-US" sz="2800" b="1" i="1">
                <a:solidFill>
                  <a:srgbClr val="0000CC"/>
                </a:solidFill>
                <a:latin typeface="Arial" charset="0"/>
              </a:rPr>
              <a:t>CON CHUỒN CHUỒN N</a:t>
            </a:r>
            <a:r>
              <a:rPr lang="vi-VN" sz="2800" b="1" i="1">
                <a:solidFill>
                  <a:srgbClr val="0000CC"/>
                </a:solidFill>
                <a:latin typeface="Arial" charset="0"/>
              </a:rPr>
              <a:t>Ư</a:t>
            </a:r>
            <a:r>
              <a:rPr lang="en-US" sz="2800" b="1" i="1">
                <a:solidFill>
                  <a:srgbClr val="0000CC"/>
                </a:solidFill>
                <a:latin typeface="Arial" charset="0"/>
              </a:rPr>
              <a:t>ỚC</a:t>
            </a:r>
          </a:p>
        </p:txBody>
      </p:sp>
      <p:sp>
        <p:nvSpPr>
          <p:cNvPr id="11267" name="Text Box 29"/>
          <p:cNvSpPr txBox="1">
            <a:spLocks noChangeArrowheads="1"/>
          </p:cNvSpPr>
          <p:nvPr/>
        </p:nvSpPr>
        <p:spPr bwMode="auto">
          <a:xfrm>
            <a:off x="5486400" y="1143000"/>
            <a:ext cx="3429000" cy="584200"/>
          </a:xfrm>
          <a:prstGeom prst="rect">
            <a:avLst/>
          </a:prstGeom>
          <a:noFill/>
          <a:ln w="9525" algn="ctr">
            <a:noFill/>
            <a:miter lim="800000"/>
            <a:headEnd/>
            <a:tailEnd/>
          </a:ln>
        </p:spPr>
        <p:txBody>
          <a:bodyPr>
            <a:spAutoFit/>
          </a:bodyPr>
          <a:lstStyle/>
          <a:p>
            <a:pPr algn="ctr"/>
            <a:r>
              <a:rPr lang="en-US" sz="3200">
                <a:solidFill>
                  <a:srgbClr val="0000CC"/>
                </a:solidFill>
                <a:latin typeface="Arial" charset="0"/>
              </a:rPr>
              <a:t>Nguyễn Thế Hội</a:t>
            </a:r>
          </a:p>
        </p:txBody>
      </p:sp>
      <p:sp>
        <p:nvSpPr>
          <p:cNvPr id="11268" name="Text Box 51"/>
          <p:cNvSpPr txBox="1">
            <a:spLocks noChangeArrowheads="1"/>
          </p:cNvSpPr>
          <p:nvPr/>
        </p:nvSpPr>
        <p:spPr bwMode="auto">
          <a:xfrm>
            <a:off x="3581400" y="304800"/>
            <a:ext cx="2438400" cy="579438"/>
          </a:xfrm>
          <a:prstGeom prst="rect">
            <a:avLst/>
          </a:prstGeom>
          <a:noFill/>
          <a:ln w="9525" algn="ctr">
            <a:noFill/>
            <a:miter lim="800000"/>
            <a:headEnd/>
            <a:tailEnd/>
          </a:ln>
        </p:spPr>
        <p:txBody>
          <a:bodyPr>
            <a:spAutoFit/>
          </a:bodyPr>
          <a:lstStyle/>
          <a:p>
            <a:pPr>
              <a:spcBef>
                <a:spcPct val="50000"/>
              </a:spcBef>
            </a:pPr>
            <a:r>
              <a:rPr lang="en-US" sz="3200" u="sng">
                <a:solidFill>
                  <a:srgbClr val="000000"/>
                </a:solidFill>
                <a:latin typeface="Arial" charset="0"/>
              </a:rPr>
              <a:t>Tập </a:t>
            </a:r>
            <a:r>
              <a:rPr lang="vi-VN" sz="3200" u="sng">
                <a:solidFill>
                  <a:srgbClr val="000000"/>
                </a:solidFill>
                <a:latin typeface="Arial" charset="0"/>
              </a:rPr>
              <a:t>đ</a:t>
            </a:r>
            <a:r>
              <a:rPr lang="en-US" sz="3200" u="sng">
                <a:solidFill>
                  <a:srgbClr val="000000"/>
                </a:solidFill>
                <a:latin typeface="Arial" charset="0"/>
              </a:rPr>
              <a:t>ọc:</a:t>
            </a:r>
          </a:p>
        </p:txBody>
      </p:sp>
      <p:sp>
        <p:nvSpPr>
          <p:cNvPr id="11269" name="Text Box 53"/>
          <p:cNvSpPr txBox="1">
            <a:spLocks noChangeArrowheads="1"/>
          </p:cNvSpPr>
          <p:nvPr/>
        </p:nvSpPr>
        <p:spPr bwMode="auto">
          <a:xfrm>
            <a:off x="228600" y="1447800"/>
            <a:ext cx="8458200" cy="1754188"/>
          </a:xfrm>
          <a:prstGeom prst="rect">
            <a:avLst/>
          </a:prstGeom>
          <a:noFill/>
          <a:ln w="9525" algn="ctr">
            <a:noFill/>
            <a:miter lim="800000"/>
            <a:headEnd/>
            <a:tailEnd/>
          </a:ln>
        </p:spPr>
        <p:txBody>
          <a:bodyPr>
            <a:spAutoFit/>
          </a:bodyPr>
          <a:lstStyle/>
          <a:p>
            <a:pPr>
              <a:spcBef>
                <a:spcPct val="50000"/>
              </a:spcBef>
              <a:buFont typeface="Wingdings" pitchFamily="2" charset="2"/>
              <a:buChar char="v"/>
            </a:pPr>
            <a:r>
              <a:rPr lang="en-US" sz="3600">
                <a:solidFill>
                  <a:srgbClr val="0000CC"/>
                </a:solidFill>
                <a:latin typeface="Arial" charset="0"/>
              </a:rPr>
              <a:t>Tình yêu quê h</a:t>
            </a:r>
            <a:r>
              <a:rPr lang="vi-VN" sz="3600">
                <a:solidFill>
                  <a:srgbClr val="0000CC"/>
                </a:solidFill>
                <a:latin typeface="Arial" charset="0"/>
              </a:rPr>
              <a:t>ươ</a:t>
            </a:r>
            <a:r>
              <a:rPr lang="en-US" sz="3600">
                <a:solidFill>
                  <a:srgbClr val="0000CC"/>
                </a:solidFill>
                <a:latin typeface="Arial" charset="0"/>
              </a:rPr>
              <a:t>ng, </a:t>
            </a:r>
            <a:r>
              <a:rPr lang="vi-VN" sz="3600">
                <a:solidFill>
                  <a:srgbClr val="0000CC"/>
                </a:solidFill>
                <a:latin typeface="Arial" charset="0"/>
              </a:rPr>
              <a:t>đ</a:t>
            </a:r>
            <a:r>
              <a:rPr lang="en-US" sz="3600">
                <a:solidFill>
                  <a:srgbClr val="0000CC"/>
                </a:solidFill>
                <a:latin typeface="Arial" charset="0"/>
              </a:rPr>
              <a:t>ất n</a:t>
            </a:r>
            <a:r>
              <a:rPr lang="vi-VN" sz="3600">
                <a:solidFill>
                  <a:srgbClr val="0000CC"/>
                </a:solidFill>
                <a:latin typeface="Arial" charset="0"/>
              </a:rPr>
              <a:t>ư</a:t>
            </a:r>
            <a:r>
              <a:rPr lang="en-US" sz="3600">
                <a:solidFill>
                  <a:srgbClr val="0000CC"/>
                </a:solidFill>
                <a:latin typeface="Arial" charset="0"/>
              </a:rPr>
              <a:t>ớc của tác giả thể hiện qua những câu v</a:t>
            </a:r>
            <a:r>
              <a:rPr lang="vi-VN" sz="3600">
                <a:solidFill>
                  <a:srgbClr val="0000CC"/>
                </a:solidFill>
                <a:latin typeface="Arial" charset="0"/>
              </a:rPr>
              <a:t>ă</a:t>
            </a:r>
            <a:r>
              <a:rPr lang="en-US" sz="3600">
                <a:solidFill>
                  <a:srgbClr val="0000CC"/>
                </a:solidFill>
                <a:latin typeface="Arial" charset="0"/>
              </a:rPr>
              <a:t>n nào?</a:t>
            </a:r>
          </a:p>
        </p:txBody>
      </p:sp>
      <p:sp>
        <p:nvSpPr>
          <p:cNvPr id="175162" name="Text Box 58"/>
          <p:cNvSpPr txBox="1">
            <a:spLocks noChangeArrowheads="1"/>
          </p:cNvSpPr>
          <p:nvPr/>
        </p:nvSpPr>
        <p:spPr bwMode="auto">
          <a:xfrm>
            <a:off x="0" y="2590800"/>
            <a:ext cx="9144000" cy="584200"/>
          </a:xfrm>
          <a:prstGeom prst="rect">
            <a:avLst/>
          </a:prstGeom>
          <a:noFill/>
          <a:ln w="9525" algn="ctr">
            <a:noFill/>
            <a:miter lim="800000"/>
            <a:headEnd/>
            <a:tailEnd/>
          </a:ln>
        </p:spPr>
        <p:txBody>
          <a:bodyPr>
            <a:spAutoFit/>
          </a:bodyPr>
          <a:lstStyle/>
          <a:p>
            <a:pPr>
              <a:spcBef>
                <a:spcPct val="50000"/>
              </a:spcBef>
              <a:buFont typeface="Wingdings" pitchFamily="2" charset="2"/>
              <a:buChar char="Ø"/>
            </a:pPr>
            <a:r>
              <a:rPr lang="en-US" sz="3200">
                <a:solidFill>
                  <a:srgbClr val="CC6600"/>
                </a:solidFill>
                <a:latin typeface="Arial" charset="0"/>
              </a:rPr>
              <a:t>Mặt hồ trải rộng mênh mông và lặng sóng.</a:t>
            </a:r>
          </a:p>
        </p:txBody>
      </p:sp>
      <p:sp>
        <p:nvSpPr>
          <p:cNvPr id="175164" name="Text Box 60"/>
          <p:cNvSpPr txBox="1">
            <a:spLocks noChangeArrowheads="1"/>
          </p:cNvSpPr>
          <p:nvPr/>
        </p:nvSpPr>
        <p:spPr bwMode="auto">
          <a:xfrm>
            <a:off x="0" y="2971800"/>
            <a:ext cx="8991600" cy="1066800"/>
          </a:xfrm>
          <a:prstGeom prst="rect">
            <a:avLst/>
          </a:prstGeom>
          <a:noFill/>
          <a:ln w="9525" algn="ctr">
            <a:noFill/>
            <a:miter lim="800000"/>
            <a:headEnd/>
            <a:tailEnd/>
          </a:ln>
        </p:spPr>
        <p:txBody>
          <a:bodyPr>
            <a:spAutoFit/>
          </a:bodyPr>
          <a:lstStyle/>
          <a:p>
            <a:pPr>
              <a:spcBef>
                <a:spcPct val="50000"/>
              </a:spcBef>
              <a:buFont typeface="Wingdings" pitchFamily="2" charset="2"/>
              <a:buChar char="Ø"/>
            </a:pPr>
            <a:r>
              <a:rPr lang="en-US" sz="3200">
                <a:solidFill>
                  <a:srgbClr val="CC6600"/>
                </a:solidFill>
                <a:latin typeface="Arial" charset="0"/>
              </a:rPr>
              <a:t>Luỹ tre xanh rì rào trong gió, bờ ao với những khóm khoai n</a:t>
            </a:r>
            <a:r>
              <a:rPr lang="vi-VN" sz="3200">
                <a:solidFill>
                  <a:srgbClr val="CC6600"/>
                </a:solidFill>
                <a:latin typeface="Arial" charset="0"/>
              </a:rPr>
              <a:t>ư</a:t>
            </a:r>
            <a:r>
              <a:rPr lang="en-US" sz="3200">
                <a:solidFill>
                  <a:srgbClr val="CC6600"/>
                </a:solidFill>
                <a:latin typeface="Arial" charset="0"/>
              </a:rPr>
              <a:t>ớc rung rinh.</a:t>
            </a:r>
          </a:p>
        </p:txBody>
      </p:sp>
      <p:sp>
        <p:nvSpPr>
          <p:cNvPr id="175165" name="Text Box 61"/>
          <p:cNvSpPr txBox="1">
            <a:spLocks noChangeArrowheads="1"/>
          </p:cNvSpPr>
          <p:nvPr/>
        </p:nvSpPr>
        <p:spPr bwMode="auto">
          <a:xfrm>
            <a:off x="0" y="3962400"/>
            <a:ext cx="9448800" cy="1077913"/>
          </a:xfrm>
          <a:prstGeom prst="rect">
            <a:avLst/>
          </a:prstGeom>
          <a:noFill/>
          <a:ln w="9525" algn="ctr">
            <a:noFill/>
            <a:miter lim="800000"/>
            <a:headEnd/>
            <a:tailEnd/>
          </a:ln>
        </p:spPr>
        <p:txBody>
          <a:bodyPr>
            <a:spAutoFit/>
          </a:bodyPr>
          <a:lstStyle/>
          <a:p>
            <a:pPr>
              <a:spcBef>
                <a:spcPct val="50000"/>
              </a:spcBef>
              <a:buFont typeface="Wingdings" pitchFamily="2" charset="2"/>
              <a:buChar char="Ø"/>
            </a:pPr>
            <a:r>
              <a:rPr lang="en-US" sz="3200">
                <a:solidFill>
                  <a:srgbClr val="CC6600"/>
                </a:solidFill>
                <a:latin typeface="Arial" charset="0"/>
              </a:rPr>
              <a:t>Cánh </a:t>
            </a:r>
            <a:r>
              <a:rPr lang="vi-VN" sz="3200">
                <a:solidFill>
                  <a:srgbClr val="CC6600"/>
                </a:solidFill>
                <a:latin typeface="Arial" charset="0"/>
              </a:rPr>
              <a:t>đ</a:t>
            </a:r>
            <a:r>
              <a:rPr lang="en-US" sz="3200">
                <a:solidFill>
                  <a:srgbClr val="CC6600"/>
                </a:solidFill>
                <a:latin typeface="Arial" charset="0"/>
              </a:rPr>
              <a:t>ồng với những </a:t>
            </a:r>
            <a:r>
              <a:rPr lang="vi-VN" sz="3200">
                <a:solidFill>
                  <a:srgbClr val="CC6600"/>
                </a:solidFill>
                <a:latin typeface="Arial" charset="0"/>
              </a:rPr>
              <a:t>đ</a:t>
            </a:r>
            <a:r>
              <a:rPr lang="en-US" sz="3200">
                <a:solidFill>
                  <a:srgbClr val="CC6600"/>
                </a:solidFill>
                <a:latin typeface="Arial" charset="0"/>
              </a:rPr>
              <a:t>àn trâu thung th</a:t>
            </a:r>
            <a:r>
              <a:rPr lang="vi-VN" sz="3200">
                <a:solidFill>
                  <a:srgbClr val="CC6600"/>
                </a:solidFill>
                <a:latin typeface="Arial" charset="0"/>
              </a:rPr>
              <a:t>ă</a:t>
            </a:r>
            <a:r>
              <a:rPr lang="en-US" sz="3200">
                <a:solidFill>
                  <a:srgbClr val="CC6600"/>
                </a:solidFill>
                <a:latin typeface="Arial" charset="0"/>
              </a:rPr>
              <a:t>ng gặm co.û</a:t>
            </a:r>
          </a:p>
        </p:txBody>
      </p:sp>
      <p:sp>
        <p:nvSpPr>
          <p:cNvPr id="175166" name="Text Box 62"/>
          <p:cNvSpPr txBox="1">
            <a:spLocks noChangeArrowheads="1"/>
          </p:cNvSpPr>
          <p:nvPr/>
        </p:nvSpPr>
        <p:spPr bwMode="auto">
          <a:xfrm>
            <a:off x="0" y="4419600"/>
            <a:ext cx="8991600" cy="1077913"/>
          </a:xfrm>
          <a:prstGeom prst="rect">
            <a:avLst/>
          </a:prstGeom>
          <a:noFill/>
          <a:ln w="9525" algn="ctr">
            <a:noFill/>
            <a:miter lim="800000"/>
            <a:headEnd/>
            <a:tailEnd/>
          </a:ln>
        </p:spPr>
        <p:txBody>
          <a:bodyPr>
            <a:spAutoFit/>
          </a:bodyPr>
          <a:lstStyle/>
          <a:p>
            <a:pPr>
              <a:spcBef>
                <a:spcPct val="50000"/>
              </a:spcBef>
              <a:buFont typeface="Wingdings" pitchFamily="2" charset="2"/>
              <a:buChar char="Ø"/>
            </a:pPr>
            <a:r>
              <a:rPr lang="en-US" sz="3200">
                <a:solidFill>
                  <a:srgbClr val="CC6600"/>
                </a:solidFill>
                <a:latin typeface="Arial" charset="0"/>
              </a:rPr>
              <a:t>Dòng sông với những </a:t>
            </a:r>
            <a:r>
              <a:rPr lang="vi-VN" sz="3200">
                <a:solidFill>
                  <a:srgbClr val="CC6600"/>
                </a:solidFill>
                <a:latin typeface="Arial" charset="0"/>
              </a:rPr>
              <a:t>đ</a:t>
            </a:r>
            <a:r>
              <a:rPr lang="en-US" sz="3200">
                <a:solidFill>
                  <a:srgbClr val="CC6600"/>
                </a:solidFill>
                <a:latin typeface="Arial" charset="0"/>
              </a:rPr>
              <a:t>oàn thuyền ng</a:t>
            </a:r>
            <a:r>
              <a:rPr lang="vi-VN" sz="3200">
                <a:solidFill>
                  <a:srgbClr val="CC6600"/>
                </a:solidFill>
                <a:latin typeface="Arial" charset="0"/>
              </a:rPr>
              <a:t>ư</a:t>
            </a:r>
            <a:r>
              <a:rPr lang="en-US" sz="3200">
                <a:solidFill>
                  <a:srgbClr val="CC6600"/>
                </a:solidFill>
                <a:latin typeface="Arial" charset="0"/>
              </a:rPr>
              <a:t>ợc xuôi.</a:t>
            </a:r>
          </a:p>
        </p:txBody>
      </p:sp>
      <p:sp>
        <p:nvSpPr>
          <p:cNvPr id="175167" name="Text Box 63"/>
          <p:cNvSpPr txBox="1">
            <a:spLocks noChangeArrowheads="1"/>
          </p:cNvSpPr>
          <p:nvPr/>
        </p:nvSpPr>
        <p:spPr bwMode="auto">
          <a:xfrm>
            <a:off x="0" y="4876800"/>
            <a:ext cx="8915400" cy="584200"/>
          </a:xfrm>
          <a:prstGeom prst="rect">
            <a:avLst/>
          </a:prstGeom>
          <a:noFill/>
          <a:ln w="9525" algn="ctr">
            <a:noFill/>
            <a:miter lim="800000"/>
            <a:headEnd/>
            <a:tailEnd/>
          </a:ln>
        </p:spPr>
        <p:txBody>
          <a:bodyPr>
            <a:spAutoFit/>
          </a:bodyPr>
          <a:lstStyle/>
          <a:p>
            <a:pPr>
              <a:spcBef>
                <a:spcPct val="50000"/>
              </a:spcBef>
              <a:buFont typeface="Wingdings" pitchFamily="2" charset="2"/>
              <a:buChar char="Ø"/>
            </a:pPr>
            <a:r>
              <a:rPr lang="en-US" sz="3200">
                <a:solidFill>
                  <a:srgbClr val="CC6600"/>
                </a:solidFill>
                <a:latin typeface="Arial" charset="0"/>
              </a:rPr>
              <a:t>Trên tầng cao cánh chú là </a:t>
            </a:r>
            <a:r>
              <a:rPr lang="vi-VN" sz="3200">
                <a:solidFill>
                  <a:srgbClr val="CC6600"/>
                </a:solidFill>
                <a:latin typeface="Arial" charset="0"/>
              </a:rPr>
              <a:t>đ</a:t>
            </a:r>
            <a:r>
              <a:rPr lang="en-US" sz="3200">
                <a:solidFill>
                  <a:srgbClr val="CC6600"/>
                </a:solidFill>
                <a:latin typeface="Arial" charset="0"/>
              </a:rPr>
              <a:t>àn cò </a:t>
            </a:r>
            <a:r>
              <a:rPr lang="vi-VN" sz="3200">
                <a:solidFill>
                  <a:srgbClr val="CC6600"/>
                </a:solidFill>
                <a:latin typeface="Arial" charset="0"/>
              </a:rPr>
              <a:t>đ</a:t>
            </a:r>
            <a:r>
              <a:rPr lang="en-US" sz="3200">
                <a:solidFill>
                  <a:srgbClr val="CC6600"/>
                </a:solidFill>
                <a:latin typeface="Arial" charset="0"/>
              </a:rPr>
              <a:t>ang bay.</a:t>
            </a:r>
          </a:p>
        </p:txBody>
      </p:sp>
      <p:sp>
        <p:nvSpPr>
          <p:cNvPr id="175168" name="Text Box 64"/>
          <p:cNvSpPr txBox="1">
            <a:spLocks noChangeArrowheads="1"/>
          </p:cNvSpPr>
          <p:nvPr/>
        </p:nvSpPr>
        <p:spPr bwMode="auto">
          <a:xfrm>
            <a:off x="0" y="5410200"/>
            <a:ext cx="8763000" cy="579438"/>
          </a:xfrm>
          <a:prstGeom prst="rect">
            <a:avLst/>
          </a:prstGeom>
          <a:noFill/>
          <a:ln w="9525" algn="ctr">
            <a:noFill/>
            <a:miter lim="800000"/>
            <a:headEnd/>
            <a:tailEnd/>
          </a:ln>
        </p:spPr>
        <p:txBody>
          <a:bodyPr>
            <a:spAutoFit/>
          </a:bodyPr>
          <a:lstStyle/>
          <a:p>
            <a:pPr>
              <a:spcBef>
                <a:spcPct val="50000"/>
              </a:spcBef>
              <a:buFont typeface="Wingdings" pitchFamily="2" charset="2"/>
              <a:buChar char="Ø"/>
            </a:pPr>
            <a:r>
              <a:rPr lang="en-US" sz="3200">
                <a:solidFill>
                  <a:srgbClr val="CC6600"/>
                </a:solidFill>
                <a:latin typeface="Arial" charset="0"/>
              </a:rPr>
              <a:t>Là trời xanh trong và cao vút.</a:t>
            </a:r>
          </a:p>
        </p:txBody>
      </p:sp>
      <p:pic>
        <p:nvPicPr>
          <p:cNvPr id="175170" name="Picture 66" descr="TreViet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75171" name="Picture 67" descr="imagesCAZ1CBDF"/>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75175" name="Picture 71" descr="images1631094_co3_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175176" name="Picture 72" descr="A_Dreamy_World_2654th36"/>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175178" name="Picture 74" descr="IMG_0385"/>
          <p:cNvPicPr>
            <a:picLocks noChangeAspect="1" noChangeArrowheads="1"/>
          </p:cNvPicPr>
          <p:nvPr/>
        </p:nvPicPr>
        <p:blipFill>
          <a:blip r:embed="rId6"/>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75162"/>
                                        </p:tgtEl>
                                        <p:attrNameLst>
                                          <p:attrName>style.visibility</p:attrName>
                                        </p:attrNameLst>
                                      </p:cBhvr>
                                      <p:to>
                                        <p:strVal val="visible"/>
                                      </p:to>
                                    </p:set>
                                    <p:animEffect transition="in" filter="barn(inHorizontal)">
                                      <p:cBhvr>
                                        <p:cTn id="7" dur="1000"/>
                                        <p:tgtEl>
                                          <p:spTgt spid="175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5164"/>
                                        </p:tgtEl>
                                        <p:attrNameLst>
                                          <p:attrName>style.visibility</p:attrName>
                                        </p:attrNameLst>
                                      </p:cBhvr>
                                      <p:to>
                                        <p:strVal val="visible"/>
                                      </p:to>
                                    </p:set>
                                    <p:animEffect transition="in" filter="fade">
                                      <p:cBhvr>
                                        <p:cTn id="12" dur="1000"/>
                                        <p:tgtEl>
                                          <p:spTgt spid="175164"/>
                                        </p:tgtEl>
                                      </p:cBhvr>
                                    </p:animEffect>
                                    <p:anim calcmode="lin" valueType="num">
                                      <p:cBhvr>
                                        <p:cTn id="13" dur="1000" fill="hold"/>
                                        <p:tgtEl>
                                          <p:spTgt spid="175164"/>
                                        </p:tgtEl>
                                        <p:attrNameLst>
                                          <p:attrName>ppt_x</p:attrName>
                                        </p:attrNameLst>
                                      </p:cBhvr>
                                      <p:tavLst>
                                        <p:tav tm="0">
                                          <p:val>
                                            <p:strVal val="#ppt_x"/>
                                          </p:val>
                                        </p:tav>
                                        <p:tav tm="100000">
                                          <p:val>
                                            <p:strVal val="#ppt_x"/>
                                          </p:val>
                                        </p:tav>
                                      </p:tavLst>
                                    </p:anim>
                                    <p:anim calcmode="lin" valueType="num">
                                      <p:cBhvr>
                                        <p:cTn id="14" dur="1000" fill="hold"/>
                                        <p:tgtEl>
                                          <p:spTgt spid="17516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175170"/>
                                        </p:tgtEl>
                                        <p:attrNameLst>
                                          <p:attrName>style.visibility</p:attrName>
                                        </p:attrNameLst>
                                      </p:cBhvr>
                                      <p:to>
                                        <p:strVal val="visible"/>
                                      </p:to>
                                    </p:set>
                                    <p:anim calcmode="lin" valueType="num">
                                      <p:cBhvr>
                                        <p:cTn id="19" dur="1000" fill="hold"/>
                                        <p:tgtEl>
                                          <p:spTgt spid="175170"/>
                                        </p:tgtEl>
                                        <p:attrNameLst>
                                          <p:attrName>ppt_x</p:attrName>
                                        </p:attrNameLst>
                                      </p:cBhvr>
                                      <p:tavLst>
                                        <p:tav tm="0">
                                          <p:val>
                                            <p:strVal val="#ppt_x-.2"/>
                                          </p:val>
                                        </p:tav>
                                        <p:tav tm="100000">
                                          <p:val>
                                            <p:strVal val="#ppt_x"/>
                                          </p:val>
                                        </p:tav>
                                      </p:tavLst>
                                    </p:anim>
                                    <p:anim calcmode="lin" valueType="num">
                                      <p:cBhvr>
                                        <p:cTn id="20" dur="1000" fill="hold"/>
                                        <p:tgtEl>
                                          <p:spTgt spid="17517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7517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xit" presetSubtype="10" fill="hold" nodeType="clickEffect">
                                  <p:stCondLst>
                                    <p:cond delay="0"/>
                                  </p:stCondLst>
                                  <p:childTnLst>
                                    <p:animEffect transition="out" filter="checkerboard(across)">
                                      <p:cBhvr>
                                        <p:cTn id="25" dur="1000"/>
                                        <p:tgtEl>
                                          <p:spTgt spid="175170"/>
                                        </p:tgtEl>
                                      </p:cBhvr>
                                    </p:animEffect>
                                    <p:set>
                                      <p:cBhvr>
                                        <p:cTn id="26" dur="1" fill="hold">
                                          <p:stCondLst>
                                            <p:cond delay="999"/>
                                          </p:stCondLst>
                                        </p:cTn>
                                        <p:tgtEl>
                                          <p:spTgt spid="17517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175178"/>
                                        </p:tgtEl>
                                        <p:attrNameLst>
                                          <p:attrName>style.visibility</p:attrName>
                                        </p:attrNameLst>
                                      </p:cBhvr>
                                      <p:to>
                                        <p:strVal val="visible"/>
                                      </p:to>
                                    </p:set>
                                    <p:animEffect transition="in" filter="fade">
                                      <p:cBhvr>
                                        <p:cTn id="31" dur="1000"/>
                                        <p:tgtEl>
                                          <p:spTgt spid="175178"/>
                                        </p:tgtEl>
                                      </p:cBhvr>
                                    </p:animEffect>
                                    <p:anim calcmode="lin" valueType="num">
                                      <p:cBhvr>
                                        <p:cTn id="32" dur="1000" fill="hold"/>
                                        <p:tgtEl>
                                          <p:spTgt spid="175178"/>
                                        </p:tgtEl>
                                        <p:attrNameLst>
                                          <p:attrName>ppt_x</p:attrName>
                                        </p:attrNameLst>
                                      </p:cBhvr>
                                      <p:tavLst>
                                        <p:tav tm="0">
                                          <p:val>
                                            <p:strVal val="#ppt_x"/>
                                          </p:val>
                                        </p:tav>
                                        <p:tav tm="100000">
                                          <p:val>
                                            <p:strVal val="#ppt_x"/>
                                          </p:val>
                                        </p:tav>
                                      </p:tavLst>
                                    </p:anim>
                                    <p:anim calcmode="lin" valueType="num">
                                      <p:cBhvr>
                                        <p:cTn id="33" dur="1000" fill="hold"/>
                                        <p:tgtEl>
                                          <p:spTgt spid="175178"/>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xit" presetSubtype="16" fill="hold" nodeType="clickEffect">
                                  <p:stCondLst>
                                    <p:cond delay="0"/>
                                  </p:stCondLst>
                                  <p:childTnLst>
                                    <p:animEffect transition="out" filter="diamond(in)">
                                      <p:cBhvr>
                                        <p:cTn id="37" dur="1000"/>
                                        <p:tgtEl>
                                          <p:spTgt spid="175178"/>
                                        </p:tgtEl>
                                      </p:cBhvr>
                                    </p:animEffect>
                                    <p:set>
                                      <p:cBhvr>
                                        <p:cTn id="38" dur="1" fill="hold">
                                          <p:stCondLst>
                                            <p:cond delay="999"/>
                                          </p:stCondLst>
                                        </p:cTn>
                                        <p:tgtEl>
                                          <p:spTgt spid="175178"/>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75165"/>
                                        </p:tgtEl>
                                        <p:attrNameLst>
                                          <p:attrName>style.visibility</p:attrName>
                                        </p:attrNameLst>
                                      </p:cBhvr>
                                      <p:to>
                                        <p:strVal val="visible"/>
                                      </p:to>
                                    </p:set>
                                    <p:anim calcmode="lin" valueType="num">
                                      <p:cBhvr>
                                        <p:cTn id="43" dur="1000" fill="hold"/>
                                        <p:tgtEl>
                                          <p:spTgt spid="175165"/>
                                        </p:tgtEl>
                                        <p:attrNameLst>
                                          <p:attrName>ppt_x</p:attrName>
                                        </p:attrNameLst>
                                      </p:cBhvr>
                                      <p:tavLst>
                                        <p:tav tm="0">
                                          <p:val>
                                            <p:strVal val="#ppt_x-.2"/>
                                          </p:val>
                                        </p:tav>
                                        <p:tav tm="100000">
                                          <p:val>
                                            <p:strVal val="#ppt_x"/>
                                          </p:val>
                                        </p:tav>
                                      </p:tavLst>
                                    </p:anim>
                                    <p:anim calcmode="lin" valueType="num">
                                      <p:cBhvr>
                                        <p:cTn id="44" dur="1000" fill="hold"/>
                                        <p:tgtEl>
                                          <p:spTgt spid="175165"/>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7516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0" presetClass="entr" presetSubtype="0" fill="hold" nodeType="clickEffect">
                                  <p:stCondLst>
                                    <p:cond delay="0"/>
                                  </p:stCondLst>
                                  <p:childTnLst>
                                    <p:set>
                                      <p:cBhvr>
                                        <p:cTn id="49" dur="1" fill="hold">
                                          <p:stCondLst>
                                            <p:cond delay="0"/>
                                          </p:stCondLst>
                                        </p:cTn>
                                        <p:tgtEl>
                                          <p:spTgt spid="175171"/>
                                        </p:tgtEl>
                                        <p:attrNameLst>
                                          <p:attrName>style.visibility</p:attrName>
                                        </p:attrNameLst>
                                      </p:cBhvr>
                                      <p:to>
                                        <p:strVal val="visible"/>
                                      </p:to>
                                    </p:set>
                                    <p:animEffect transition="in" filter="wedge">
                                      <p:cBhvr>
                                        <p:cTn id="50" dur="1000"/>
                                        <p:tgtEl>
                                          <p:spTgt spid="17517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xit" presetSubtype="10" fill="hold" nodeType="clickEffect">
                                  <p:stCondLst>
                                    <p:cond delay="0"/>
                                  </p:stCondLst>
                                  <p:childTnLst>
                                    <p:animEffect transition="out" filter="checkerboard(across)">
                                      <p:cBhvr>
                                        <p:cTn id="54" dur="1000"/>
                                        <p:tgtEl>
                                          <p:spTgt spid="175171"/>
                                        </p:tgtEl>
                                      </p:cBhvr>
                                    </p:animEffect>
                                    <p:set>
                                      <p:cBhvr>
                                        <p:cTn id="55" dur="1" fill="hold">
                                          <p:stCondLst>
                                            <p:cond delay="999"/>
                                          </p:stCondLst>
                                        </p:cTn>
                                        <p:tgtEl>
                                          <p:spTgt spid="175171"/>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75166">
                                            <p:txEl>
                                              <p:pRg st="0" end="0"/>
                                            </p:txEl>
                                          </p:spTgt>
                                        </p:tgtEl>
                                        <p:attrNameLst>
                                          <p:attrName>style.visibility</p:attrName>
                                        </p:attrNameLst>
                                      </p:cBhvr>
                                      <p:to>
                                        <p:strVal val="visible"/>
                                      </p:to>
                                    </p:set>
                                    <p:animEffect transition="in" filter="fade">
                                      <p:cBhvr>
                                        <p:cTn id="60" dur="1000"/>
                                        <p:tgtEl>
                                          <p:spTgt spid="175166">
                                            <p:txEl>
                                              <p:pRg st="0" end="0"/>
                                            </p:txEl>
                                          </p:spTgt>
                                        </p:tgtEl>
                                      </p:cBhvr>
                                    </p:animEffect>
                                    <p:anim calcmode="lin" valueType="num">
                                      <p:cBhvr>
                                        <p:cTn id="61" dur="1000" fill="hold"/>
                                        <p:tgtEl>
                                          <p:spTgt spid="175166">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751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175167"/>
                                        </p:tgtEl>
                                        <p:attrNameLst>
                                          <p:attrName>style.visibility</p:attrName>
                                        </p:attrNameLst>
                                      </p:cBhvr>
                                      <p:to>
                                        <p:strVal val="visible"/>
                                      </p:to>
                                    </p:set>
                                    <p:anim calcmode="lin" valueType="num">
                                      <p:cBhvr>
                                        <p:cTn id="67" dur="1000" fill="hold"/>
                                        <p:tgtEl>
                                          <p:spTgt spid="175167"/>
                                        </p:tgtEl>
                                        <p:attrNameLst>
                                          <p:attrName>ppt_x</p:attrName>
                                        </p:attrNameLst>
                                      </p:cBhvr>
                                      <p:tavLst>
                                        <p:tav tm="0">
                                          <p:val>
                                            <p:strVal val="#ppt_x-.2"/>
                                          </p:val>
                                        </p:tav>
                                        <p:tav tm="100000">
                                          <p:val>
                                            <p:strVal val="#ppt_x"/>
                                          </p:val>
                                        </p:tav>
                                      </p:tavLst>
                                    </p:anim>
                                    <p:anim calcmode="lin" valueType="num">
                                      <p:cBhvr>
                                        <p:cTn id="68" dur="1000" fill="hold"/>
                                        <p:tgtEl>
                                          <p:spTgt spid="175167"/>
                                        </p:tgtEl>
                                        <p:attrNameLst>
                                          <p:attrName>ppt_y</p:attrName>
                                        </p:attrNameLst>
                                      </p:cBhvr>
                                      <p:tavLst>
                                        <p:tav tm="0">
                                          <p:val>
                                            <p:strVal val="#ppt_y"/>
                                          </p:val>
                                        </p:tav>
                                        <p:tav tm="100000">
                                          <p:val>
                                            <p:strVal val="#ppt_y"/>
                                          </p:val>
                                        </p:tav>
                                      </p:tavLst>
                                    </p:anim>
                                    <p:animEffect transition="in" filter="wipe(right)" prLst="gradientSize: 0.1">
                                      <p:cBhvr>
                                        <p:cTn id="69" dur="1000"/>
                                        <p:tgtEl>
                                          <p:spTgt spid="17516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nodeType="clickEffect">
                                  <p:stCondLst>
                                    <p:cond delay="0"/>
                                  </p:stCondLst>
                                  <p:childTnLst>
                                    <p:set>
                                      <p:cBhvr>
                                        <p:cTn id="73" dur="1" fill="hold">
                                          <p:stCondLst>
                                            <p:cond delay="0"/>
                                          </p:stCondLst>
                                        </p:cTn>
                                        <p:tgtEl>
                                          <p:spTgt spid="175175"/>
                                        </p:tgtEl>
                                        <p:attrNameLst>
                                          <p:attrName>style.visibility</p:attrName>
                                        </p:attrNameLst>
                                      </p:cBhvr>
                                      <p:to>
                                        <p:strVal val="visible"/>
                                      </p:to>
                                    </p:set>
                                    <p:animEffect transition="in" filter="fade">
                                      <p:cBhvr>
                                        <p:cTn id="74" dur="1000"/>
                                        <p:tgtEl>
                                          <p:spTgt spid="175175"/>
                                        </p:tgtEl>
                                      </p:cBhvr>
                                    </p:animEffect>
                                    <p:anim calcmode="lin" valueType="num">
                                      <p:cBhvr>
                                        <p:cTn id="75" dur="1000" fill="hold"/>
                                        <p:tgtEl>
                                          <p:spTgt spid="175175"/>
                                        </p:tgtEl>
                                        <p:attrNameLst>
                                          <p:attrName>ppt_x</p:attrName>
                                        </p:attrNameLst>
                                      </p:cBhvr>
                                      <p:tavLst>
                                        <p:tav tm="0">
                                          <p:val>
                                            <p:strVal val="#ppt_x"/>
                                          </p:val>
                                        </p:tav>
                                        <p:tav tm="100000">
                                          <p:val>
                                            <p:strVal val="#ppt_x"/>
                                          </p:val>
                                        </p:tav>
                                      </p:tavLst>
                                    </p:anim>
                                    <p:anim calcmode="lin" valueType="num">
                                      <p:cBhvr>
                                        <p:cTn id="76" dur="1000" fill="hold"/>
                                        <p:tgtEl>
                                          <p:spTgt spid="175175"/>
                                        </p:tgtEl>
                                        <p:attrNameLst>
                                          <p:attrName>ppt_y</p:attrName>
                                        </p:attrNameLst>
                                      </p:cBhvr>
                                      <p:tavLst>
                                        <p:tav tm="0">
                                          <p:val>
                                            <p:strVal val="#ppt_y+.1"/>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17" presetClass="exit" presetSubtype="10" fill="hold" nodeType="clickEffect">
                                  <p:stCondLst>
                                    <p:cond delay="0"/>
                                  </p:stCondLst>
                                  <p:childTnLst>
                                    <p:anim calcmode="lin" valueType="num">
                                      <p:cBhvr>
                                        <p:cTn id="80" dur="1000"/>
                                        <p:tgtEl>
                                          <p:spTgt spid="175175"/>
                                        </p:tgtEl>
                                        <p:attrNameLst>
                                          <p:attrName>ppt_w</p:attrName>
                                        </p:attrNameLst>
                                      </p:cBhvr>
                                      <p:tavLst>
                                        <p:tav tm="0">
                                          <p:val>
                                            <p:strVal val="ppt_w"/>
                                          </p:val>
                                        </p:tav>
                                        <p:tav tm="100000">
                                          <p:val>
                                            <p:fltVal val="0"/>
                                          </p:val>
                                        </p:tav>
                                      </p:tavLst>
                                    </p:anim>
                                    <p:anim calcmode="lin" valueType="num">
                                      <p:cBhvr>
                                        <p:cTn id="81" dur="1000"/>
                                        <p:tgtEl>
                                          <p:spTgt spid="175175"/>
                                        </p:tgtEl>
                                        <p:attrNameLst>
                                          <p:attrName>ppt_h</p:attrName>
                                        </p:attrNameLst>
                                      </p:cBhvr>
                                      <p:tavLst>
                                        <p:tav tm="0">
                                          <p:val>
                                            <p:strVal val="ppt_h"/>
                                          </p:val>
                                        </p:tav>
                                        <p:tav tm="100000">
                                          <p:val>
                                            <p:strVal val="ppt_h"/>
                                          </p:val>
                                        </p:tav>
                                      </p:tavLst>
                                    </p:anim>
                                    <p:set>
                                      <p:cBhvr>
                                        <p:cTn id="82" dur="1" fill="hold">
                                          <p:stCondLst>
                                            <p:cond delay="999"/>
                                          </p:stCondLst>
                                        </p:cTn>
                                        <p:tgtEl>
                                          <p:spTgt spid="175175"/>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75168"/>
                                        </p:tgtEl>
                                        <p:attrNameLst>
                                          <p:attrName>style.visibility</p:attrName>
                                        </p:attrNameLst>
                                      </p:cBhvr>
                                      <p:to>
                                        <p:strVal val="visible"/>
                                      </p:to>
                                    </p:set>
                                    <p:animEffect transition="in" filter="fade">
                                      <p:cBhvr>
                                        <p:cTn id="87" dur="1000"/>
                                        <p:tgtEl>
                                          <p:spTgt spid="175168"/>
                                        </p:tgtEl>
                                      </p:cBhvr>
                                    </p:animEffect>
                                    <p:anim calcmode="lin" valueType="num">
                                      <p:cBhvr>
                                        <p:cTn id="88" dur="1000" fill="hold"/>
                                        <p:tgtEl>
                                          <p:spTgt spid="175168"/>
                                        </p:tgtEl>
                                        <p:attrNameLst>
                                          <p:attrName>ppt_x</p:attrName>
                                        </p:attrNameLst>
                                      </p:cBhvr>
                                      <p:tavLst>
                                        <p:tav tm="0">
                                          <p:val>
                                            <p:strVal val="#ppt_x"/>
                                          </p:val>
                                        </p:tav>
                                        <p:tav tm="100000">
                                          <p:val>
                                            <p:strVal val="#ppt_x"/>
                                          </p:val>
                                        </p:tav>
                                      </p:tavLst>
                                    </p:anim>
                                    <p:anim calcmode="lin" valueType="num">
                                      <p:cBhvr>
                                        <p:cTn id="89" dur="1000" fill="hold"/>
                                        <p:tgtEl>
                                          <p:spTgt spid="175168"/>
                                        </p:tgtEl>
                                        <p:attrNameLst>
                                          <p:attrName>ppt_y</p:attrName>
                                        </p:attrNameLst>
                                      </p:cBhvr>
                                      <p:tavLst>
                                        <p:tav tm="0">
                                          <p:val>
                                            <p:strVal val="#ppt_y+.1"/>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42" presetClass="entr" presetSubtype="0" fill="hold" nodeType="clickEffect">
                                  <p:stCondLst>
                                    <p:cond delay="0"/>
                                  </p:stCondLst>
                                  <p:childTnLst>
                                    <p:set>
                                      <p:cBhvr>
                                        <p:cTn id="93" dur="1" fill="hold">
                                          <p:stCondLst>
                                            <p:cond delay="0"/>
                                          </p:stCondLst>
                                        </p:cTn>
                                        <p:tgtEl>
                                          <p:spTgt spid="175176"/>
                                        </p:tgtEl>
                                        <p:attrNameLst>
                                          <p:attrName>style.visibility</p:attrName>
                                        </p:attrNameLst>
                                      </p:cBhvr>
                                      <p:to>
                                        <p:strVal val="visible"/>
                                      </p:to>
                                    </p:set>
                                    <p:animEffect transition="in" filter="fade">
                                      <p:cBhvr>
                                        <p:cTn id="94" dur="1000"/>
                                        <p:tgtEl>
                                          <p:spTgt spid="175176"/>
                                        </p:tgtEl>
                                      </p:cBhvr>
                                    </p:animEffect>
                                    <p:anim calcmode="lin" valueType="num">
                                      <p:cBhvr>
                                        <p:cTn id="95" dur="1000" fill="hold"/>
                                        <p:tgtEl>
                                          <p:spTgt spid="175176"/>
                                        </p:tgtEl>
                                        <p:attrNameLst>
                                          <p:attrName>ppt_x</p:attrName>
                                        </p:attrNameLst>
                                      </p:cBhvr>
                                      <p:tavLst>
                                        <p:tav tm="0">
                                          <p:val>
                                            <p:strVal val="#ppt_x"/>
                                          </p:val>
                                        </p:tav>
                                        <p:tav tm="100000">
                                          <p:val>
                                            <p:strVal val="#ppt_x"/>
                                          </p:val>
                                        </p:tav>
                                      </p:tavLst>
                                    </p:anim>
                                    <p:anim calcmode="lin" valueType="num">
                                      <p:cBhvr>
                                        <p:cTn id="96" dur="1000" fill="hold"/>
                                        <p:tgtEl>
                                          <p:spTgt spid="175176"/>
                                        </p:tgtEl>
                                        <p:attrNameLst>
                                          <p:attrName>ppt_y</p:attrName>
                                        </p:attrNameLst>
                                      </p:cBhvr>
                                      <p:tavLst>
                                        <p:tav tm="0">
                                          <p:val>
                                            <p:strVal val="#ppt_y+.1"/>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8" presetClass="exit" presetSubtype="16" fill="hold" nodeType="clickEffect">
                                  <p:stCondLst>
                                    <p:cond delay="0"/>
                                  </p:stCondLst>
                                  <p:childTnLst>
                                    <p:animEffect transition="out" filter="diamond(in)">
                                      <p:cBhvr>
                                        <p:cTn id="100" dur="1000"/>
                                        <p:tgtEl>
                                          <p:spTgt spid="175176"/>
                                        </p:tgtEl>
                                      </p:cBhvr>
                                    </p:animEffect>
                                    <p:set>
                                      <p:cBhvr>
                                        <p:cTn id="101" dur="1" fill="hold">
                                          <p:stCondLst>
                                            <p:cond delay="999"/>
                                          </p:stCondLst>
                                        </p:cTn>
                                        <p:tgtEl>
                                          <p:spTgt spid="1751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62" grpId="0"/>
      <p:bldP spid="175164" grpId="0"/>
      <p:bldP spid="175165" grpId="0"/>
      <p:bldP spid="175167" grpId="0"/>
      <p:bldP spid="1751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025"/>
            <a:ext cx="9144000" cy="993775"/>
          </a:xfrm>
        </p:spPr>
        <p:txBody>
          <a:bodyPr/>
          <a:lstStyle/>
          <a:p>
            <a:r>
              <a:rPr lang="en-US" sz="4000" b="1" i="1" smtClean="0">
                <a:solidFill>
                  <a:srgbClr val="FF0000"/>
                </a:solidFill>
                <a:latin typeface="Times New Roman" pitchFamily="18" charset="0"/>
                <a:cs typeface="Times New Roman" pitchFamily="18" charset="0"/>
              </a:rPr>
              <a:t>II. Tìm hiểu bài</a:t>
            </a:r>
            <a:endParaRPr lang="en-US" sz="4000" b="1" i="1">
              <a:solidFill>
                <a:srgbClr val="FF0000"/>
              </a:solidFill>
              <a:latin typeface="Times New Roman" pitchFamily="18" charset="0"/>
              <a:cs typeface="Times New Roman" pitchFamily="18" charset="0"/>
            </a:endParaRPr>
          </a:p>
        </p:txBody>
      </p:sp>
      <p:sp>
        <p:nvSpPr>
          <p:cNvPr id="5" name="Cloud 4"/>
          <p:cNvSpPr/>
          <p:nvPr/>
        </p:nvSpPr>
        <p:spPr bwMode="auto">
          <a:xfrm>
            <a:off x="0" y="1066800"/>
            <a:ext cx="8229600" cy="1981200"/>
          </a:xfrm>
          <a:prstGeom prst="cloud">
            <a:avLst/>
          </a:prstGeom>
          <a:solidFill>
            <a:schemeClr val="tx2"/>
          </a:solidFill>
          <a:ln w="9525" cap="flat" cmpd="sng" algn="ctr">
            <a:solidFill>
              <a:srgbClr val="00B05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smtClean="0">
                <a:latin typeface="Times New Roman" pitchFamily="18" charset="0"/>
                <a:cs typeface="Times New Roman" pitchFamily="18" charset="0"/>
              </a:rPr>
              <a:t>1.C</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hú</a:t>
            </a:r>
            <a:r>
              <a:rPr kumimoji="0" lang="en-US" sz="2400" b="0" i="0" u="none" strike="noStrike" cap="none" normalizeH="0" smtClean="0">
                <a:ln>
                  <a:noFill/>
                </a:ln>
                <a:solidFill>
                  <a:schemeClr val="tx1"/>
                </a:solidFill>
                <a:effectLst/>
                <a:latin typeface="Times New Roman" pitchFamily="18" charset="0"/>
                <a:cs typeface="Times New Roman" pitchFamily="18" charset="0"/>
              </a:rPr>
              <a:t> chuồn chuồn được miêu tả bằng những hình ảnh</a:t>
            </a:r>
            <a:endParaRPr lang="en-US" sz="2400">
              <a:latin typeface="Times New Roman" pitchFamily="18" charset="0"/>
              <a:cs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smtClean="0">
                <a:ln>
                  <a:noFill/>
                </a:ln>
                <a:solidFill>
                  <a:schemeClr val="tx1"/>
                </a:solidFill>
                <a:effectLst/>
                <a:latin typeface="Times New Roman" pitchFamily="18" charset="0"/>
                <a:cs typeface="Times New Roman" pitchFamily="18" charset="0"/>
              </a:rPr>
              <a:t>so sánh nào?</a:t>
            </a:r>
          </a:p>
        </p:txBody>
      </p:sp>
      <p:sp>
        <p:nvSpPr>
          <p:cNvPr id="6" name="Horizontal Scroll 5"/>
          <p:cNvSpPr/>
          <p:nvPr/>
        </p:nvSpPr>
        <p:spPr bwMode="auto">
          <a:xfrm>
            <a:off x="76200" y="3657600"/>
            <a:ext cx="8991600" cy="3048000"/>
          </a:xfrm>
          <a:prstGeom prst="horizontalScroll">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smtClean="0">
                <a:ln>
                  <a:noFill/>
                </a:ln>
                <a:solidFill>
                  <a:schemeClr val="tx2"/>
                </a:solidFill>
                <a:effectLst/>
                <a:latin typeface="Times New Roman" pitchFamily="18" charset="0"/>
                <a:cs typeface="Times New Roman" pitchFamily="18" charset="0"/>
              </a:rPr>
              <a:t>- Bốn</a:t>
            </a:r>
            <a:r>
              <a:rPr kumimoji="0" lang="en-US" sz="2400" b="0" i="0" u="none" strike="noStrike" cap="none" normalizeH="0" smtClean="0">
                <a:ln>
                  <a:noFill/>
                </a:ln>
                <a:solidFill>
                  <a:schemeClr val="tx2"/>
                </a:solidFill>
                <a:effectLst/>
                <a:latin typeface="Times New Roman" pitchFamily="18" charset="0"/>
                <a:cs typeface="Times New Roman" pitchFamily="18" charset="0"/>
              </a:rPr>
              <a:t> cái cánh mỏng như giấy bóng.</a:t>
            </a:r>
          </a:p>
          <a:p>
            <a:pPr marR="0" algn="l" defTabSz="914400" rtl="0" eaLnBrk="0" fontAlgn="base" latinLnBrk="0" hangingPunct="0">
              <a:lnSpc>
                <a:spcPct val="100000"/>
              </a:lnSpc>
              <a:spcBef>
                <a:spcPct val="0"/>
              </a:spcBef>
              <a:spcAft>
                <a:spcPct val="0"/>
              </a:spcAft>
              <a:buClrTx/>
              <a:buSzTx/>
              <a:tabLst/>
            </a:pPr>
            <a:r>
              <a:rPr lang="en-US" sz="2400" smtClean="0">
                <a:solidFill>
                  <a:schemeClr val="tx2"/>
                </a:solidFill>
                <a:latin typeface="Times New Roman" pitchFamily="18" charset="0"/>
                <a:cs typeface="Times New Roman" pitchFamily="18" charset="0"/>
              </a:rPr>
              <a:t>- Hai con mắt long lanh như thủy tinh.</a:t>
            </a:r>
          </a:p>
          <a:p>
            <a:pPr marR="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smtClean="0">
                <a:ln>
                  <a:noFill/>
                </a:ln>
                <a:solidFill>
                  <a:schemeClr val="tx2"/>
                </a:solidFill>
                <a:effectLst/>
                <a:latin typeface="Times New Roman" pitchFamily="18" charset="0"/>
                <a:cs typeface="Times New Roman" pitchFamily="18" charset="0"/>
              </a:rPr>
              <a:t>- Thân</a:t>
            </a:r>
            <a:r>
              <a:rPr kumimoji="0" lang="en-US" sz="2400" b="0" i="0" u="none" strike="noStrike" cap="none" normalizeH="0" smtClean="0">
                <a:ln>
                  <a:noFill/>
                </a:ln>
                <a:solidFill>
                  <a:schemeClr val="tx2"/>
                </a:solidFill>
                <a:effectLst/>
                <a:latin typeface="Times New Roman" pitchFamily="18" charset="0"/>
                <a:cs typeface="Times New Roman" pitchFamily="18" charset="0"/>
              </a:rPr>
              <a:t> chú nhỏ và thon vàng như màu vàng của nắng mùa thu.</a:t>
            </a:r>
          </a:p>
          <a:p>
            <a:pPr marR="0" algn="l" defTabSz="914400" rtl="0" eaLnBrk="0" fontAlgn="base" latinLnBrk="0" hangingPunct="0">
              <a:lnSpc>
                <a:spcPct val="100000"/>
              </a:lnSpc>
              <a:spcBef>
                <a:spcPct val="0"/>
              </a:spcBef>
              <a:spcAft>
                <a:spcPct val="0"/>
              </a:spcAft>
              <a:buClrTx/>
              <a:buSzTx/>
              <a:tabLst/>
            </a:pPr>
            <a:r>
              <a:rPr lang="en-US" sz="2400" baseline="0" smtClean="0">
                <a:solidFill>
                  <a:schemeClr val="tx2"/>
                </a:solidFill>
                <a:latin typeface="Times New Roman" pitchFamily="18" charset="0"/>
                <a:cs typeface="Times New Roman" pitchFamily="18" charset="0"/>
              </a:rPr>
              <a:t>- Bốn</a:t>
            </a:r>
            <a:r>
              <a:rPr lang="en-US" sz="2400" smtClean="0">
                <a:solidFill>
                  <a:schemeClr val="tx2"/>
                </a:solidFill>
                <a:latin typeface="Times New Roman" pitchFamily="18" charset="0"/>
                <a:cs typeface="Times New Roman" pitchFamily="18" charset="0"/>
              </a:rPr>
              <a:t> cánh khẽ rung rung như đang còn phân vân.</a:t>
            </a:r>
            <a:endParaRPr kumimoji="0" lang="en-US" sz="2400" b="0" i="0" u="none" strike="noStrike" cap="none" normalizeH="0" baseline="0" smtClean="0">
              <a:ln>
                <a:noFill/>
              </a:ln>
              <a:solidFill>
                <a:schemeClr val="tx2"/>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35064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bwMode="auto">
          <a:xfrm>
            <a:off x="0" y="0"/>
            <a:ext cx="8763000" cy="1676400"/>
          </a:xfrm>
          <a:prstGeom prst="cloud">
            <a:avLst/>
          </a:prstGeom>
          <a:solidFill>
            <a:schemeClr val="tx2"/>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smtClean="0">
                <a:latin typeface="Times New Roman" pitchFamily="18" charset="0"/>
                <a:cs typeface="Times New Roman" pitchFamily="18" charset="0"/>
              </a:rPr>
              <a:t>2. Em thích hình ảnh so sánh nào? Vì sao?</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4" name="Horizontal Scroll 3"/>
          <p:cNvSpPr/>
          <p:nvPr/>
        </p:nvSpPr>
        <p:spPr bwMode="auto">
          <a:xfrm>
            <a:off x="0" y="1143000"/>
            <a:ext cx="9067800" cy="6248400"/>
          </a:xfrm>
          <a:prstGeom prst="horizontalScroll">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smtClean="0">
                <a:ln>
                  <a:noFill/>
                </a:ln>
                <a:solidFill>
                  <a:schemeClr val="tx2"/>
                </a:solidFill>
                <a:effectLst/>
                <a:latin typeface="Times New Roman" pitchFamily="18" charset="0"/>
                <a:cs typeface="Times New Roman" pitchFamily="18" charset="0"/>
              </a:rPr>
              <a:t>- Hình</a:t>
            </a:r>
            <a:r>
              <a:rPr kumimoji="0" lang="en-US" sz="2400" b="1" i="1" u="sng" strike="noStrike" cap="none" normalizeH="0" smtClean="0">
                <a:ln>
                  <a:noFill/>
                </a:ln>
                <a:solidFill>
                  <a:schemeClr val="tx2"/>
                </a:solidFill>
                <a:effectLst/>
                <a:latin typeface="Times New Roman" pitchFamily="18" charset="0"/>
                <a:cs typeface="Times New Roman" pitchFamily="18" charset="0"/>
              </a:rPr>
              <a:t>“ bốn cái cánh mỏng như giấy bóng, hai con mắt long </a:t>
            </a:r>
          </a:p>
          <a:p>
            <a:pPr marR="0" algn="l" defTabSz="914400" rtl="0" eaLnBrk="0" fontAlgn="base" latinLnBrk="0" hangingPunct="0">
              <a:lnSpc>
                <a:spcPct val="100000"/>
              </a:lnSpc>
              <a:spcBef>
                <a:spcPct val="0"/>
              </a:spcBef>
              <a:spcAft>
                <a:spcPct val="0"/>
              </a:spcAft>
              <a:buClrTx/>
              <a:buSzTx/>
              <a:tabLst/>
            </a:pPr>
            <a:r>
              <a:rPr lang="en-US" sz="2400" b="1" i="1" u="sng" smtClean="0">
                <a:solidFill>
                  <a:schemeClr val="tx2"/>
                </a:solidFill>
                <a:latin typeface="Times New Roman" pitchFamily="18" charset="0"/>
                <a:cs typeface="Times New Roman" pitchFamily="18" charset="0"/>
              </a:rPr>
              <a:t>lanh như thủy tinh”.</a:t>
            </a:r>
          </a:p>
          <a:p>
            <a:pPr marL="285750" marR="0" indent="-285750" algn="l" defTabSz="914400" rtl="0" eaLnBrk="0" fontAlgn="base" latinLnBrk="0" hangingPunct="0">
              <a:lnSpc>
                <a:spcPct val="100000"/>
              </a:lnSpc>
              <a:spcBef>
                <a:spcPct val="0"/>
              </a:spcBef>
              <a:spcAft>
                <a:spcPct val="0"/>
              </a:spcAft>
              <a:buClrTx/>
              <a:buSzTx/>
              <a:buFont typeface="Symbol"/>
              <a:buChar char="Þ"/>
              <a:tabLst/>
            </a:pPr>
            <a:r>
              <a:rPr kumimoji="0" lang="en-US" sz="2400" b="0" i="0" u="none" strike="noStrike" cap="none" normalizeH="0" baseline="0" smtClean="0">
                <a:ln>
                  <a:noFill/>
                </a:ln>
                <a:solidFill>
                  <a:schemeClr val="tx2"/>
                </a:solidFill>
                <a:effectLst/>
                <a:latin typeface="Times New Roman" pitchFamily="18" charset="0"/>
                <a:cs typeface="Times New Roman" pitchFamily="18" charset="0"/>
              </a:rPr>
              <a:t>Những</a:t>
            </a:r>
            <a:r>
              <a:rPr kumimoji="0" lang="en-US" sz="2400" b="0" i="0" u="none" strike="noStrike" cap="none" normalizeH="0" smtClean="0">
                <a:ln>
                  <a:noFill/>
                </a:ln>
                <a:solidFill>
                  <a:schemeClr val="tx2"/>
                </a:solidFill>
                <a:effectLst/>
                <a:latin typeface="Times New Roman" pitchFamily="18" charset="0"/>
                <a:cs typeface="Times New Roman" pitchFamily="18" charset="0"/>
              </a:rPr>
              <a:t> hình ảnh so sánh đẹp giúp em hình dung được rõ hơn đôi</a:t>
            </a:r>
          </a:p>
          <a:p>
            <a:pPr marR="0" algn="l" defTabSz="914400" rtl="0" eaLnBrk="0" fontAlgn="base" latinLnBrk="0" hangingPunct="0">
              <a:lnSpc>
                <a:spcPct val="100000"/>
              </a:lnSpc>
              <a:spcBef>
                <a:spcPct val="0"/>
              </a:spcBef>
              <a:spcAft>
                <a:spcPct val="0"/>
              </a:spcAft>
              <a:buClrTx/>
              <a:buSzTx/>
              <a:tabLst/>
            </a:pPr>
            <a:r>
              <a:rPr lang="en-US" sz="2400" baseline="0" smtClean="0">
                <a:solidFill>
                  <a:schemeClr val="tx2"/>
                </a:solidFill>
                <a:latin typeface="Times New Roman" pitchFamily="18" charset="0"/>
                <a:cs typeface="Times New Roman" pitchFamily="18" charset="0"/>
              </a:rPr>
              <a:t>cánh</a:t>
            </a:r>
            <a:r>
              <a:rPr lang="en-US" sz="2400" smtClean="0">
                <a:solidFill>
                  <a:schemeClr val="tx2"/>
                </a:solidFill>
                <a:latin typeface="Times New Roman" pitchFamily="18" charset="0"/>
                <a:cs typeface="Times New Roman" pitchFamily="18" charset="0"/>
              </a:rPr>
              <a:t> và cặp mắt của chuồn chuồn.</a:t>
            </a:r>
          </a:p>
          <a:p>
            <a:pPr marR="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smtClean="0">
                <a:ln>
                  <a:noFill/>
                </a:ln>
                <a:solidFill>
                  <a:schemeClr val="tx2"/>
                </a:solidFill>
                <a:effectLst/>
                <a:latin typeface="Times New Roman" pitchFamily="18" charset="0"/>
                <a:cs typeface="Times New Roman" pitchFamily="18" charset="0"/>
              </a:rPr>
              <a:t>- Hình</a:t>
            </a:r>
            <a:r>
              <a:rPr kumimoji="0" lang="en-US" sz="2400" b="0" i="0" u="none" strike="noStrike" cap="none" normalizeH="0" smtClean="0">
                <a:ln>
                  <a:noFill/>
                </a:ln>
                <a:solidFill>
                  <a:schemeClr val="tx2"/>
                </a:solidFill>
                <a:effectLst/>
                <a:latin typeface="Times New Roman" pitchFamily="18" charset="0"/>
                <a:cs typeface="Times New Roman" pitchFamily="18" charset="0"/>
              </a:rPr>
              <a:t> ảnh </a:t>
            </a:r>
            <a:r>
              <a:rPr kumimoji="0" lang="en-US" sz="2400" b="1" i="1" u="sng" strike="noStrike" cap="none" normalizeH="0" smtClean="0">
                <a:ln>
                  <a:noFill/>
                </a:ln>
                <a:solidFill>
                  <a:schemeClr val="tx2"/>
                </a:solidFill>
                <a:effectLst/>
                <a:latin typeface="Times New Roman" pitchFamily="18" charset="0"/>
                <a:cs typeface="Times New Roman" pitchFamily="18" charset="0"/>
              </a:rPr>
              <a:t>“ thân chú nhỏ và thon vàng như màu vàng của nắng </a:t>
            </a:r>
          </a:p>
          <a:p>
            <a:pPr marR="0" algn="l" defTabSz="914400" rtl="0" eaLnBrk="0" fontAlgn="base" latinLnBrk="0" hangingPunct="0">
              <a:lnSpc>
                <a:spcPct val="100000"/>
              </a:lnSpc>
              <a:spcBef>
                <a:spcPct val="0"/>
              </a:spcBef>
              <a:spcAft>
                <a:spcPct val="0"/>
              </a:spcAft>
              <a:buClrTx/>
              <a:buSzTx/>
              <a:tabLst/>
            </a:pPr>
            <a:r>
              <a:rPr lang="en-US" sz="2400" b="1" i="1" u="sng" baseline="0" smtClean="0">
                <a:solidFill>
                  <a:schemeClr val="tx2"/>
                </a:solidFill>
                <a:latin typeface="Times New Roman" pitchFamily="18" charset="0"/>
                <a:cs typeface="Times New Roman" pitchFamily="18" charset="0"/>
              </a:rPr>
              <a:t>mùa</a:t>
            </a:r>
            <a:r>
              <a:rPr lang="en-US" sz="2400" b="1" i="1" u="sng" smtClean="0">
                <a:solidFill>
                  <a:schemeClr val="tx2"/>
                </a:solidFill>
                <a:latin typeface="Times New Roman" pitchFamily="18" charset="0"/>
                <a:cs typeface="Times New Roman" pitchFamily="18" charset="0"/>
              </a:rPr>
              <a:t> thu, bốn cánh khẽ rung rung như còn đang phân vân</a:t>
            </a:r>
            <a:r>
              <a:rPr lang="en-US" sz="2400" b="1" i="1" smtClean="0">
                <a:solidFill>
                  <a:schemeClr val="tx2"/>
                </a:solidFill>
                <a:latin typeface="Times New Roman" pitchFamily="18" charset="0"/>
                <a:cs typeface="Times New Roman" pitchFamily="18" charset="0"/>
              </a:rPr>
              <a:t>.”</a:t>
            </a:r>
          </a:p>
          <a:p>
            <a:pPr marL="285750" marR="0" indent="-285750" algn="l" defTabSz="914400" rtl="0" eaLnBrk="0" fontAlgn="base" latinLnBrk="0" hangingPunct="0">
              <a:lnSpc>
                <a:spcPct val="100000"/>
              </a:lnSpc>
              <a:spcBef>
                <a:spcPct val="0"/>
              </a:spcBef>
              <a:spcAft>
                <a:spcPct val="0"/>
              </a:spcAft>
              <a:buClrTx/>
              <a:buSzTx/>
              <a:buFont typeface="Symbol"/>
              <a:buChar char="Þ"/>
              <a:tabLst/>
            </a:pPr>
            <a:r>
              <a:rPr kumimoji="0" lang="en-US" sz="2400" b="0" i="0" u="none" strike="noStrike" cap="none" normalizeH="0" baseline="0" smtClean="0">
                <a:ln>
                  <a:noFill/>
                </a:ln>
                <a:solidFill>
                  <a:schemeClr val="tx2"/>
                </a:solidFill>
                <a:effectLst/>
                <a:latin typeface="Times New Roman" pitchFamily="18" charset="0"/>
                <a:cs typeface="Times New Roman" pitchFamily="18" charset="0"/>
              </a:rPr>
              <a:t>Những</a:t>
            </a:r>
            <a:r>
              <a:rPr kumimoji="0" lang="en-US" sz="2400" b="0" i="0" u="none" strike="noStrike" cap="none" normalizeH="0" smtClean="0">
                <a:ln>
                  <a:noFill/>
                </a:ln>
                <a:solidFill>
                  <a:schemeClr val="tx2"/>
                </a:solidFill>
                <a:effectLst/>
                <a:latin typeface="Times New Roman" pitchFamily="18" charset="0"/>
                <a:cs typeface="Times New Roman" pitchFamily="18" charset="0"/>
              </a:rPr>
              <a:t> hình ảnh so sánh giúp hình dung rõ hơn màu vàng của </a:t>
            </a:r>
          </a:p>
          <a:p>
            <a:pPr marR="0" algn="l" defTabSz="914400" rtl="0" eaLnBrk="0" fontAlgn="base" latinLnBrk="0" hangingPunct="0">
              <a:lnSpc>
                <a:spcPct val="100000"/>
              </a:lnSpc>
              <a:spcBef>
                <a:spcPct val="0"/>
              </a:spcBef>
              <a:spcAft>
                <a:spcPct val="0"/>
              </a:spcAft>
              <a:buClrTx/>
              <a:buSzTx/>
              <a:tabLst/>
            </a:pPr>
            <a:r>
              <a:rPr lang="en-US" sz="2400" baseline="0" smtClean="0">
                <a:solidFill>
                  <a:schemeClr val="tx2"/>
                </a:solidFill>
                <a:latin typeface="Times New Roman" pitchFamily="18" charset="0"/>
                <a:cs typeface="Times New Roman" pitchFamily="18" charset="0"/>
              </a:rPr>
              <a:t>thân,</a:t>
            </a:r>
            <a:r>
              <a:rPr lang="en-US" sz="2400" smtClean="0">
                <a:solidFill>
                  <a:schemeClr val="tx2"/>
                </a:solidFill>
                <a:latin typeface="Times New Roman" pitchFamily="18" charset="0"/>
                <a:cs typeface="Times New Roman" pitchFamily="18" charset="0"/>
              </a:rPr>
              <a:t> độ rung nhẹ của 4 cánh chuồn chuồn.</a:t>
            </a:r>
          </a:p>
          <a:p>
            <a:pPr marR="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smtClean="0">
                <a:ln>
                  <a:noFill/>
                </a:ln>
                <a:solidFill>
                  <a:schemeClr val="tx2"/>
                </a:solidFill>
                <a:effectLst/>
                <a:latin typeface="Times New Roman" pitchFamily="18" charset="0"/>
                <a:cs typeface="Times New Roman" pitchFamily="18" charset="0"/>
              </a:rPr>
              <a:t>So</a:t>
            </a:r>
            <a:r>
              <a:rPr kumimoji="0" lang="en-US" sz="2400" b="0" i="0" u="none" strike="noStrike" cap="none" normalizeH="0" smtClean="0">
                <a:ln>
                  <a:noFill/>
                </a:ln>
                <a:solidFill>
                  <a:schemeClr val="tx2"/>
                </a:solidFill>
                <a:effectLst/>
                <a:latin typeface="Times New Roman" pitchFamily="18" charset="0"/>
                <a:cs typeface="Times New Roman" pitchFamily="18" charset="0"/>
              </a:rPr>
              <a:t> sánh mới lạ:</a:t>
            </a:r>
          </a:p>
          <a:p>
            <a:pPr marR="0" algn="l" defTabSz="914400" rtl="0" eaLnBrk="0" fontAlgn="base" latinLnBrk="0" hangingPunct="0">
              <a:lnSpc>
                <a:spcPct val="100000"/>
              </a:lnSpc>
              <a:spcBef>
                <a:spcPct val="0"/>
              </a:spcBef>
              <a:spcAft>
                <a:spcPct val="0"/>
              </a:spcAft>
              <a:buClrTx/>
              <a:buSzTx/>
              <a:tabLst/>
            </a:pPr>
            <a:r>
              <a:rPr kumimoji="0" lang="en-US" sz="2400" b="0" i="0" u="none" strike="noStrike" cap="none" normalizeH="0" smtClean="0">
                <a:ln>
                  <a:noFill/>
                </a:ln>
                <a:solidFill>
                  <a:schemeClr val="tx2"/>
                </a:solidFill>
                <a:effectLst/>
                <a:latin typeface="Times New Roman" pitchFamily="18" charset="0"/>
                <a:cs typeface="Times New Roman" pitchFamily="18" charset="0"/>
              </a:rPr>
              <a:t>+) So sánh màu vàng của thân chuồn chuồn với màu </a:t>
            </a:r>
          </a:p>
          <a:p>
            <a:pPr marR="0" algn="l" defTabSz="914400" rtl="0" eaLnBrk="0" fontAlgn="base" latinLnBrk="0" hangingPunct="0">
              <a:lnSpc>
                <a:spcPct val="100000"/>
              </a:lnSpc>
              <a:spcBef>
                <a:spcPct val="0"/>
              </a:spcBef>
              <a:spcAft>
                <a:spcPct val="0"/>
              </a:spcAft>
              <a:buClrTx/>
              <a:buSzTx/>
              <a:tabLst/>
            </a:pPr>
            <a:r>
              <a:rPr lang="en-US" sz="2400" baseline="0" smtClean="0">
                <a:solidFill>
                  <a:schemeClr val="tx2"/>
                </a:solidFill>
                <a:latin typeface="Times New Roman" pitchFamily="18" charset="0"/>
                <a:cs typeface="Times New Roman" pitchFamily="18" charset="0"/>
              </a:rPr>
              <a:t>của</a:t>
            </a:r>
            <a:r>
              <a:rPr lang="en-US" sz="2400" smtClean="0">
                <a:solidFill>
                  <a:schemeClr val="tx2"/>
                </a:solidFill>
                <a:latin typeface="Times New Roman" pitchFamily="18" charset="0"/>
                <a:cs typeface="Times New Roman" pitchFamily="18" charset="0"/>
              </a:rPr>
              <a:t> nắng.</a:t>
            </a:r>
          </a:p>
          <a:p>
            <a:pPr marR="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smtClean="0">
                <a:ln>
                  <a:noFill/>
                </a:ln>
                <a:solidFill>
                  <a:schemeClr val="tx2"/>
                </a:solidFill>
                <a:effectLst/>
                <a:latin typeface="Times New Roman" pitchFamily="18" charset="0"/>
                <a:cs typeface="Times New Roman" pitchFamily="18" charset="0"/>
              </a:rPr>
              <a:t>+)</a:t>
            </a:r>
            <a:r>
              <a:rPr kumimoji="0" lang="en-US" sz="2400" b="0" i="0" u="none" strike="noStrike" cap="none" normalizeH="0" smtClean="0">
                <a:ln>
                  <a:noFill/>
                </a:ln>
                <a:solidFill>
                  <a:schemeClr val="tx2"/>
                </a:solidFill>
                <a:effectLst/>
                <a:latin typeface="Times New Roman" pitchFamily="18" charset="0"/>
                <a:cs typeface="Times New Roman" pitchFamily="18" charset="0"/>
              </a:rPr>
              <a:t> </a:t>
            </a:r>
            <a:r>
              <a:rPr kumimoji="0" lang="en-US" sz="2400" b="0" i="0" u="none" strike="noStrike" cap="none" normalizeH="0" smtClean="0">
                <a:ln>
                  <a:noFill/>
                </a:ln>
                <a:solidFill>
                  <a:schemeClr val="tx2"/>
                </a:solidFill>
                <a:effectLst/>
                <a:latin typeface="Times New Roman" pitchFamily="18" charset="0"/>
                <a:cs typeface="Times New Roman" pitchFamily="18" charset="0"/>
              </a:rPr>
              <a:t>So </a:t>
            </a:r>
            <a:r>
              <a:rPr kumimoji="0" lang="en-US" sz="2400" b="0" i="0" u="none" strike="noStrike" cap="none" normalizeH="0" smtClean="0">
                <a:ln>
                  <a:noFill/>
                </a:ln>
                <a:solidFill>
                  <a:schemeClr val="tx2"/>
                </a:solidFill>
                <a:effectLst/>
                <a:latin typeface="Times New Roman" pitchFamily="18" charset="0"/>
                <a:cs typeface="Times New Roman" pitchFamily="18" charset="0"/>
              </a:rPr>
              <a:t>sánh độ rung của thân với tâm trạng phân vân của con người.</a:t>
            </a:r>
            <a:endParaRPr kumimoji="0" lang="en-US" sz="2400" b="0" i="0" u="none" strike="noStrike" cap="none" normalizeH="0" baseline="0" smtClean="0">
              <a:ln>
                <a:noFill/>
              </a:ln>
              <a:solidFill>
                <a:schemeClr val="tx2"/>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12874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bwMode="auto">
          <a:xfrm>
            <a:off x="0" y="393700"/>
            <a:ext cx="7848600" cy="1752600"/>
          </a:xfrm>
          <a:prstGeom prst="cloud">
            <a:avLst/>
          </a:prstGeom>
          <a:solidFill>
            <a:schemeClr val="tx1">
              <a:lumMod val="20000"/>
              <a:lumOff val="80000"/>
            </a:schemeClr>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3.Cách</a:t>
            </a:r>
            <a:r>
              <a:rPr kumimoji="0" lang="en-US" sz="2800" b="0" i="0" u="none" strike="noStrike" cap="none" normalizeH="0" smtClean="0">
                <a:ln>
                  <a:noFill/>
                </a:ln>
                <a:solidFill>
                  <a:schemeClr val="tx1"/>
                </a:solidFill>
                <a:effectLst/>
                <a:latin typeface="Times New Roman" pitchFamily="18" charset="0"/>
                <a:cs typeface="Times New Roman" pitchFamily="18" charset="0"/>
              </a:rPr>
              <a:t> miêu tả chú chuồn chuồn có gì hay?</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4" name="Rectangle 3"/>
          <p:cNvSpPr/>
          <p:nvPr/>
        </p:nvSpPr>
        <p:spPr bwMode="auto">
          <a:xfrm>
            <a:off x="0" y="3124200"/>
            <a:ext cx="9144000" cy="3429000"/>
          </a:xfrm>
          <a:prstGeom prst="rect">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457200" marR="0" indent="-457200" algn="l" defTabSz="914400" rtl="0" eaLnBrk="0" fontAlgn="base" latinLnBrk="0" hangingPunct="0">
              <a:lnSpc>
                <a:spcPct val="100000"/>
              </a:lnSpc>
              <a:spcBef>
                <a:spcPct val="0"/>
              </a:spcBef>
              <a:spcAft>
                <a:spcPct val="0"/>
              </a:spcAft>
              <a:buClrTx/>
              <a:buSzTx/>
              <a:buFontTx/>
              <a:buChar char="-"/>
              <a:tabLst/>
            </a:pPr>
            <a:r>
              <a:rPr lang="en-US" sz="2800" smtClean="0">
                <a:solidFill>
                  <a:schemeClr val="tx2"/>
                </a:solidFill>
                <a:latin typeface="Times New Roman" pitchFamily="18" charset="0"/>
                <a:cs typeface="Times New Roman" pitchFamily="18" charset="0"/>
              </a:rPr>
              <a:t>Tả rất đúng về cách bay vọt lên rất bất ngờ của chú chuồn </a:t>
            </a:r>
          </a:p>
          <a:p>
            <a:pPr marR="0" algn="l" defTabSz="914400" rtl="0" eaLnBrk="0" fontAlgn="base" latinLnBrk="0" hangingPunct="0">
              <a:lnSpc>
                <a:spcPct val="100000"/>
              </a:lnSpc>
              <a:spcBef>
                <a:spcPct val="0"/>
              </a:spcBef>
              <a:spcAft>
                <a:spcPct val="0"/>
              </a:spcAft>
              <a:buClrTx/>
              <a:buSzTx/>
              <a:tabLst/>
            </a:pPr>
            <a:r>
              <a:rPr lang="en-US" sz="2800">
                <a:solidFill>
                  <a:schemeClr val="tx2"/>
                </a:solidFill>
                <a:latin typeface="Times New Roman" pitchFamily="18" charset="0"/>
                <a:cs typeface="Times New Roman" pitchFamily="18" charset="0"/>
              </a:rPr>
              <a:t>c</a:t>
            </a:r>
            <a:r>
              <a:rPr lang="en-US" sz="2800" smtClean="0">
                <a:solidFill>
                  <a:schemeClr val="tx2"/>
                </a:solidFill>
                <a:latin typeface="Times New Roman" pitchFamily="18" charset="0"/>
                <a:cs typeface="Times New Roman" pitchFamily="18" charset="0"/>
              </a:rPr>
              <a:t>huồn nước.</a:t>
            </a:r>
          </a:p>
          <a:p>
            <a:pPr marL="457200" marR="0" indent="-45720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smtClean="0">
                <a:ln>
                  <a:noFill/>
                </a:ln>
                <a:solidFill>
                  <a:schemeClr val="tx2"/>
                </a:solidFill>
                <a:effectLst/>
                <a:latin typeface="Times New Roman" pitchFamily="18" charset="0"/>
                <a:cs typeface="Times New Roman" pitchFamily="18" charset="0"/>
              </a:rPr>
              <a:t>Tả</a:t>
            </a:r>
            <a:r>
              <a:rPr kumimoji="0" lang="en-US" sz="2800" b="0" i="0" u="none" strike="noStrike" cap="none" normalizeH="0" smtClean="0">
                <a:ln>
                  <a:noFill/>
                </a:ln>
                <a:solidFill>
                  <a:schemeClr val="tx2"/>
                </a:solidFill>
                <a:effectLst/>
                <a:latin typeface="Times New Roman" pitchFamily="18" charset="0"/>
                <a:cs typeface="Times New Roman" pitchFamily="18" charset="0"/>
              </a:rPr>
              <a:t> theo cánh bay của chuồn chuồn</a:t>
            </a:r>
          </a:p>
          <a:p>
            <a:pPr marR="0" algn="l" defTabSz="914400" rtl="0" eaLnBrk="0" fontAlgn="base" latinLnBrk="0" hangingPunct="0">
              <a:lnSpc>
                <a:spcPct val="100000"/>
              </a:lnSpc>
              <a:spcBef>
                <a:spcPct val="0"/>
              </a:spcBef>
              <a:spcAft>
                <a:spcPct val="0"/>
              </a:spcAft>
              <a:buClrTx/>
              <a:buSzTx/>
              <a:tabLst/>
            </a:pPr>
            <a:r>
              <a:rPr lang="en-US" sz="2800" smtClean="0">
                <a:solidFill>
                  <a:schemeClr val="tx2"/>
                </a:solidFill>
                <a:latin typeface="Times New Roman" pitchFamily="18" charset="0"/>
                <a:cs typeface="Times New Roman" pitchFamily="18" charset="0"/>
              </a:rPr>
              <a:t>=&gt; Kết hợp tả được một cách tự nhiên về phong cảnh làng quê.</a:t>
            </a:r>
            <a:endParaRPr kumimoji="0" lang="en-US" sz="2800" b="0" i="0" u="none" strike="noStrike" cap="none" normalizeH="0" baseline="0" smtClean="0">
              <a:ln>
                <a:noFill/>
              </a:ln>
              <a:solidFill>
                <a:schemeClr val="tx2"/>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1109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Fireworks">
  <a:themeElements>
    <a:clrScheme name="Fireworks 7">
      <a:dk1>
        <a:srgbClr val="FFCC00"/>
      </a:dk1>
      <a:lt1>
        <a:srgbClr val="66FFFF"/>
      </a:lt1>
      <a:dk2>
        <a:srgbClr val="FFFFFF"/>
      </a:dk2>
      <a:lt2>
        <a:srgbClr val="AF273E"/>
      </a:lt2>
      <a:accent1>
        <a:srgbClr val="FF8B17"/>
      </a:accent1>
      <a:accent2>
        <a:srgbClr val="FFE103"/>
      </a:accent2>
      <a:accent3>
        <a:srgbClr val="B8FFFF"/>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cs typeface="Arial"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
      <a:clrScheme name="Fireworks 7">
        <a:dk1>
          <a:srgbClr val="FFCC00"/>
        </a:dk1>
        <a:lt1>
          <a:srgbClr val="66FFFF"/>
        </a:lt1>
        <a:dk2>
          <a:srgbClr val="FFFFFF"/>
        </a:dk2>
        <a:lt2>
          <a:srgbClr val="AF273E"/>
        </a:lt2>
        <a:accent1>
          <a:srgbClr val="FF8B17"/>
        </a:accent1>
        <a:accent2>
          <a:srgbClr val="FFE103"/>
        </a:accent2>
        <a:accent3>
          <a:srgbClr val="B8FFFF"/>
        </a:accent3>
        <a:accent4>
          <a:srgbClr val="DAAE00"/>
        </a:accent4>
        <a:accent5>
          <a:srgbClr val="FFC4AB"/>
        </a:accent5>
        <a:accent6>
          <a:srgbClr val="E7CC02"/>
        </a:accent6>
        <a:hlink>
          <a:srgbClr val="FF3399"/>
        </a:hlink>
        <a:folHlink>
          <a:srgbClr val="FE1F08"/>
        </a:folHlink>
      </a:clrScheme>
      <a:clrMap bg1="lt1" tx1="dk1" bg2="lt2" tx2="dk2" accent1="accent1" accent2="accent2" accent3="accent3" accent4="accent4" accent5="accent5" accent6="accent6" hlink="hlink" folHlink="folHlink"/>
    </a:extraClrScheme>
    <a:extraClrScheme>
      <a:clrScheme name="Fireworks 8">
        <a:dk1>
          <a:srgbClr val="FFCC00"/>
        </a:dk1>
        <a:lt1>
          <a:srgbClr val="CCFFCC"/>
        </a:lt1>
        <a:dk2>
          <a:srgbClr val="FFFFFF"/>
        </a:dk2>
        <a:lt2>
          <a:srgbClr val="AF273E"/>
        </a:lt2>
        <a:accent1>
          <a:srgbClr val="FF8B17"/>
        </a:accent1>
        <a:accent2>
          <a:srgbClr val="FFE103"/>
        </a:accent2>
        <a:accent3>
          <a:srgbClr val="E2FFE2"/>
        </a:accent3>
        <a:accent4>
          <a:srgbClr val="DAAE00"/>
        </a:accent4>
        <a:accent5>
          <a:srgbClr val="FFC4AB"/>
        </a:accent5>
        <a:accent6>
          <a:srgbClr val="E7CC02"/>
        </a:accent6>
        <a:hlink>
          <a:srgbClr val="FF3399"/>
        </a:hlink>
        <a:folHlink>
          <a:srgbClr val="FE1F08"/>
        </a:folHlink>
      </a:clrScheme>
      <a:clrMap bg1="lt1" tx1="dk1" bg2="lt2" tx2="dk2" accent1="accent1" accent2="accent2" accent3="accent3" accent4="accent4" accent5="accent5" accent6="accent6" hlink="hlink" folHlink="folHlink"/>
    </a:extraClrScheme>
    <a:extraClrScheme>
      <a:clrScheme name="Fireworks 9">
        <a:dk1>
          <a:srgbClr val="AF273E"/>
        </a:dk1>
        <a:lt1>
          <a:srgbClr val="FFCC00"/>
        </a:lt1>
        <a:dk2>
          <a:srgbClr val="66CCFF"/>
        </a:dk2>
        <a:lt2>
          <a:srgbClr val="FFFFFF"/>
        </a:lt2>
        <a:accent1>
          <a:srgbClr val="FF8B17"/>
        </a:accent1>
        <a:accent2>
          <a:srgbClr val="FFE103"/>
        </a:accent2>
        <a:accent3>
          <a:srgbClr val="B8E2FF"/>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Fireworks</Template>
  <TotalTime>3562</TotalTime>
  <Words>978</Words>
  <Application>Microsoft Office PowerPoint</Application>
  <PresentationFormat>On-screen Show (4:3)</PresentationFormat>
  <Paragraphs>95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Fireworks</vt:lpstr>
      <vt:lpstr>PowerPoint Presentation</vt:lpstr>
      <vt:lpstr>PowerPoint Presentation</vt:lpstr>
      <vt:lpstr>Tập đọc: Con chuồn chuồn nước                        Nguyễn Thế Hội      </vt:lpstr>
      <vt:lpstr>PowerPoint Presentation</vt:lpstr>
      <vt:lpstr>PowerPoint Presentation</vt:lpstr>
      <vt:lpstr>PowerPoint Presentation</vt:lpstr>
      <vt:lpstr>II. Tìm hiểu bài</vt:lpstr>
      <vt:lpstr>PowerPoint Presentation</vt:lpstr>
      <vt:lpstr>PowerPoint Presentation</vt:lpstr>
      <vt:lpstr>PowerPoint Presentation</vt:lpstr>
      <vt:lpstr>PowerPoint Presentation</vt:lpstr>
      <vt:lpstr>PowerPoint Presentation</vt:lpstr>
      <vt:lpstr>PowerPoint Presentation</vt:lpstr>
    </vt:vector>
  </TitlesOfParts>
  <Company>P.CNTT-XMHT2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 Thanh Son</dc:creator>
  <cp:lastModifiedBy>USER</cp:lastModifiedBy>
  <cp:revision>199</cp:revision>
  <dcterms:created xsi:type="dcterms:W3CDTF">2008-03-27T15:15:11Z</dcterms:created>
  <dcterms:modified xsi:type="dcterms:W3CDTF">2023-03-12T03:22:02Z</dcterms:modified>
</cp:coreProperties>
</file>