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13"/>
  </p:notesMasterIdLst>
  <p:sldIdLst>
    <p:sldId id="2961" r:id="rId2"/>
    <p:sldId id="3116" r:id="rId3"/>
    <p:sldId id="3117" r:id="rId4"/>
    <p:sldId id="3118" r:id="rId5"/>
    <p:sldId id="3119" r:id="rId6"/>
    <p:sldId id="3120" r:id="rId7"/>
    <p:sldId id="3040" r:id="rId8"/>
    <p:sldId id="3075" r:id="rId9"/>
    <p:sldId id="3121" r:id="rId10"/>
    <p:sldId id="3122" r:id="rId11"/>
    <p:sldId id="28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98D7"/>
    <a:srgbClr val="FF3399"/>
    <a:srgbClr val="FFFFFF"/>
    <a:srgbClr val="0000FF"/>
    <a:srgbClr val="3DC3EC"/>
    <a:srgbClr val="F3E8CC"/>
    <a:srgbClr val="F03C69"/>
    <a:srgbClr val="000099"/>
    <a:srgbClr val="FDF2D1"/>
    <a:srgbClr val="C7EA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1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D21363-4EE3-49AE-BA04-164DB83892F6}" type="datetimeFigureOut">
              <a:rPr lang="en-GB" smtClean="0"/>
              <a:t>05/08/2022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B0E19-C2A7-4FE4-8BEE-17463F03FF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0977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FD1E9-C923-4D12-AB06-242B1EB3C9B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7390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FD1E9-C923-4D12-AB06-242B1EB3C9B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8269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739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Diagonal Corners Rounded 1">
            <a:extLst>
              <a:ext uri="{FF2B5EF4-FFF2-40B4-BE49-F238E27FC236}">
                <a16:creationId xmlns:a16="http://schemas.microsoft.com/office/drawing/2014/main" xmlns="" id="{685EC51D-0A5F-4380-9F93-B48BC9E2F629}"/>
              </a:ext>
            </a:extLst>
          </p:cNvPr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4762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8BE67FF-38D3-4D80-8DCA-F6286A7263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27946" y="274780"/>
            <a:ext cx="589731" cy="52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19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1398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753" r:id="rId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10" Type="http://schemas.openxmlformats.org/officeDocument/2006/relationships/image" Target="../media/image2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3">
            <a:extLst>
              <a:ext uri="{FF2B5EF4-FFF2-40B4-BE49-F238E27FC236}">
                <a16:creationId xmlns:a16="http://schemas.microsoft.com/office/drawing/2014/main" xmlns="" id="{0AE030E9-A166-45CC-B296-E2C0C2E9EB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3187" y="3938047"/>
            <a:ext cx="12658374" cy="2919953"/>
          </a:xfrm>
          <a:prstGeom prst="rect">
            <a:avLst/>
          </a:prstGeom>
        </p:spPr>
      </p:pic>
      <p:pic>
        <p:nvPicPr>
          <p:cNvPr id="7" name="图片 16">
            <a:extLst>
              <a:ext uri="{FF2B5EF4-FFF2-40B4-BE49-F238E27FC236}">
                <a16:creationId xmlns:a16="http://schemas.microsoft.com/office/drawing/2014/main" xmlns="" id="{518D1F5A-E2AF-49C3-B33D-F69466F1128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733" y="740863"/>
            <a:ext cx="1664763" cy="1512215"/>
          </a:xfrm>
          <a:prstGeom prst="rect">
            <a:avLst/>
          </a:prstGeom>
        </p:spPr>
      </p:pic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xmlns="" id="{75E2EF36-9EAE-4C00-8751-0D518A36D96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90" y="817655"/>
            <a:ext cx="8638781" cy="19996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E4A7F6E-F3F7-4388-A3DF-E4BB4035C1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90658"/>
            <a:ext cx="1735904" cy="5487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903E0C0-3E3F-4023-84BE-1AF01C00F3B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1559" y="2458656"/>
            <a:ext cx="589731" cy="5206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412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54807CF-2E75-40A6-9C79-6DCF4141E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122" y="2705971"/>
            <a:ext cx="9647756" cy="217188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F089ED1-02E4-4081-8205-FDBB78E2FDA2}"/>
              </a:ext>
            </a:extLst>
          </p:cNvPr>
          <p:cNvSpPr/>
          <p:nvPr/>
        </p:nvSpPr>
        <p:spPr>
          <a:xfrm>
            <a:off x="705590" y="1414230"/>
            <a:ext cx="10780820" cy="1121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vi-VN" sz="2400">
                <a:latin typeface="UTM Avo" panose="02040603050506020204" pitchFamily="18" charset="0"/>
                <a:cs typeface="Times New Roman" panose="02020603050405020304" pitchFamily="18" charset="0"/>
              </a:rPr>
              <a:t>Em hãy khám phá tiếp các nội dung trong phần mềm để hiểu thêm về thế giới tự nhiên nhé.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27FA056C-66AA-4C3B-BF91-AFC4FD4BA540}"/>
              </a:ext>
            </a:extLst>
          </p:cNvPr>
          <p:cNvGrpSpPr/>
          <p:nvPr/>
        </p:nvGrpSpPr>
        <p:grpSpPr>
          <a:xfrm>
            <a:off x="577773" y="437027"/>
            <a:ext cx="3540427" cy="977203"/>
            <a:chOff x="371925" y="384240"/>
            <a:chExt cx="3540427" cy="97720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D19CCA4C-DEED-451B-8385-8340F5FA84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925" y="384240"/>
              <a:ext cx="1059162" cy="977203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E4B34FAC-056F-4349-AC30-14E20AF990CB}"/>
                </a:ext>
              </a:extLst>
            </p:cNvPr>
            <p:cNvSpPr/>
            <p:nvPr/>
          </p:nvSpPr>
          <p:spPr>
            <a:xfrm>
              <a:off x="1531751" y="548615"/>
              <a:ext cx="2380601" cy="6429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342900">
                <a:lnSpc>
                  <a:spcPct val="150000"/>
                </a:lnSpc>
              </a:pPr>
              <a:r>
                <a:rPr lang="en-US" sz="2800" b="1">
                  <a:solidFill>
                    <a:srgbClr val="0998D7"/>
                  </a:solidFill>
                  <a:latin typeface="SVN-SAF" panose="02040603050506020204" pitchFamily="18" charset="0"/>
                  <a:cs typeface="Times New Roman" panose="02020603050405020304" pitchFamily="18" charset="0"/>
                </a:rPr>
                <a:t>VẬN DỤNG</a:t>
              </a:r>
              <a:endParaRPr lang="vi-VN" sz="2800" b="1">
                <a:solidFill>
                  <a:srgbClr val="0998D7"/>
                </a:solidFill>
                <a:latin typeface="SVN-SAF" panose="020406030505060202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470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1">
            <a:extLst>
              <a:ext uri="{FF2B5EF4-FFF2-40B4-BE49-F238E27FC236}">
                <a16:creationId xmlns:a16="http://schemas.microsoft.com/office/drawing/2014/main" xmlns="" id="{2C6CC85F-80B1-4649-B207-B5609F0D9149}"/>
              </a:ext>
            </a:extLst>
          </p:cNvPr>
          <p:cNvGrpSpPr/>
          <p:nvPr/>
        </p:nvGrpSpPr>
        <p:grpSpPr>
          <a:xfrm>
            <a:off x="2980607" y="1150453"/>
            <a:ext cx="5976143" cy="4679926"/>
            <a:chOff x="2424113" y="688975"/>
            <a:chExt cx="6713537" cy="5619751"/>
          </a:xfrm>
        </p:grpSpPr>
        <p:sp>
          <p:nvSpPr>
            <p:cNvPr id="24" name="AutoShape 3">
              <a:extLst>
                <a:ext uri="{FF2B5EF4-FFF2-40B4-BE49-F238E27FC236}">
                  <a16:creationId xmlns:a16="http://schemas.microsoft.com/office/drawing/2014/main" xmlns="" id="{96F37804-D255-4A9B-A31C-D534DA152B5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424113" y="692150"/>
              <a:ext cx="6710362" cy="561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xmlns="" id="{0510F233-43DE-4063-A25A-4E4D90C97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7288" y="1592263"/>
              <a:ext cx="800100" cy="1198563"/>
            </a:xfrm>
            <a:custGeom>
              <a:avLst/>
              <a:gdLst>
                <a:gd name="T0" fmla="*/ 302 w 302"/>
                <a:gd name="T1" fmla="*/ 432 h 452"/>
                <a:gd name="T2" fmla="*/ 289 w 302"/>
                <a:gd name="T3" fmla="*/ 452 h 452"/>
                <a:gd name="T4" fmla="*/ 13 w 302"/>
                <a:gd name="T5" fmla="*/ 452 h 452"/>
                <a:gd name="T6" fmla="*/ 0 w 302"/>
                <a:gd name="T7" fmla="*/ 432 h 452"/>
                <a:gd name="T8" fmla="*/ 0 w 302"/>
                <a:gd name="T9" fmla="*/ 20 h 452"/>
                <a:gd name="T10" fmla="*/ 13 w 302"/>
                <a:gd name="T11" fmla="*/ 0 h 452"/>
                <a:gd name="T12" fmla="*/ 289 w 302"/>
                <a:gd name="T13" fmla="*/ 0 h 452"/>
                <a:gd name="T14" fmla="*/ 302 w 302"/>
                <a:gd name="T15" fmla="*/ 20 h 452"/>
                <a:gd name="T16" fmla="*/ 302 w 302"/>
                <a:gd name="T17" fmla="*/ 43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52">
                  <a:moveTo>
                    <a:pt x="302" y="432"/>
                  </a:moveTo>
                  <a:cubicBezTo>
                    <a:pt x="302" y="443"/>
                    <a:pt x="296" y="452"/>
                    <a:pt x="289" y="452"/>
                  </a:cubicBezTo>
                  <a:cubicBezTo>
                    <a:pt x="13" y="452"/>
                    <a:pt x="13" y="452"/>
                    <a:pt x="13" y="452"/>
                  </a:cubicBezTo>
                  <a:cubicBezTo>
                    <a:pt x="6" y="452"/>
                    <a:pt x="0" y="443"/>
                    <a:pt x="0" y="4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6" y="0"/>
                    <a:pt x="13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6" y="0"/>
                    <a:pt x="302" y="9"/>
                    <a:pt x="302" y="20"/>
                  </a:cubicBezTo>
                  <a:lnTo>
                    <a:pt x="302" y="432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xmlns="" id="{D5B3B4D8-2899-4E06-A301-F5AE91FEA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5975" y="703263"/>
              <a:ext cx="800100" cy="1198563"/>
            </a:xfrm>
            <a:custGeom>
              <a:avLst/>
              <a:gdLst>
                <a:gd name="T0" fmla="*/ 302 w 302"/>
                <a:gd name="T1" fmla="*/ 432 h 452"/>
                <a:gd name="T2" fmla="*/ 288 w 302"/>
                <a:gd name="T3" fmla="*/ 452 h 452"/>
                <a:gd name="T4" fmla="*/ 13 w 302"/>
                <a:gd name="T5" fmla="*/ 452 h 452"/>
                <a:gd name="T6" fmla="*/ 0 w 302"/>
                <a:gd name="T7" fmla="*/ 432 h 452"/>
                <a:gd name="T8" fmla="*/ 0 w 302"/>
                <a:gd name="T9" fmla="*/ 20 h 452"/>
                <a:gd name="T10" fmla="*/ 13 w 302"/>
                <a:gd name="T11" fmla="*/ 0 h 452"/>
                <a:gd name="T12" fmla="*/ 288 w 302"/>
                <a:gd name="T13" fmla="*/ 0 h 452"/>
                <a:gd name="T14" fmla="*/ 302 w 302"/>
                <a:gd name="T15" fmla="*/ 20 h 452"/>
                <a:gd name="T16" fmla="*/ 302 w 302"/>
                <a:gd name="T17" fmla="*/ 43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52">
                  <a:moveTo>
                    <a:pt x="302" y="432"/>
                  </a:moveTo>
                  <a:cubicBezTo>
                    <a:pt x="302" y="443"/>
                    <a:pt x="296" y="452"/>
                    <a:pt x="288" y="452"/>
                  </a:cubicBezTo>
                  <a:cubicBezTo>
                    <a:pt x="13" y="452"/>
                    <a:pt x="13" y="452"/>
                    <a:pt x="13" y="452"/>
                  </a:cubicBezTo>
                  <a:cubicBezTo>
                    <a:pt x="6" y="452"/>
                    <a:pt x="0" y="443"/>
                    <a:pt x="0" y="4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6" y="0"/>
                    <a:pt x="13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96" y="0"/>
                    <a:pt x="302" y="9"/>
                    <a:pt x="302" y="20"/>
                  </a:cubicBezTo>
                  <a:lnTo>
                    <a:pt x="302" y="432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xmlns="" id="{E5DC7212-55A6-41AB-BC0E-A36C56099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4500" y="1127125"/>
              <a:ext cx="801687" cy="1200150"/>
            </a:xfrm>
            <a:custGeom>
              <a:avLst/>
              <a:gdLst>
                <a:gd name="T0" fmla="*/ 302 w 302"/>
                <a:gd name="T1" fmla="*/ 432 h 452"/>
                <a:gd name="T2" fmla="*/ 289 w 302"/>
                <a:gd name="T3" fmla="*/ 452 h 452"/>
                <a:gd name="T4" fmla="*/ 14 w 302"/>
                <a:gd name="T5" fmla="*/ 452 h 452"/>
                <a:gd name="T6" fmla="*/ 0 w 302"/>
                <a:gd name="T7" fmla="*/ 432 h 452"/>
                <a:gd name="T8" fmla="*/ 0 w 302"/>
                <a:gd name="T9" fmla="*/ 20 h 452"/>
                <a:gd name="T10" fmla="*/ 14 w 302"/>
                <a:gd name="T11" fmla="*/ 0 h 452"/>
                <a:gd name="T12" fmla="*/ 289 w 302"/>
                <a:gd name="T13" fmla="*/ 0 h 452"/>
                <a:gd name="T14" fmla="*/ 302 w 302"/>
                <a:gd name="T15" fmla="*/ 20 h 452"/>
                <a:gd name="T16" fmla="*/ 302 w 302"/>
                <a:gd name="T17" fmla="*/ 43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52">
                  <a:moveTo>
                    <a:pt x="302" y="432"/>
                  </a:moveTo>
                  <a:cubicBezTo>
                    <a:pt x="302" y="443"/>
                    <a:pt x="296" y="452"/>
                    <a:pt x="289" y="452"/>
                  </a:cubicBezTo>
                  <a:cubicBezTo>
                    <a:pt x="14" y="452"/>
                    <a:pt x="14" y="452"/>
                    <a:pt x="14" y="452"/>
                  </a:cubicBezTo>
                  <a:cubicBezTo>
                    <a:pt x="6" y="452"/>
                    <a:pt x="0" y="443"/>
                    <a:pt x="0" y="4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6" y="0"/>
                    <a:pt x="14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6" y="0"/>
                    <a:pt x="302" y="9"/>
                    <a:pt x="302" y="20"/>
                  </a:cubicBezTo>
                  <a:lnTo>
                    <a:pt x="302" y="432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xmlns="" id="{C6D25AEF-636D-4758-BC36-3DE084FA5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4500" y="2419350"/>
              <a:ext cx="801687" cy="800100"/>
            </a:xfrm>
            <a:custGeom>
              <a:avLst/>
              <a:gdLst>
                <a:gd name="T0" fmla="*/ 302 w 302"/>
                <a:gd name="T1" fmla="*/ 288 h 301"/>
                <a:gd name="T2" fmla="*/ 289 w 302"/>
                <a:gd name="T3" fmla="*/ 301 h 301"/>
                <a:gd name="T4" fmla="*/ 14 w 302"/>
                <a:gd name="T5" fmla="*/ 301 h 301"/>
                <a:gd name="T6" fmla="*/ 0 w 302"/>
                <a:gd name="T7" fmla="*/ 288 h 301"/>
                <a:gd name="T8" fmla="*/ 0 w 302"/>
                <a:gd name="T9" fmla="*/ 13 h 301"/>
                <a:gd name="T10" fmla="*/ 14 w 302"/>
                <a:gd name="T11" fmla="*/ 0 h 301"/>
                <a:gd name="T12" fmla="*/ 289 w 302"/>
                <a:gd name="T13" fmla="*/ 0 h 301"/>
                <a:gd name="T14" fmla="*/ 302 w 302"/>
                <a:gd name="T15" fmla="*/ 13 h 301"/>
                <a:gd name="T16" fmla="*/ 302 w 302"/>
                <a:gd name="T17" fmla="*/ 288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301">
                  <a:moveTo>
                    <a:pt x="302" y="288"/>
                  </a:moveTo>
                  <a:cubicBezTo>
                    <a:pt x="302" y="295"/>
                    <a:pt x="296" y="301"/>
                    <a:pt x="289" y="301"/>
                  </a:cubicBezTo>
                  <a:cubicBezTo>
                    <a:pt x="14" y="301"/>
                    <a:pt x="14" y="301"/>
                    <a:pt x="14" y="301"/>
                  </a:cubicBezTo>
                  <a:cubicBezTo>
                    <a:pt x="6" y="301"/>
                    <a:pt x="0" y="295"/>
                    <a:pt x="0" y="28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6" y="0"/>
                    <a:pt x="302" y="6"/>
                    <a:pt x="302" y="13"/>
                  </a:cubicBezTo>
                  <a:lnTo>
                    <a:pt x="302" y="288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xmlns="" id="{25B2E583-AE1D-42C1-952E-E6AF49F05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7288" y="2847975"/>
              <a:ext cx="800100" cy="798513"/>
            </a:xfrm>
            <a:custGeom>
              <a:avLst/>
              <a:gdLst>
                <a:gd name="T0" fmla="*/ 302 w 302"/>
                <a:gd name="T1" fmla="*/ 287 h 301"/>
                <a:gd name="T2" fmla="*/ 289 w 302"/>
                <a:gd name="T3" fmla="*/ 301 h 301"/>
                <a:gd name="T4" fmla="*/ 13 w 302"/>
                <a:gd name="T5" fmla="*/ 301 h 301"/>
                <a:gd name="T6" fmla="*/ 0 w 302"/>
                <a:gd name="T7" fmla="*/ 287 h 301"/>
                <a:gd name="T8" fmla="*/ 0 w 302"/>
                <a:gd name="T9" fmla="*/ 13 h 301"/>
                <a:gd name="T10" fmla="*/ 13 w 302"/>
                <a:gd name="T11" fmla="*/ 0 h 301"/>
                <a:gd name="T12" fmla="*/ 289 w 302"/>
                <a:gd name="T13" fmla="*/ 0 h 301"/>
                <a:gd name="T14" fmla="*/ 302 w 302"/>
                <a:gd name="T15" fmla="*/ 13 h 301"/>
                <a:gd name="T16" fmla="*/ 302 w 302"/>
                <a:gd name="T17" fmla="*/ 28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301">
                  <a:moveTo>
                    <a:pt x="302" y="287"/>
                  </a:moveTo>
                  <a:cubicBezTo>
                    <a:pt x="302" y="295"/>
                    <a:pt x="296" y="301"/>
                    <a:pt x="289" y="301"/>
                  </a:cubicBezTo>
                  <a:cubicBezTo>
                    <a:pt x="13" y="301"/>
                    <a:pt x="13" y="301"/>
                    <a:pt x="13" y="301"/>
                  </a:cubicBezTo>
                  <a:cubicBezTo>
                    <a:pt x="6" y="301"/>
                    <a:pt x="0" y="295"/>
                    <a:pt x="0" y="28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6" y="0"/>
                    <a:pt x="302" y="6"/>
                    <a:pt x="302" y="13"/>
                  </a:cubicBezTo>
                  <a:lnTo>
                    <a:pt x="302" y="287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xmlns="" id="{33A802D5-A787-4B92-BCB5-8E1C86E731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4325" y="1165225"/>
              <a:ext cx="381000" cy="379413"/>
            </a:xfrm>
            <a:custGeom>
              <a:avLst/>
              <a:gdLst>
                <a:gd name="T0" fmla="*/ 144 w 144"/>
                <a:gd name="T1" fmla="*/ 137 h 143"/>
                <a:gd name="T2" fmla="*/ 138 w 144"/>
                <a:gd name="T3" fmla="*/ 143 h 143"/>
                <a:gd name="T4" fmla="*/ 6 w 144"/>
                <a:gd name="T5" fmla="*/ 143 h 143"/>
                <a:gd name="T6" fmla="*/ 0 w 144"/>
                <a:gd name="T7" fmla="*/ 137 h 143"/>
                <a:gd name="T8" fmla="*/ 0 w 144"/>
                <a:gd name="T9" fmla="*/ 7 h 143"/>
                <a:gd name="T10" fmla="*/ 6 w 144"/>
                <a:gd name="T11" fmla="*/ 0 h 143"/>
                <a:gd name="T12" fmla="*/ 138 w 144"/>
                <a:gd name="T13" fmla="*/ 0 h 143"/>
                <a:gd name="T14" fmla="*/ 144 w 144"/>
                <a:gd name="T15" fmla="*/ 7 h 143"/>
                <a:gd name="T16" fmla="*/ 144 w 144"/>
                <a:gd name="T17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7"/>
                  </a:moveTo>
                  <a:cubicBezTo>
                    <a:pt x="144" y="140"/>
                    <a:pt x="141" y="143"/>
                    <a:pt x="138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3" y="143"/>
                    <a:pt x="0" y="140"/>
                    <a:pt x="0" y="13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7"/>
                  </a:cubicBezTo>
                  <a:lnTo>
                    <a:pt x="144" y="137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xmlns="" id="{6AEE02AB-4BDC-4469-BEEB-58E5D2F3B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4500" y="703263"/>
              <a:ext cx="382587" cy="376238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7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7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39"/>
                    <a:pt x="141" y="142"/>
                    <a:pt x="138" y="142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3" y="142"/>
                    <a:pt x="0" y="139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2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xmlns="" id="{6AF9EF2C-B8BB-4594-AA12-A7C2B3ADB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488" y="688975"/>
              <a:ext cx="382587" cy="379413"/>
            </a:xfrm>
            <a:custGeom>
              <a:avLst/>
              <a:gdLst>
                <a:gd name="T0" fmla="*/ 144 w 144"/>
                <a:gd name="T1" fmla="*/ 137 h 143"/>
                <a:gd name="T2" fmla="*/ 138 w 144"/>
                <a:gd name="T3" fmla="*/ 143 h 143"/>
                <a:gd name="T4" fmla="*/ 7 w 144"/>
                <a:gd name="T5" fmla="*/ 143 h 143"/>
                <a:gd name="T6" fmla="*/ 0 w 144"/>
                <a:gd name="T7" fmla="*/ 137 h 143"/>
                <a:gd name="T8" fmla="*/ 0 w 144"/>
                <a:gd name="T9" fmla="*/ 7 h 143"/>
                <a:gd name="T10" fmla="*/ 7 w 144"/>
                <a:gd name="T11" fmla="*/ 0 h 143"/>
                <a:gd name="T12" fmla="*/ 138 w 144"/>
                <a:gd name="T13" fmla="*/ 0 h 143"/>
                <a:gd name="T14" fmla="*/ 144 w 144"/>
                <a:gd name="T15" fmla="*/ 7 h 143"/>
                <a:gd name="T16" fmla="*/ 144 w 144"/>
                <a:gd name="T17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7"/>
                  </a:moveTo>
                  <a:cubicBezTo>
                    <a:pt x="144" y="140"/>
                    <a:pt x="141" y="143"/>
                    <a:pt x="13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3" y="143"/>
                    <a:pt x="0" y="140"/>
                    <a:pt x="0" y="13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7"/>
                  </a:cubicBezTo>
                  <a:lnTo>
                    <a:pt x="144" y="137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xmlns="" id="{A22CE38D-535D-4CAF-8AF4-13C41A68B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0088" y="1157288"/>
              <a:ext cx="382587" cy="376238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7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7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40"/>
                    <a:pt x="141" y="142"/>
                    <a:pt x="138" y="142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3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xmlns="" id="{39B64302-DA1B-4996-A180-A08EC12E8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5425" y="1976438"/>
              <a:ext cx="381000" cy="377825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7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7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39"/>
                    <a:pt x="141" y="142"/>
                    <a:pt x="138" y="142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3" y="142"/>
                    <a:pt x="0" y="139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2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xmlns="" id="{A30D1B24-4AA2-4F12-8789-6062A4B0018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0088" y="3717925"/>
              <a:ext cx="382587" cy="376238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7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7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40"/>
                    <a:pt x="141" y="142"/>
                    <a:pt x="138" y="142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3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xmlns="" id="{D621600D-6724-4750-A869-B7C63B67D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0088" y="2425700"/>
              <a:ext cx="817562" cy="790575"/>
            </a:xfrm>
            <a:custGeom>
              <a:avLst/>
              <a:gdLst>
                <a:gd name="T0" fmla="*/ 308 w 308"/>
                <a:gd name="T1" fmla="*/ 285 h 298"/>
                <a:gd name="T2" fmla="*/ 295 w 308"/>
                <a:gd name="T3" fmla="*/ 298 h 298"/>
                <a:gd name="T4" fmla="*/ 14 w 308"/>
                <a:gd name="T5" fmla="*/ 298 h 298"/>
                <a:gd name="T6" fmla="*/ 0 w 308"/>
                <a:gd name="T7" fmla="*/ 285 h 298"/>
                <a:gd name="T8" fmla="*/ 0 w 308"/>
                <a:gd name="T9" fmla="*/ 13 h 298"/>
                <a:gd name="T10" fmla="*/ 14 w 308"/>
                <a:gd name="T11" fmla="*/ 0 h 298"/>
                <a:gd name="T12" fmla="*/ 295 w 308"/>
                <a:gd name="T13" fmla="*/ 0 h 298"/>
                <a:gd name="T14" fmla="*/ 308 w 308"/>
                <a:gd name="T15" fmla="*/ 13 h 298"/>
                <a:gd name="T16" fmla="*/ 308 w 308"/>
                <a:gd name="T17" fmla="*/ 28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298">
                  <a:moveTo>
                    <a:pt x="308" y="285"/>
                  </a:moveTo>
                  <a:cubicBezTo>
                    <a:pt x="308" y="292"/>
                    <a:pt x="302" y="298"/>
                    <a:pt x="29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7" y="298"/>
                    <a:pt x="0" y="292"/>
                    <a:pt x="0" y="28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302" y="0"/>
                    <a:pt x="308" y="6"/>
                    <a:pt x="308" y="13"/>
                  </a:cubicBezTo>
                  <a:lnTo>
                    <a:pt x="308" y="285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xmlns="" id="{ECE8626B-FB43-409C-A027-541E3CD43B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8388" y="2411413"/>
              <a:ext cx="815975" cy="792163"/>
            </a:xfrm>
            <a:custGeom>
              <a:avLst/>
              <a:gdLst>
                <a:gd name="T0" fmla="*/ 308 w 308"/>
                <a:gd name="T1" fmla="*/ 285 h 298"/>
                <a:gd name="T2" fmla="*/ 294 w 308"/>
                <a:gd name="T3" fmla="*/ 298 h 298"/>
                <a:gd name="T4" fmla="*/ 14 w 308"/>
                <a:gd name="T5" fmla="*/ 298 h 298"/>
                <a:gd name="T6" fmla="*/ 0 w 308"/>
                <a:gd name="T7" fmla="*/ 285 h 298"/>
                <a:gd name="T8" fmla="*/ 0 w 308"/>
                <a:gd name="T9" fmla="*/ 13 h 298"/>
                <a:gd name="T10" fmla="*/ 14 w 308"/>
                <a:gd name="T11" fmla="*/ 0 h 298"/>
                <a:gd name="T12" fmla="*/ 294 w 308"/>
                <a:gd name="T13" fmla="*/ 0 h 298"/>
                <a:gd name="T14" fmla="*/ 308 w 308"/>
                <a:gd name="T15" fmla="*/ 13 h 298"/>
                <a:gd name="T16" fmla="*/ 308 w 308"/>
                <a:gd name="T17" fmla="*/ 28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298">
                  <a:moveTo>
                    <a:pt x="308" y="285"/>
                  </a:moveTo>
                  <a:cubicBezTo>
                    <a:pt x="308" y="292"/>
                    <a:pt x="302" y="298"/>
                    <a:pt x="294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6" y="298"/>
                    <a:pt x="0" y="292"/>
                    <a:pt x="0" y="28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2" y="0"/>
                    <a:pt x="308" y="6"/>
                    <a:pt x="308" y="13"/>
                  </a:cubicBezTo>
                  <a:lnTo>
                    <a:pt x="308" y="285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xmlns="" id="{B4D258B4-846A-4E33-BC05-D6C0F89804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4150" y="1562100"/>
              <a:ext cx="817562" cy="792163"/>
            </a:xfrm>
            <a:custGeom>
              <a:avLst/>
              <a:gdLst>
                <a:gd name="T0" fmla="*/ 308 w 308"/>
                <a:gd name="T1" fmla="*/ 285 h 298"/>
                <a:gd name="T2" fmla="*/ 294 w 308"/>
                <a:gd name="T3" fmla="*/ 298 h 298"/>
                <a:gd name="T4" fmla="*/ 13 w 308"/>
                <a:gd name="T5" fmla="*/ 298 h 298"/>
                <a:gd name="T6" fmla="*/ 0 w 308"/>
                <a:gd name="T7" fmla="*/ 285 h 298"/>
                <a:gd name="T8" fmla="*/ 0 w 308"/>
                <a:gd name="T9" fmla="*/ 13 h 298"/>
                <a:gd name="T10" fmla="*/ 13 w 308"/>
                <a:gd name="T11" fmla="*/ 0 h 298"/>
                <a:gd name="T12" fmla="*/ 294 w 308"/>
                <a:gd name="T13" fmla="*/ 0 h 298"/>
                <a:gd name="T14" fmla="*/ 308 w 308"/>
                <a:gd name="T15" fmla="*/ 13 h 298"/>
                <a:gd name="T16" fmla="*/ 308 w 308"/>
                <a:gd name="T17" fmla="*/ 28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298">
                  <a:moveTo>
                    <a:pt x="308" y="285"/>
                  </a:moveTo>
                  <a:cubicBezTo>
                    <a:pt x="308" y="292"/>
                    <a:pt x="302" y="298"/>
                    <a:pt x="29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6" y="298"/>
                    <a:pt x="0" y="292"/>
                    <a:pt x="0" y="28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2" y="0"/>
                    <a:pt x="308" y="6"/>
                    <a:pt x="308" y="13"/>
                  </a:cubicBezTo>
                  <a:lnTo>
                    <a:pt x="308" y="285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68D91"/>
                </a:solidFill>
                <a:latin typeface="iCiel Cadena"/>
              </a:endParaRPr>
            </a:p>
          </p:txBody>
        </p:sp>
        <p:sp>
          <p:nvSpPr>
            <p:cNvPr id="39" name="Freeform 19">
              <a:extLst>
                <a:ext uri="{FF2B5EF4-FFF2-40B4-BE49-F238E27FC236}">
                  <a16:creationId xmlns:a16="http://schemas.microsoft.com/office/drawing/2014/main" xmlns="" id="{C8195DB7-3FEF-40C7-B7F8-C0BD1ADFD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0088" y="1584325"/>
              <a:ext cx="817562" cy="790575"/>
            </a:xfrm>
            <a:custGeom>
              <a:avLst/>
              <a:gdLst>
                <a:gd name="T0" fmla="*/ 308 w 308"/>
                <a:gd name="T1" fmla="*/ 285 h 298"/>
                <a:gd name="T2" fmla="*/ 295 w 308"/>
                <a:gd name="T3" fmla="*/ 298 h 298"/>
                <a:gd name="T4" fmla="*/ 14 w 308"/>
                <a:gd name="T5" fmla="*/ 298 h 298"/>
                <a:gd name="T6" fmla="*/ 0 w 308"/>
                <a:gd name="T7" fmla="*/ 285 h 298"/>
                <a:gd name="T8" fmla="*/ 0 w 308"/>
                <a:gd name="T9" fmla="*/ 14 h 298"/>
                <a:gd name="T10" fmla="*/ 14 w 308"/>
                <a:gd name="T11" fmla="*/ 0 h 298"/>
                <a:gd name="T12" fmla="*/ 295 w 308"/>
                <a:gd name="T13" fmla="*/ 0 h 298"/>
                <a:gd name="T14" fmla="*/ 308 w 308"/>
                <a:gd name="T15" fmla="*/ 14 h 298"/>
                <a:gd name="T16" fmla="*/ 308 w 308"/>
                <a:gd name="T17" fmla="*/ 28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298">
                  <a:moveTo>
                    <a:pt x="308" y="285"/>
                  </a:moveTo>
                  <a:cubicBezTo>
                    <a:pt x="308" y="292"/>
                    <a:pt x="302" y="298"/>
                    <a:pt x="29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7" y="298"/>
                    <a:pt x="0" y="292"/>
                    <a:pt x="0" y="28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302" y="0"/>
                    <a:pt x="308" y="6"/>
                    <a:pt x="308" y="14"/>
                  </a:cubicBezTo>
                  <a:lnTo>
                    <a:pt x="308" y="285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40" name="Freeform 20">
              <a:extLst>
                <a:ext uri="{FF2B5EF4-FFF2-40B4-BE49-F238E27FC236}">
                  <a16:creationId xmlns:a16="http://schemas.microsoft.com/office/drawing/2014/main" xmlns="" id="{446FF0C3-3437-4D5D-BA15-872119D4E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3150" y="4614863"/>
              <a:ext cx="382587" cy="379413"/>
            </a:xfrm>
            <a:custGeom>
              <a:avLst/>
              <a:gdLst>
                <a:gd name="T0" fmla="*/ 144 w 144"/>
                <a:gd name="T1" fmla="*/ 136 h 143"/>
                <a:gd name="T2" fmla="*/ 137 w 144"/>
                <a:gd name="T3" fmla="*/ 143 h 143"/>
                <a:gd name="T4" fmla="*/ 6 w 144"/>
                <a:gd name="T5" fmla="*/ 143 h 143"/>
                <a:gd name="T6" fmla="*/ 0 w 144"/>
                <a:gd name="T7" fmla="*/ 136 h 143"/>
                <a:gd name="T8" fmla="*/ 0 w 144"/>
                <a:gd name="T9" fmla="*/ 6 h 143"/>
                <a:gd name="T10" fmla="*/ 6 w 144"/>
                <a:gd name="T11" fmla="*/ 0 h 143"/>
                <a:gd name="T12" fmla="*/ 137 w 144"/>
                <a:gd name="T13" fmla="*/ 0 h 143"/>
                <a:gd name="T14" fmla="*/ 144 w 144"/>
                <a:gd name="T15" fmla="*/ 6 h 143"/>
                <a:gd name="T16" fmla="*/ 144 w 144"/>
                <a:gd name="T17" fmla="*/ 1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6"/>
                  </a:moveTo>
                  <a:cubicBezTo>
                    <a:pt x="144" y="140"/>
                    <a:pt x="141" y="143"/>
                    <a:pt x="137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3" y="143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68D91"/>
                </a:solidFill>
                <a:latin typeface="iCiel Cadena"/>
              </a:endParaRPr>
            </a:p>
          </p:txBody>
        </p:sp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xmlns="" id="{88FAF475-E03B-445A-83A7-A0168B7A2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6525" y="5483225"/>
              <a:ext cx="382587" cy="379413"/>
            </a:xfrm>
            <a:custGeom>
              <a:avLst/>
              <a:gdLst>
                <a:gd name="T0" fmla="*/ 144 w 144"/>
                <a:gd name="T1" fmla="*/ 137 h 143"/>
                <a:gd name="T2" fmla="*/ 137 w 144"/>
                <a:gd name="T3" fmla="*/ 143 h 143"/>
                <a:gd name="T4" fmla="*/ 6 w 144"/>
                <a:gd name="T5" fmla="*/ 143 h 143"/>
                <a:gd name="T6" fmla="*/ 0 w 144"/>
                <a:gd name="T7" fmla="*/ 137 h 143"/>
                <a:gd name="T8" fmla="*/ 0 w 144"/>
                <a:gd name="T9" fmla="*/ 6 h 143"/>
                <a:gd name="T10" fmla="*/ 6 w 144"/>
                <a:gd name="T11" fmla="*/ 0 h 143"/>
                <a:gd name="T12" fmla="*/ 137 w 144"/>
                <a:gd name="T13" fmla="*/ 0 h 143"/>
                <a:gd name="T14" fmla="*/ 144 w 144"/>
                <a:gd name="T15" fmla="*/ 6 h 143"/>
                <a:gd name="T16" fmla="*/ 144 w 144"/>
                <a:gd name="T17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7"/>
                  </a:moveTo>
                  <a:cubicBezTo>
                    <a:pt x="144" y="140"/>
                    <a:pt x="141" y="143"/>
                    <a:pt x="137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3" y="143"/>
                    <a:pt x="0" y="140"/>
                    <a:pt x="0" y="13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7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xmlns="" id="{1865E573-CDAB-4975-958D-52B077E338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663" y="5929313"/>
              <a:ext cx="722312" cy="379413"/>
            </a:xfrm>
            <a:custGeom>
              <a:avLst/>
              <a:gdLst>
                <a:gd name="T0" fmla="*/ 272 w 272"/>
                <a:gd name="T1" fmla="*/ 137 h 143"/>
                <a:gd name="T2" fmla="*/ 260 w 272"/>
                <a:gd name="T3" fmla="*/ 143 h 143"/>
                <a:gd name="T4" fmla="*/ 12 w 272"/>
                <a:gd name="T5" fmla="*/ 143 h 143"/>
                <a:gd name="T6" fmla="*/ 0 w 272"/>
                <a:gd name="T7" fmla="*/ 137 h 143"/>
                <a:gd name="T8" fmla="*/ 0 w 272"/>
                <a:gd name="T9" fmla="*/ 7 h 143"/>
                <a:gd name="T10" fmla="*/ 12 w 272"/>
                <a:gd name="T11" fmla="*/ 0 h 143"/>
                <a:gd name="T12" fmla="*/ 260 w 272"/>
                <a:gd name="T13" fmla="*/ 0 h 143"/>
                <a:gd name="T14" fmla="*/ 272 w 272"/>
                <a:gd name="T15" fmla="*/ 7 h 143"/>
                <a:gd name="T16" fmla="*/ 272 w 272"/>
                <a:gd name="T17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143">
                  <a:moveTo>
                    <a:pt x="272" y="137"/>
                  </a:moveTo>
                  <a:cubicBezTo>
                    <a:pt x="272" y="140"/>
                    <a:pt x="266" y="143"/>
                    <a:pt x="260" y="143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5" y="143"/>
                    <a:pt x="0" y="140"/>
                    <a:pt x="0" y="13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5" y="0"/>
                    <a:pt x="12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66" y="0"/>
                    <a:pt x="272" y="3"/>
                    <a:pt x="272" y="7"/>
                  </a:cubicBezTo>
                  <a:lnTo>
                    <a:pt x="272" y="137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xmlns="" id="{4A985ED5-8112-404F-BB55-1F9E15906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0338" y="5026025"/>
              <a:ext cx="817562" cy="377825"/>
            </a:xfrm>
            <a:custGeom>
              <a:avLst/>
              <a:gdLst>
                <a:gd name="T0" fmla="*/ 308 w 308"/>
                <a:gd name="T1" fmla="*/ 136 h 142"/>
                <a:gd name="T2" fmla="*/ 295 w 308"/>
                <a:gd name="T3" fmla="*/ 142 h 142"/>
                <a:gd name="T4" fmla="*/ 14 w 308"/>
                <a:gd name="T5" fmla="*/ 142 h 142"/>
                <a:gd name="T6" fmla="*/ 0 w 308"/>
                <a:gd name="T7" fmla="*/ 136 h 142"/>
                <a:gd name="T8" fmla="*/ 0 w 308"/>
                <a:gd name="T9" fmla="*/ 6 h 142"/>
                <a:gd name="T10" fmla="*/ 14 w 308"/>
                <a:gd name="T11" fmla="*/ 0 h 142"/>
                <a:gd name="T12" fmla="*/ 295 w 308"/>
                <a:gd name="T13" fmla="*/ 0 h 142"/>
                <a:gd name="T14" fmla="*/ 308 w 308"/>
                <a:gd name="T15" fmla="*/ 6 h 142"/>
                <a:gd name="T16" fmla="*/ 308 w 308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42">
                  <a:moveTo>
                    <a:pt x="308" y="136"/>
                  </a:moveTo>
                  <a:cubicBezTo>
                    <a:pt x="308" y="140"/>
                    <a:pt x="302" y="142"/>
                    <a:pt x="295" y="142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6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6" y="0"/>
                    <a:pt x="14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302" y="0"/>
                    <a:pt x="308" y="3"/>
                    <a:pt x="308" y="6"/>
                  </a:cubicBezTo>
                  <a:lnTo>
                    <a:pt x="308" y="136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44" name="Freeform 24">
              <a:extLst>
                <a:ext uri="{FF2B5EF4-FFF2-40B4-BE49-F238E27FC236}">
                  <a16:creationId xmlns:a16="http://schemas.microsoft.com/office/drawing/2014/main" xmlns="" id="{B9B4BA42-CEFC-477D-AAD1-92B56619B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0338" y="1122363"/>
              <a:ext cx="817562" cy="379413"/>
            </a:xfrm>
            <a:custGeom>
              <a:avLst/>
              <a:gdLst>
                <a:gd name="T0" fmla="*/ 308 w 308"/>
                <a:gd name="T1" fmla="*/ 136 h 143"/>
                <a:gd name="T2" fmla="*/ 295 w 308"/>
                <a:gd name="T3" fmla="*/ 143 h 143"/>
                <a:gd name="T4" fmla="*/ 14 w 308"/>
                <a:gd name="T5" fmla="*/ 143 h 143"/>
                <a:gd name="T6" fmla="*/ 0 w 308"/>
                <a:gd name="T7" fmla="*/ 136 h 143"/>
                <a:gd name="T8" fmla="*/ 0 w 308"/>
                <a:gd name="T9" fmla="*/ 6 h 143"/>
                <a:gd name="T10" fmla="*/ 14 w 308"/>
                <a:gd name="T11" fmla="*/ 0 h 143"/>
                <a:gd name="T12" fmla="*/ 295 w 308"/>
                <a:gd name="T13" fmla="*/ 0 h 143"/>
                <a:gd name="T14" fmla="*/ 308 w 308"/>
                <a:gd name="T15" fmla="*/ 6 h 143"/>
                <a:gd name="T16" fmla="*/ 308 w 308"/>
                <a:gd name="T17" fmla="*/ 1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43">
                  <a:moveTo>
                    <a:pt x="308" y="136"/>
                  </a:moveTo>
                  <a:cubicBezTo>
                    <a:pt x="308" y="140"/>
                    <a:pt x="302" y="143"/>
                    <a:pt x="295" y="143"/>
                  </a:cubicBezTo>
                  <a:cubicBezTo>
                    <a:pt x="14" y="143"/>
                    <a:pt x="14" y="143"/>
                    <a:pt x="14" y="143"/>
                  </a:cubicBezTo>
                  <a:cubicBezTo>
                    <a:pt x="6" y="143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6" y="0"/>
                    <a:pt x="14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302" y="0"/>
                    <a:pt x="308" y="3"/>
                    <a:pt x="308" y="6"/>
                  </a:cubicBezTo>
                  <a:lnTo>
                    <a:pt x="308" y="136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45" name="Freeform 25">
              <a:extLst>
                <a:ext uri="{FF2B5EF4-FFF2-40B4-BE49-F238E27FC236}">
                  <a16:creationId xmlns:a16="http://schemas.microsoft.com/office/drawing/2014/main" xmlns="" id="{2CE17DD6-3BBA-4441-B1E5-054F5B8A9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8388" y="4181475"/>
              <a:ext cx="815975" cy="377825"/>
            </a:xfrm>
            <a:custGeom>
              <a:avLst/>
              <a:gdLst>
                <a:gd name="T0" fmla="*/ 308 w 308"/>
                <a:gd name="T1" fmla="*/ 136 h 142"/>
                <a:gd name="T2" fmla="*/ 294 w 308"/>
                <a:gd name="T3" fmla="*/ 142 h 142"/>
                <a:gd name="T4" fmla="*/ 14 w 308"/>
                <a:gd name="T5" fmla="*/ 142 h 142"/>
                <a:gd name="T6" fmla="*/ 0 w 308"/>
                <a:gd name="T7" fmla="*/ 136 h 142"/>
                <a:gd name="T8" fmla="*/ 0 w 308"/>
                <a:gd name="T9" fmla="*/ 6 h 142"/>
                <a:gd name="T10" fmla="*/ 14 w 308"/>
                <a:gd name="T11" fmla="*/ 0 h 142"/>
                <a:gd name="T12" fmla="*/ 294 w 308"/>
                <a:gd name="T13" fmla="*/ 0 h 142"/>
                <a:gd name="T14" fmla="*/ 308 w 308"/>
                <a:gd name="T15" fmla="*/ 6 h 142"/>
                <a:gd name="T16" fmla="*/ 308 w 308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42">
                  <a:moveTo>
                    <a:pt x="308" y="136"/>
                  </a:moveTo>
                  <a:cubicBezTo>
                    <a:pt x="308" y="140"/>
                    <a:pt x="302" y="142"/>
                    <a:pt x="294" y="142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6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6" y="0"/>
                    <a:pt x="14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2" y="0"/>
                    <a:pt x="308" y="3"/>
                    <a:pt x="308" y="6"/>
                  </a:cubicBezTo>
                  <a:lnTo>
                    <a:pt x="308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46" name="Freeform 26">
              <a:extLst>
                <a:ext uri="{FF2B5EF4-FFF2-40B4-BE49-F238E27FC236}">
                  <a16:creationId xmlns:a16="http://schemas.microsoft.com/office/drawing/2014/main" xmlns="" id="{E9B3D340-EC01-4036-B03B-4703C1ED7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8388" y="3733800"/>
              <a:ext cx="815975" cy="379413"/>
            </a:xfrm>
            <a:custGeom>
              <a:avLst/>
              <a:gdLst>
                <a:gd name="T0" fmla="*/ 308 w 308"/>
                <a:gd name="T1" fmla="*/ 136 h 143"/>
                <a:gd name="T2" fmla="*/ 294 w 308"/>
                <a:gd name="T3" fmla="*/ 143 h 143"/>
                <a:gd name="T4" fmla="*/ 14 w 308"/>
                <a:gd name="T5" fmla="*/ 143 h 143"/>
                <a:gd name="T6" fmla="*/ 0 w 308"/>
                <a:gd name="T7" fmla="*/ 136 h 143"/>
                <a:gd name="T8" fmla="*/ 0 w 308"/>
                <a:gd name="T9" fmla="*/ 6 h 143"/>
                <a:gd name="T10" fmla="*/ 14 w 308"/>
                <a:gd name="T11" fmla="*/ 0 h 143"/>
                <a:gd name="T12" fmla="*/ 294 w 308"/>
                <a:gd name="T13" fmla="*/ 0 h 143"/>
                <a:gd name="T14" fmla="*/ 308 w 308"/>
                <a:gd name="T15" fmla="*/ 6 h 143"/>
                <a:gd name="T16" fmla="*/ 308 w 308"/>
                <a:gd name="T17" fmla="*/ 1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43">
                  <a:moveTo>
                    <a:pt x="308" y="136"/>
                  </a:moveTo>
                  <a:cubicBezTo>
                    <a:pt x="308" y="140"/>
                    <a:pt x="302" y="143"/>
                    <a:pt x="294" y="143"/>
                  </a:cubicBezTo>
                  <a:cubicBezTo>
                    <a:pt x="14" y="143"/>
                    <a:pt x="14" y="143"/>
                    <a:pt x="14" y="143"/>
                  </a:cubicBezTo>
                  <a:cubicBezTo>
                    <a:pt x="6" y="143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6" y="0"/>
                    <a:pt x="14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2" y="0"/>
                    <a:pt x="308" y="3"/>
                    <a:pt x="308" y="6"/>
                  </a:cubicBezTo>
                  <a:lnTo>
                    <a:pt x="308" y="136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47" name="Freeform 27">
              <a:extLst>
                <a:ext uri="{FF2B5EF4-FFF2-40B4-BE49-F238E27FC236}">
                  <a16:creationId xmlns:a16="http://schemas.microsoft.com/office/drawing/2014/main" xmlns="" id="{F2B8D980-9442-4FCB-BD10-185D1A79E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0088" y="3268663"/>
              <a:ext cx="817562" cy="377825"/>
            </a:xfrm>
            <a:custGeom>
              <a:avLst/>
              <a:gdLst>
                <a:gd name="T0" fmla="*/ 308 w 308"/>
                <a:gd name="T1" fmla="*/ 136 h 142"/>
                <a:gd name="T2" fmla="*/ 295 w 308"/>
                <a:gd name="T3" fmla="*/ 142 h 142"/>
                <a:gd name="T4" fmla="*/ 14 w 308"/>
                <a:gd name="T5" fmla="*/ 142 h 142"/>
                <a:gd name="T6" fmla="*/ 0 w 308"/>
                <a:gd name="T7" fmla="*/ 136 h 142"/>
                <a:gd name="T8" fmla="*/ 0 w 308"/>
                <a:gd name="T9" fmla="*/ 6 h 142"/>
                <a:gd name="T10" fmla="*/ 14 w 308"/>
                <a:gd name="T11" fmla="*/ 0 h 142"/>
                <a:gd name="T12" fmla="*/ 295 w 308"/>
                <a:gd name="T13" fmla="*/ 0 h 142"/>
                <a:gd name="T14" fmla="*/ 308 w 308"/>
                <a:gd name="T15" fmla="*/ 6 h 142"/>
                <a:gd name="T16" fmla="*/ 308 w 308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42">
                  <a:moveTo>
                    <a:pt x="308" y="136"/>
                  </a:moveTo>
                  <a:cubicBezTo>
                    <a:pt x="308" y="140"/>
                    <a:pt x="302" y="142"/>
                    <a:pt x="295" y="142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7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7" y="0"/>
                    <a:pt x="14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302" y="0"/>
                    <a:pt x="308" y="3"/>
                    <a:pt x="308" y="6"/>
                  </a:cubicBezTo>
                  <a:lnTo>
                    <a:pt x="308" y="136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48" name="Freeform 28">
              <a:extLst>
                <a:ext uri="{FF2B5EF4-FFF2-40B4-BE49-F238E27FC236}">
                  <a16:creationId xmlns:a16="http://schemas.microsoft.com/office/drawing/2014/main" xmlns="" id="{85911E16-34EC-4BE8-A277-08F4B1A67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4150" y="3733800"/>
              <a:ext cx="817562" cy="379413"/>
            </a:xfrm>
            <a:custGeom>
              <a:avLst/>
              <a:gdLst>
                <a:gd name="T0" fmla="*/ 308 w 308"/>
                <a:gd name="T1" fmla="*/ 136 h 143"/>
                <a:gd name="T2" fmla="*/ 294 w 308"/>
                <a:gd name="T3" fmla="*/ 143 h 143"/>
                <a:gd name="T4" fmla="*/ 13 w 308"/>
                <a:gd name="T5" fmla="*/ 143 h 143"/>
                <a:gd name="T6" fmla="*/ 0 w 308"/>
                <a:gd name="T7" fmla="*/ 136 h 143"/>
                <a:gd name="T8" fmla="*/ 0 w 308"/>
                <a:gd name="T9" fmla="*/ 6 h 143"/>
                <a:gd name="T10" fmla="*/ 13 w 308"/>
                <a:gd name="T11" fmla="*/ 0 h 143"/>
                <a:gd name="T12" fmla="*/ 294 w 308"/>
                <a:gd name="T13" fmla="*/ 0 h 143"/>
                <a:gd name="T14" fmla="*/ 308 w 308"/>
                <a:gd name="T15" fmla="*/ 6 h 143"/>
                <a:gd name="T16" fmla="*/ 308 w 308"/>
                <a:gd name="T17" fmla="*/ 1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43">
                  <a:moveTo>
                    <a:pt x="308" y="136"/>
                  </a:moveTo>
                  <a:cubicBezTo>
                    <a:pt x="308" y="140"/>
                    <a:pt x="302" y="143"/>
                    <a:pt x="294" y="143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6" y="143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6" y="0"/>
                    <a:pt x="13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2" y="0"/>
                    <a:pt x="308" y="3"/>
                    <a:pt x="308" y="6"/>
                  </a:cubicBezTo>
                  <a:lnTo>
                    <a:pt x="308" y="136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49" name="Freeform 29">
              <a:extLst>
                <a:ext uri="{FF2B5EF4-FFF2-40B4-BE49-F238E27FC236}">
                  <a16:creationId xmlns:a16="http://schemas.microsoft.com/office/drawing/2014/main" xmlns="" id="{4F1A3DF0-A097-4B67-968F-B60672337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5483225"/>
              <a:ext cx="379412" cy="379413"/>
            </a:xfrm>
            <a:custGeom>
              <a:avLst/>
              <a:gdLst>
                <a:gd name="T0" fmla="*/ 143 w 143"/>
                <a:gd name="T1" fmla="*/ 137 h 143"/>
                <a:gd name="T2" fmla="*/ 137 w 143"/>
                <a:gd name="T3" fmla="*/ 143 h 143"/>
                <a:gd name="T4" fmla="*/ 6 w 143"/>
                <a:gd name="T5" fmla="*/ 143 h 143"/>
                <a:gd name="T6" fmla="*/ 0 w 143"/>
                <a:gd name="T7" fmla="*/ 137 h 143"/>
                <a:gd name="T8" fmla="*/ 0 w 143"/>
                <a:gd name="T9" fmla="*/ 6 h 143"/>
                <a:gd name="T10" fmla="*/ 6 w 143"/>
                <a:gd name="T11" fmla="*/ 0 h 143"/>
                <a:gd name="T12" fmla="*/ 137 w 143"/>
                <a:gd name="T13" fmla="*/ 0 h 143"/>
                <a:gd name="T14" fmla="*/ 143 w 143"/>
                <a:gd name="T15" fmla="*/ 6 h 143"/>
                <a:gd name="T16" fmla="*/ 143 w 143"/>
                <a:gd name="T17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43">
                  <a:moveTo>
                    <a:pt x="143" y="137"/>
                  </a:moveTo>
                  <a:cubicBezTo>
                    <a:pt x="143" y="140"/>
                    <a:pt x="141" y="143"/>
                    <a:pt x="137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2" y="143"/>
                    <a:pt x="0" y="140"/>
                    <a:pt x="0" y="13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3" y="3"/>
                    <a:pt x="143" y="6"/>
                  </a:cubicBezTo>
                  <a:lnTo>
                    <a:pt x="143" y="137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68D91"/>
                </a:solidFill>
                <a:latin typeface="iCiel Cadena"/>
              </a:endParaRPr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xmlns="" id="{B462CC04-E75E-484C-80CB-C323F951C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8575" y="4614863"/>
              <a:ext cx="382587" cy="379413"/>
            </a:xfrm>
            <a:custGeom>
              <a:avLst/>
              <a:gdLst>
                <a:gd name="T0" fmla="*/ 144 w 144"/>
                <a:gd name="T1" fmla="*/ 136 h 143"/>
                <a:gd name="T2" fmla="*/ 137 w 144"/>
                <a:gd name="T3" fmla="*/ 143 h 143"/>
                <a:gd name="T4" fmla="*/ 6 w 144"/>
                <a:gd name="T5" fmla="*/ 143 h 143"/>
                <a:gd name="T6" fmla="*/ 0 w 144"/>
                <a:gd name="T7" fmla="*/ 136 h 143"/>
                <a:gd name="T8" fmla="*/ 0 w 144"/>
                <a:gd name="T9" fmla="*/ 6 h 143"/>
                <a:gd name="T10" fmla="*/ 6 w 144"/>
                <a:gd name="T11" fmla="*/ 0 h 143"/>
                <a:gd name="T12" fmla="*/ 137 w 144"/>
                <a:gd name="T13" fmla="*/ 0 h 143"/>
                <a:gd name="T14" fmla="*/ 144 w 144"/>
                <a:gd name="T15" fmla="*/ 6 h 143"/>
                <a:gd name="T16" fmla="*/ 144 w 144"/>
                <a:gd name="T17" fmla="*/ 1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6"/>
                  </a:moveTo>
                  <a:cubicBezTo>
                    <a:pt x="144" y="140"/>
                    <a:pt x="141" y="143"/>
                    <a:pt x="137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3" y="143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51" name="Freeform 31">
              <a:extLst>
                <a:ext uri="{FF2B5EF4-FFF2-40B4-BE49-F238E27FC236}">
                  <a16:creationId xmlns:a16="http://schemas.microsoft.com/office/drawing/2014/main" xmlns="" id="{8ED94519-1B51-4A42-B79F-0508C1ACE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4663" y="4614863"/>
              <a:ext cx="379412" cy="788988"/>
            </a:xfrm>
            <a:custGeom>
              <a:avLst/>
              <a:gdLst>
                <a:gd name="T0" fmla="*/ 143 w 143"/>
                <a:gd name="T1" fmla="*/ 284 h 297"/>
                <a:gd name="T2" fmla="*/ 137 w 143"/>
                <a:gd name="T3" fmla="*/ 297 h 297"/>
                <a:gd name="T4" fmla="*/ 6 w 143"/>
                <a:gd name="T5" fmla="*/ 297 h 297"/>
                <a:gd name="T6" fmla="*/ 0 w 143"/>
                <a:gd name="T7" fmla="*/ 284 h 297"/>
                <a:gd name="T8" fmla="*/ 0 w 143"/>
                <a:gd name="T9" fmla="*/ 13 h 297"/>
                <a:gd name="T10" fmla="*/ 6 w 143"/>
                <a:gd name="T11" fmla="*/ 0 h 297"/>
                <a:gd name="T12" fmla="*/ 137 w 143"/>
                <a:gd name="T13" fmla="*/ 0 h 297"/>
                <a:gd name="T14" fmla="*/ 143 w 143"/>
                <a:gd name="T15" fmla="*/ 13 h 297"/>
                <a:gd name="T16" fmla="*/ 143 w 143"/>
                <a:gd name="T17" fmla="*/ 284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297">
                  <a:moveTo>
                    <a:pt x="143" y="284"/>
                  </a:moveTo>
                  <a:cubicBezTo>
                    <a:pt x="143" y="292"/>
                    <a:pt x="141" y="297"/>
                    <a:pt x="137" y="297"/>
                  </a:cubicBezTo>
                  <a:cubicBezTo>
                    <a:pt x="6" y="297"/>
                    <a:pt x="6" y="297"/>
                    <a:pt x="6" y="297"/>
                  </a:cubicBezTo>
                  <a:cubicBezTo>
                    <a:pt x="2" y="297"/>
                    <a:pt x="0" y="292"/>
                    <a:pt x="0" y="28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2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3" y="6"/>
                    <a:pt x="143" y="13"/>
                  </a:cubicBezTo>
                  <a:lnTo>
                    <a:pt x="143" y="284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52" name="Freeform 32">
              <a:extLst>
                <a:ext uri="{FF2B5EF4-FFF2-40B4-BE49-F238E27FC236}">
                  <a16:creationId xmlns:a16="http://schemas.microsoft.com/office/drawing/2014/main" xmlns="" id="{D7A6CF31-BF6F-4671-9FAA-721289DFA4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2138" y="4184650"/>
              <a:ext cx="382587" cy="788988"/>
            </a:xfrm>
            <a:custGeom>
              <a:avLst/>
              <a:gdLst>
                <a:gd name="T0" fmla="*/ 144 w 144"/>
                <a:gd name="T1" fmla="*/ 284 h 297"/>
                <a:gd name="T2" fmla="*/ 137 w 144"/>
                <a:gd name="T3" fmla="*/ 297 h 297"/>
                <a:gd name="T4" fmla="*/ 6 w 144"/>
                <a:gd name="T5" fmla="*/ 297 h 297"/>
                <a:gd name="T6" fmla="*/ 0 w 144"/>
                <a:gd name="T7" fmla="*/ 284 h 297"/>
                <a:gd name="T8" fmla="*/ 0 w 144"/>
                <a:gd name="T9" fmla="*/ 13 h 297"/>
                <a:gd name="T10" fmla="*/ 6 w 144"/>
                <a:gd name="T11" fmla="*/ 0 h 297"/>
                <a:gd name="T12" fmla="*/ 137 w 144"/>
                <a:gd name="T13" fmla="*/ 0 h 297"/>
                <a:gd name="T14" fmla="*/ 144 w 144"/>
                <a:gd name="T15" fmla="*/ 13 h 297"/>
                <a:gd name="T16" fmla="*/ 144 w 144"/>
                <a:gd name="T17" fmla="*/ 284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297">
                  <a:moveTo>
                    <a:pt x="144" y="284"/>
                  </a:moveTo>
                  <a:cubicBezTo>
                    <a:pt x="144" y="291"/>
                    <a:pt x="141" y="297"/>
                    <a:pt x="137" y="297"/>
                  </a:cubicBezTo>
                  <a:cubicBezTo>
                    <a:pt x="6" y="297"/>
                    <a:pt x="6" y="297"/>
                    <a:pt x="6" y="297"/>
                  </a:cubicBezTo>
                  <a:cubicBezTo>
                    <a:pt x="3" y="297"/>
                    <a:pt x="0" y="291"/>
                    <a:pt x="0" y="28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3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4" y="6"/>
                    <a:pt x="144" y="13"/>
                  </a:cubicBezTo>
                  <a:lnTo>
                    <a:pt x="144" y="284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53" name="Freeform 33">
              <a:extLst>
                <a:ext uri="{FF2B5EF4-FFF2-40B4-BE49-F238E27FC236}">
                  <a16:creationId xmlns:a16="http://schemas.microsoft.com/office/drawing/2014/main" xmlns="" id="{4DA6197D-968E-4547-B4DD-9D32DA530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4325" y="3697288"/>
              <a:ext cx="381000" cy="379413"/>
            </a:xfrm>
            <a:custGeom>
              <a:avLst/>
              <a:gdLst>
                <a:gd name="T0" fmla="*/ 144 w 144"/>
                <a:gd name="T1" fmla="*/ 137 h 143"/>
                <a:gd name="T2" fmla="*/ 138 w 144"/>
                <a:gd name="T3" fmla="*/ 143 h 143"/>
                <a:gd name="T4" fmla="*/ 7 w 144"/>
                <a:gd name="T5" fmla="*/ 143 h 143"/>
                <a:gd name="T6" fmla="*/ 0 w 144"/>
                <a:gd name="T7" fmla="*/ 137 h 143"/>
                <a:gd name="T8" fmla="*/ 0 w 144"/>
                <a:gd name="T9" fmla="*/ 7 h 143"/>
                <a:gd name="T10" fmla="*/ 7 w 144"/>
                <a:gd name="T11" fmla="*/ 0 h 143"/>
                <a:gd name="T12" fmla="*/ 138 w 144"/>
                <a:gd name="T13" fmla="*/ 0 h 143"/>
                <a:gd name="T14" fmla="*/ 144 w 144"/>
                <a:gd name="T15" fmla="*/ 7 h 143"/>
                <a:gd name="T16" fmla="*/ 144 w 144"/>
                <a:gd name="T17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7"/>
                  </a:moveTo>
                  <a:cubicBezTo>
                    <a:pt x="144" y="140"/>
                    <a:pt x="141" y="143"/>
                    <a:pt x="13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3" y="143"/>
                    <a:pt x="0" y="140"/>
                    <a:pt x="0" y="13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7"/>
                  </a:cubicBezTo>
                  <a:lnTo>
                    <a:pt x="144" y="137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xmlns="" id="{D3C9F0CA-4BAA-47B4-BA79-3D34FDDB3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4181475"/>
              <a:ext cx="379412" cy="377825"/>
            </a:xfrm>
            <a:custGeom>
              <a:avLst/>
              <a:gdLst>
                <a:gd name="T0" fmla="*/ 143 w 143"/>
                <a:gd name="T1" fmla="*/ 136 h 142"/>
                <a:gd name="T2" fmla="*/ 137 w 143"/>
                <a:gd name="T3" fmla="*/ 142 h 142"/>
                <a:gd name="T4" fmla="*/ 6 w 143"/>
                <a:gd name="T5" fmla="*/ 142 h 142"/>
                <a:gd name="T6" fmla="*/ 0 w 143"/>
                <a:gd name="T7" fmla="*/ 136 h 142"/>
                <a:gd name="T8" fmla="*/ 0 w 143"/>
                <a:gd name="T9" fmla="*/ 6 h 142"/>
                <a:gd name="T10" fmla="*/ 6 w 143"/>
                <a:gd name="T11" fmla="*/ 0 h 142"/>
                <a:gd name="T12" fmla="*/ 137 w 143"/>
                <a:gd name="T13" fmla="*/ 0 h 142"/>
                <a:gd name="T14" fmla="*/ 143 w 143"/>
                <a:gd name="T15" fmla="*/ 6 h 142"/>
                <a:gd name="T16" fmla="*/ 143 w 143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42">
                  <a:moveTo>
                    <a:pt x="143" y="136"/>
                  </a:moveTo>
                  <a:cubicBezTo>
                    <a:pt x="143" y="140"/>
                    <a:pt x="141" y="142"/>
                    <a:pt x="137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2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3" y="3"/>
                    <a:pt x="143" y="6"/>
                  </a:cubicBezTo>
                  <a:lnTo>
                    <a:pt x="143" y="136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68D91"/>
                </a:solidFill>
                <a:latin typeface="iCiel Cadena"/>
              </a:endParaRPr>
            </a:p>
          </p:txBody>
        </p:sp>
        <p:sp>
          <p:nvSpPr>
            <p:cNvPr id="55" name="Freeform 35">
              <a:extLst>
                <a:ext uri="{FF2B5EF4-FFF2-40B4-BE49-F238E27FC236}">
                  <a16:creationId xmlns:a16="http://schemas.microsoft.com/office/drawing/2014/main" xmlns="" id="{C0926FC1-276C-4B39-9A3A-523A86234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6325" y="1976438"/>
              <a:ext cx="381000" cy="377825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6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6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39"/>
                    <a:pt x="141" y="142"/>
                    <a:pt x="138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3" y="142"/>
                    <a:pt x="0" y="139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2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56" name="Freeform 36">
              <a:extLst>
                <a:ext uri="{FF2B5EF4-FFF2-40B4-BE49-F238E27FC236}">
                  <a16:creationId xmlns:a16="http://schemas.microsoft.com/office/drawing/2014/main" xmlns="" id="{26C9039D-D265-4917-95DD-DBE0AED5E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5425" y="3268663"/>
              <a:ext cx="381000" cy="377825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7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7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40"/>
                    <a:pt x="141" y="142"/>
                    <a:pt x="138" y="142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3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57" name="Freeform 37">
              <a:extLst>
                <a:ext uri="{FF2B5EF4-FFF2-40B4-BE49-F238E27FC236}">
                  <a16:creationId xmlns:a16="http://schemas.microsoft.com/office/drawing/2014/main" xmlns="" id="{F51D5F3D-71A7-4CB3-8A2A-62FBC16EC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6325" y="3268663"/>
              <a:ext cx="381000" cy="377825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6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6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40"/>
                    <a:pt x="141" y="142"/>
                    <a:pt x="138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3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58" name="Freeform 38">
              <a:extLst>
                <a:ext uri="{FF2B5EF4-FFF2-40B4-BE49-F238E27FC236}">
                  <a16:creationId xmlns:a16="http://schemas.microsoft.com/office/drawing/2014/main" xmlns="" id="{463A32C7-479A-4B51-BAB3-AA5F890433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738" y="3268663"/>
              <a:ext cx="379412" cy="377825"/>
            </a:xfrm>
            <a:custGeom>
              <a:avLst/>
              <a:gdLst>
                <a:gd name="T0" fmla="*/ 143 w 143"/>
                <a:gd name="T1" fmla="*/ 136 h 142"/>
                <a:gd name="T2" fmla="*/ 137 w 143"/>
                <a:gd name="T3" fmla="*/ 142 h 142"/>
                <a:gd name="T4" fmla="*/ 6 w 143"/>
                <a:gd name="T5" fmla="*/ 142 h 142"/>
                <a:gd name="T6" fmla="*/ 0 w 143"/>
                <a:gd name="T7" fmla="*/ 136 h 142"/>
                <a:gd name="T8" fmla="*/ 0 w 143"/>
                <a:gd name="T9" fmla="*/ 6 h 142"/>
                <a:gd name="T10" fmla="*/ 6 w 143"/>
                <a:gd name="T11" fmla="*/ 0 h 142"/>
                <a:gd name="T12" fmla="*/ 137 w 143"/>
                <a:gd name="T13" fmla="*/ 0 h 142"/>
                <a:gd name="T14" fmla="*/ 143 w 143"/>
                <a:gd name="T15" fmla="*/ 6 h 142"/>
                <a:gd name="T16" fmla="*/ 143 w 143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42">
                  <a:moveTo>
                    <a:pt x="143" y="136"/>
                  </a:moveTo>
                  <a:cubicBezTo>
                    <a:pt x="143" y="140"/>
                    <a:pt x="141" y="142"/>
                    <a:pt x="137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2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3" y="3"/>
                    <a:pt x="143" y="6"/>
                  </a:cubicBezTo>
                  <a:lnTo>
                    <a:pt x="143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59" name="Freeform 39">
              <a:extLst>
                <a:ext uri="{FF2B5EF4-FFF2-40B4-BE49-F238E27FC236}">
                  <a16:creationId xmlns:a16="http://schemas.microsoft.com/office/drawing/2014/main" xmlns="" id="{258DD1E4-D60D-4DEF-A219-EB7C38A97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5675" y="3733800"/>
              <a:ext cx="382587" cy="379413"/>
            </a:xfrm>
            <a:custGeom>
              <a:avLst/>
              <a:gdLst>
                <a:gd name="T0" fmla="*/ 144 w 144"/>
                <a:gd name="T1" fmla="*/ 136 h 143"/>
                <a:gd name="T2" fmla="*/ 137 w 144"/>
                <a:gd name="T3" fmla="*/ 143 h 143"/>
                <a:gd name="T4" fmla="*/ 6 w 144"/>
                <a:gd name="T5" fmla="*/ 143 h 143"/>
                <a:gd name="T6" fmla="*/ 0 w 144"/>
                <a:gd name="T7" fmla="*/ 136 h 143"/>
                <a:gd name="T8" fmla="*/ 0 w 144"/>
                <a:gd name="T9" fmla="*/ 6 h 143"/>
                <a:gd name="T10" fmla="*/ 6 w 144"/>
                <a:gd name="T11" fmla="*/ 0 h 143"/>
                <a:gd name="T12" fmla="*/ 137 w 144"/>
                <a:gd name="T13" fmla="*/ 0 h 143"/>
                <a:gd name="T14" fmla="*/ 144 w 144"/>
                <a:gd name="T15" fmla="*/ 6 h 143"/>
                <a:gd name="T16" fmla="*/ 144 w 144"/>
                <a:gd name="T17" fmla="*/ 1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6"/>
                  </a:moveTo>
                  <a:cubicBezTo>
                    <a:pt x="144" y="140"/>
                    <a:pt x="141" y="143"/>
                    <a:pt x="137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3" y="143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60" name="Freeform 40">
              <a:extLst>
                <a:ext uri="{FF2B5EF4-FFF2-40B4-BE49-F238E27FC236}">
                  <a16:creationId xmlns:a16="http://schemas.microsoft.com/office/drawing/2014/main" xmlns="" id="{870D3001-83D2-4DC2-8FDD-208F7BE65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0488" y="1562100"/>
              <a:ext cx="1230312" cy="1643063"/>
            </a:xfrm>
            <a:custGeom>
              <a:avLst/>
              <a:gdLst>
                <a:gd name="T0" fmla="*/ 464 w 464"/>
                <a:gd name="T1" fmla="*/ 592 h 619"/>
                <a:gd name="T2" fmla="*/ 443 w 464"/>
                <a:gd name="T3" fmla="*/ 619 h 619"/>
                <a:gd name="T4" fmla="*/ 21 w 464"/>
                <a:gd name="T5" fmla="*/ 619 h 619"/>
                <a:gd name="T6" fmla="*/ 0 w 464"/>
                <a:gd name="T7" fmla="*/ 592 h 619"/>
                <a:gd name="T8" fmla="*/ 0 w 464"/>
                <a:gd name="T9" fmla="*/ 28 h 619"/>
                <a:gd name="T10" fmla="*/ 21 w 464"/>
                <a:gd name="T11" fmla="*/ 0 h 619"/>
                <a:gd name="T12" fmla="*/ 443 w 464"/>
                <a:gd name="T13" fmla="*/ 0 h 619"/>
                <a:gd name="T14" fmla="*/ 464 w 464"/>
                <a:gd name="T15" fmla="*/ 28 h 619"/>
                <a:gd name="T16" fmla="*/ 464 w 464"/>
                <a:gd name="T17" fmla="*/ 592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619">
                  <a:moveTo>
                    <a:pt x="464" y="592"/>
                  </a:moveTo>
                  <a:cubicBezTo>
                    <a:pt x="464" y="607"/>
                    <a:pt x="454" y="619"/>
                    <a:pt x="443" y="619"/>
                  </a:cubicBezTo>
                  <a:cubicBezTo>
                    <a:pt x="21" y="619"/>
                    <a:pt x="21" y="619"/>
                    <a:pt x="21" y="619"/>
                  </a:cubicBezTo>
                  <a:cubicBezTo>
                    <a:pt x="9" y="619"/>
                    <a:pt x="0" y="607"/>
                    <a:pt x="0" y="59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9" y="0"/>
                    <a:pt x="21" y="0"/>
                  </a:cubicBezTo>
                  <a:cubicBezTo>
                    <a:pt x="443" y="0"/>
                    <a:pt x="443" y="0"/>
                    <a:pt x="443" y="0"/>
                  </a:cubicBezTo>
                  <a:cubicBezTo>
                    <a:pt x="454" y="0"/>
                    <a:pt x="464" y="12"/>
                    <a:pt x="464" y="28"/>
                  </a:cubicBezTo>
                  <a:lnTo>
                    <a:pt x="464" y="592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61" name="Freeform 41">
              <a:extLst>
                <a:ext uri="{FF2B5EF4-FFF2-40B4-BE49-F238E27FC236}">
                  <a16:creationId xmlns:a16="http://schemas.microsoft.com/office/drawing/2014/main" xmlns="" id="{F49E952E-8D94-4BFD-B940-69187D07D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3763" y="4625975"/>
              <a:ext cx="835025" cy="777875"/>
            </a:xfrm>
            <a:custGeom>
              <a:avLst/>
              <a:gdLst>
                <a:gd name="T0" fmla="*/ 315 w 315"/>
                <a:gd name="T1" fmla="*/ 280 h 293"/>
                <a:gd name="T2" fmla="*/ 301 w 315"/>
                <a:gd name="T3" fmla="*/ 293 h 293"/>
                <a:gd name="T4" fmla="*/ 14 w 315"/>
                <a:gd name="T5" fmla="*/ 293 h 293"/>
                <a:gd name="T6" fmla="*/ 0 w 315"/>
                <a:gd name="T7" fmla="*/ 280 h 293"/>
                <a:gd name="T8" fmla="*/ 0 w 315"/>
                <a:gd name="T9" fmla="*/ 13 h 293"/>
                <a:gd name="T10" fmla="*/ 14 w 315"/>
                <a:gd name="T11" fmla="*/ 0 h 293"/>
                <a:gd name="T12" fmla="*/ 301 w 315"/>
                <a:gd name="T13" fmla="*/ 0 h 293"/>
                <a:gd name="T14" fmla="*/ 315 w 315"/>
                <a:gd name="T15" fmla="*/ 13 h 293"/>
                <a:gd name="T16" fmla="*/ 315 w 315"/>
                <a:gd name="T17" fmla="*/ 28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5" h="293">
                  <a:moveTo>
                    <a:pt x="315" y="280"/>
                  </a:moveTo>
                  <a:cubicBezTo>
                    <a:pt x="315" y="288"/>
                    <a:pt x="309" y="293"/>
                    <a:pt x="301" y="293"/>
                  </a:cubicBezTo>
                  <a:cubicBezTo>
                    <a:pt x="14" y="293"/>
                    <a:pt x="14" y="293"/>
                    <a:pt x="14" y="293"/>
                  </a:cubicBezTo>
                  <a:cubicBezTo>
                    <a:pt x="6" y="293"/>
                    <a:pt x="0" y="288"/>
                    <a:pt x="0" y="28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09" y="0"/>
                    <a:pt x="315" y="6"/>
                    <a:pt x="315" y="13"/>
                  </a:cubicBezTo>
                  <a:lnTo>
                    <a:pt x="315" y="280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62" name="Freeform 42">
              <a:extLst>
                <a:ext uri="{FF2B5EF4-FFF2-40B4-BE49-F238E27FC236}">
                  <a16:creationId xmlns:a16="http://schemas.microsoft.com/office/drawing/2014/main" xmlns="" id="{1E5CC48C-A6AF-4347-B4A4-ABAE741FE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5463" y="5068888"/>
              <a:ext cx="817562" cy="779463"/>
            </a:xfrm>
            <a:custGeom>
              <a:avLst/>
              <a:gdLst>
                <a:gd name="T0" fmla="*/ 308 w 308"/>
                <a:gd name="T1" fmla="*/ 281 h 294"/>
                <a:gd name="T2" fmla="*/ 294 w 308"/>
                <a:gd name="T3" fmla="*/ 294 h 294"/>
                <a:gd name="T4" fmla="*/ 14 w 308"/>
                <a:gd name="T5" fmla="*/ 294 h 294"/>
                <a:gd name="T6" fmla="*/ 0 w 308"/>
                <a:gd name="T7" fmla="*/ 281 h 294"/>
                <a:gd name="T8" fmla="*/ 0 w 308"/>
                <a:gd name="T9" fmla="*/ 13 h 294"/>
                <a:gd name="T10" fmla="*/ 14 w 308"/>
                <a:gd name="T11" fmla="*/ 0 h 294"/>
                <a:gd name="T12" fmla="*/ 294 w 308"/>
                <a:gd name="T13" fmla="*/ 0 h 294"/>
                <a:gd name="T14" fmla="*/ 308 w 308"/>
                <a:gd name="T15" fmla="*/ 13 h 294"/>
                <a:gd name="T16" fmla="*/ 308 w 308"/>
                <a:gd name="T17" fmla="*/ 28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294">
                  <a:moveTo>
                    <a:pt x="308" y="281"/>
                  </a:moveTo>
                  <a:cubicBezTo>
                    <a:pt x="308" y="288"/>
                    <a:pt x="302" y="294"/>
                    <a:pt x="294" y="294"/>
                  </a:cubicBezTo>
                  <a:cubicBezTo>
                    <a:pt x="14" y="294"/>
                    <a:pt x="14" y="294"/>
                    <a:pt x="14" y="294"/>
                  </a:cubicBezTo>
                  <a:cubicBezTo>
                    <a:pt x="6" y="294"/>
                    <a:pt x="0" y="288"/>
                    <a:pt x="0" y="28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2" y="0"/>
                    <a:pt x="308" y="6"/>
                    <a:pt x="308" y="13"/>
                  </a:cubicBezTo>
                  <a:lnTo>
                    <a:pt x="308" y="281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63" name="Freeform 43">
              <a:extLst>
                <a:ext uri="{FF2B5EF4-FFF2-40B4-BE49-F238E27FC236}">
                  <a16:creationId xmlns:a16="http://schemas.microsoft.com/office/drawing/2014/main" xmlns="" id="{9FE3AAA6-983C-40A9-8F1C-B812655D6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7313" y="3316288"/>
              <a:ext cx="809625" cy="777875"/>
            </a:xfrm>
            <a:custGeom>
              <a:avLst/>
              <a:gdLst>
                <a:gd name="T0" fmla="*/ 305 w 305"/>
                <a:gd name="T1" fmla="*/ 280 h 293"/>
                <a:gd name="T2" fmla="*/ 291 w 305"/>
                <a:gd name="T3" fmla="*/ 293 h 293"/>
                <a:gd name="T4" fmla="*/ 13 w 305"/>
                <a:gd name="T5" fmla="*/ 293 h 293"/>
                <a:gd name="T6" fmla="*/ 0 w 305"/>
                <a:gd name="T7" fmla="*/ 280 h 293"/>
                <a:gd name="T8" fmla="*/ 0 w 305"/>
                <a:gd name="T9" fmla="*/ 13 h 293"/>
                <a:gd name="T10" fmla="*/ 13 w 305"/>
                <a:gd name="T11" fmla="*/ 0 h 293"/>
                <a:gd name="T12" fmla="*/ 291 w 305"/>
                <a:gd name="T13" fmla="*/ 0 h 293"/>
                <a:gd name="T14" fmla="*/ 305 w 305"/>
                <a:gd name="T15" fmla="*/ 13 h 293"/>
                <a:gd name="T16" fmla="*/ 305 w 305"/>
                <a:gd name="T17" fmla="*/ 28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293">
                  <a:moveTo>
                    <a:pt x="305" y="280"/>
                  </a:moveTo>
                  <a:cubicBezTo>
                    <a:pt x="305" y="288"/>
                    <a:pt x="299" y="293"/>
                    <a:pt x="291" y="293"/>
                  </a:cubicBezTo>
                  <a:cubicBezTo>
                    <a:pt x="13" y="293"/>
                    <a:pt x="13" y="293"/>
                    <a:pt x="13" y="293"/>
                  </a:cubicBezTo>
                  <a:cubicBezTo>
                    <a:pt x="6" y="293"/>
                    <a:pt x="0" y="288"/>
                    <a:pt x="0" y="28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99" y="0"/>
                    <a:pt x="305" y="6"/>
                    <a:pt x="305" y="13"/>
                  </a:cubicBezTo>
                  <a:lnTo>
                    <a:pt x="305" y="280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64" name="Freeform 44">
              <a:extLst>
                <a:ext uri="{FF2B5EF4-FFF2-40B4-BE49-F238E27FC236}">
                  <a16:creationId xmlns:a16="http://schemas.microsoft.com/office/drawing/2014/main" xmlns="" id="{CCC666AD-2635-48AC-BB69-17CED0467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6325" y="703263"/>
              <a:ext cx="800100" cy="1198563"/>
            </a:xfrm>
            <a:custGeom>
              <a:avLst/>
              <a:gdLst>
                <a:gd name="T0" fmla="*/ 302 w 302"/>
                <a:gd name="T1" fmla="*/ 432 h 452"/>
                <a:gd name="T2" fmla="*/ 289 w 302"/>
                <a:gd name="T3" fmla="*/ 452 h 452"/>
                <a:gd name="T4" fmla="*/ 13 w 302"/>
                <a:gd name="T5" fmla="*/ 452 h 452"/>
                <a:gd name="T6" fmla="*/ 0 w 302"/>
                <a:gd name="T7" fmla="*/ 432 h 452"/>
                <a:gd name="T8" fmla="*/ 0 w 302"/>
                <a:gd name="T9" fmla="*/ 20 h 452"/>
                <a:gd name="T10" fmla="*/ 13 w 302"/>
                <a:gd name="T11" fmla="*/ 0 h 452"/>
                <a:gd name="T12" fmla="*/ 289 w 302"/>
                <a:gd name="T13" fmla="*/ 0 h 452"/>
                <a:gd name="T14" fmla="*/ 302 w 302"/>
                <a:gd name="T15" fmla="*/ 20 h 452"/>
                <a:gd name="T16" fmla="*/ 302 w 302"/>
                <a:gd name="T17" fmla="*/ 43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52">
                  <a:moveTo>
                    <a:pt x="302" y="432"/>
                  </a:moveTo>
                  <a:cubicBezTo>
                    <a:pt x="302" y="443"/>
                    <a:pt x="296" y="452"/>
                    <a:pt x="289" y="452"/>
                  </a:cubicBezTo>
                  <a:cubicBezTo>
                    <a:pt x="13" y="452"/>
                    <a:pt x="13" y="452"/>
                    <a:pt x="13" y="452"/>
                  </a:cubicBezTo>
                  <a:cubicBezTo>
                    <a:pt x="6" y="452"/>
                    <a:pt x="0" y="443"/>
                    <a:pt x="0" y="4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6" y="0"/>
                    <a:pt x="13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6" y="0"/>
                    <a:pt x="302" y="9"/>
                    <a:pt x="302" y="20"/>
                  </a:cubicBezTo>
                  <a:lnTo>
                    <a:pt x="302" y="432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65" name="Freeform 45">
              <a:extLst>
                <a:ext uri="{FF2B5EF4-FFF2-40B4-BE49-F238E27FC236}">
                  <a16:creationId xmlns:a16="http://schemas.microsoft.com/office/drawing/2014/main" xmlns="" id="{AEE195D8-6357-4095-AA8D-2A2694C128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6850" y="2419350"/>
              <a:ext cx="801687" cy="1200150"/>
            </a:xfrm>
            <a:custGeom>
              <a:avLst/>
              <a:gdLst>
                <a:gd name="T0" fmla="*/ 302 w 302"/>
                <a:gd name="T1" fmla="*/ 432 h 452"/>
                <a:gd name="T2" fmla="*/ 289 w 302"/>
                <a:gd name="T3" fmla="*/ 452 h 452"/>
                <a:gd name="T4" fmla="*/ 14 w 302"/>
                <a:gd name="T5" fmla="*/ 452 h 452"/>
                <a:gd name="T6" fmla="*/ 0 w 302"/>
                <a:gd name="T7" fmla="*/ 432 h 452"/>
                <a:gd name="T8" fmla="*/ 0 w 302"/>
                <a:gd name="T9" fmla="*/ 20 h 452"/>
                <a:gd name="T10" fmla="*/ 14 w 302"/>
                <a:gd name="T11" fmla="*/ 0 h 452"/>
                <a:gd name="T12" fmla="*/ 289 w 302"/>
                <a:gd name="T13" fmla="*/ 0 h 452"/>
                <a:gd name="T14" fmla="*/ 302 w 302"/>
                <a:gd name="T15" fmla="*/ 20 h 452"/>
                <a:gd name="T16" fmla="*/ 302 w 302"/>
                <a:gd name="T17" fmla="*/ 43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52">
                  <a:moveTo>
                    <a:pt x="302" y="432"/>
                  </a:moveTo>
                  <a:cubicBezTo>
                    <a:pt x="302" y="443"/>
                    <a:pt x="296" y="452"/>
                    <a:pt x="289" y="452"/>
                  </a:cubicBezTo>
                  <a:cubicBezTo>
                    <a:pt x="14" y="452"/>
                    <a:pt x="14" y="452"/>
                    <a:pt x="14" y="452"/>
                  </a:cubicBezTo>
                  <a:cubicBezTo>
                    <a:pt x="6" y="452"/>
                    <a:pt x="0" y="443"/>
                    <a:pt x="0" y="4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6" y="0"/>
                    <a:pt x="14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6" y="0"/>
                    <a:pt x="302" y="9"/>
                    <a:pt x="302" y="20"/>
                  </a:cubicBezTo>
                  <a:lnTo>
                    <a:pt x="302" y="432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66" name="Freeform 46">
              <a:extLst>
                <a:ext uri="{FF2B5EF4-FFF2-40B4-BE49-F238E27FC236}">
                  <a16:creationId xmlns:a16="http://schemas.microsoft.com/office/drawing/2014/main" xmlns="" id="{18BB957F-1EE8-4FF0-85A8-5227C4852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5463" y="4206875"/>
              <a:ext cx="1223962" cy="766763"/>
            </a:xfrm>
            <a:custGeom>
              <a:avLst/>
              <a:gdLst>
                <a:gd name="T0" fmla="*/ 461 w 461"/>
                <a:gd name="T1" fmla="*/ 276 h 289"/>
                <a:gd name="T2" fmla="*/ 441 w 461"/>
                <a:gd name="T3" fmla="*/ 289 h 289"/>
                <a:gd name="T4" fmla="*/ 20 w 461"/>
                <a:gd name="T5" fmla="*/ 289 h 289"/>
                <a:gd name="T6" fmla="*/ 0 w 461"/>
                <a:gd name="T7" fmla="*/ 276 h 289"/>
                <a:gd name="T8" fmla="*/ 0 w 461"/>
                <a:gd name="T9" fmla="*/ 13 h 289"/>
                <a:gd name="T10" fmla="*/ 20 w 461"/>
                <a:gd name="T11" fmla="*/ 0 h 289"/>
                <a:gd name="T12" fmla="*/ 441 w 461"/>
                <a:gd name="T13" fmla="*/ 0 h 289"/>
                <a:gd name="T14" fmla="*/ 461 w 461"/>
                <a:gd name="T15" fmla="*/ 13 h 289"/>
                <a:gd name="T16" fmla="*/ 461 w 461"/>
                <a:gd name="T17" fmla="*/ 27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1" h="289">
                  <a:moveTo>
                    <a:pt x="461" y="276"/>
                  </a:moveTo>
                  <a:cubicBezTo>
                    <a:pt x="461" y="283"/>
                    <a:pt x="452" y="289"/>
                    <a:pt x="441" y="289"/>
                  </a:cubicBezTo>
                  <a:cubicBezTo>
                    <a:pt x="20" y="289"/>
                    <a:pt x="20" y="289"/>
                    <a:pt x="20" y="289"/>
                  </a:cubicBezTo>
                  <a:cubicBezTo>
                    <a:pt x="9" y="289"/>
                    <a:pt x="0" y="283"/>
                    <a:pt x="0" y="27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9" y="0"/>
                    <a:pt x="20" y="0"/>
                  </a:cubicBezTo>
                  <a:cubicBezTo>
                    <a:pt x="441" y="0"/>
                    <a:pt x="441" y="0"/>
                    <a:pt x="441" y="0"/>
                  </a:cubicBezTo>
                  <a:cubicBezTo>
                    <a:pt x="452" y="0"/>
                    <a:pt x="461" y="6"/>
                    <a:pt x="461" y="13"/>
                  </a:cubicBezTo>
                  <a:lnTo>
                    <a:pt x="461" y="276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67" name="Freeform 47">
              <a:extLst>
                <a:ext uri="{FF2B5EF4-FFF2-40B4-BE49-F238E27FC236}">
                  <a16:creationId xmlns:a16="http://schemas.microsoft.com/office/drawing/2014/main" xmlns="" id="{CADECC54-B54F-467C-B5B0-1CE0E77A6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2800" y="3322638"/>
              <a:ext cx="1716087" cy="1201738"/>
            </a:xfrm>
            <a:custGeom>
              <a:avLst/>
              <a:gdLst>
                <a:gd name="T0" fmla="*/ 647 w 647"/>
                <a:gd name="T1" fmla="*/ 433 h 453"/>
                <a:gd name="T2" fmla="*/ 618 w 647"/>
                <a:gd name="T3" fmla="*/ 453 h 453"/>
                <a:gd name="T4" fmla="*/ 29 w 647"/>
                <a:gd name="T5" fmla="*/ 453 h 453"/>
                <a:gd name="T6" fmla="*/ 0 w 647"/>
                <a:gd name="T7" fmla="*/ 433 h 453"/>
                <a:gd name="T8" fmla="*/ 0 w 647"/>
                <a:gd name="T9" fmla="*/ 20 h 453"/>
                <a:gd name="T10" fmla="*/ 29 w 647"/>
                <a:gd name="T11" fmla="*/ 0 h 453"/>
                <a:gd name="T12" fmla="*/ 618 w 647"/>
                <a:gd name="T13" fmla="*/ 0 h 453"/>
                <a:gd name="T14" fmla="*/ 647 w 647"/>
                <a:gd name="T15" fmla="*/ 20 h 453"/>
                <a:gd name="T16" fmla="*/ 647 w 647"/>
                <a:gd name="T17" fmla="*/ 43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7" h="453">
                  <a:moveTo>
                    <a:pt x="647" y="433"/>
                  </a:moveTo>
                  <a:cubicBezTo>
                    <a:pt x="647" y="444"/>
                    <a:pt x="634" y="453"/>
                    <a:pt x="618" y="453"/>
                  </a:cubicBezTo>
                  <a:cubicBezTo>
                    <a:pt x="29" y="453"/>
                    <a:pt x="29" y="453"/>
                    <a:pt x="29" y="453"/>
                  </a:cubicBezTo>
                  <a:cubicBezTo>
                    <a:pt x="13" y="453"/>
                    <a:pt x="0" y="444"/>
                    <a:pt x="0" y="43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618" y="0"/>
                    <a:pt x="618" y="0"/>
                    <a:pt x="618" y="0"/>
                  </a:cubicBezTo>
                  <a:cubicBezTo>
                    <a:pt x="634" y="0"/>
                    <a:pt x="647" y="9"/>
                    <a:pt x="647" y="20"/>
                  </a:cubicBezTo>
                  <a:lnTo>
                    <a:pt x="647" y="433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68" name="Freeform 48">
              <a:extLst>
                <a:ext uri="{FF2B5EF4-FFF2-40B4-BE49-F238E27FC236}">
                  <a16:creationId xmlns:a16="http://schemas.microsoft.com/office/drawing/2014/main" xmlns="" id="{180124DB-F2AE-47AC-981D-66F4BB1CB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5975" y="2014538"/>
              <a:ext cx="800100" cy="1209675"/>
            </a:xfrm>
            <a:custGeom>
              <a:avLst/>
              <a:gdLst>
                <a:gd name="T0" fmla="*/ 302 w 302"/>
                <a:gd name="T1" fmla="*/ 436 h 456"/>
                <a:gd name="T2" fmla="*/ 288 w 302"/>
                <a:gd name="T3" fmla="*/ 456 h 456"/>
                <a:gd name="T4" fmla="*/ 13 w 302"/>
                <a:gd name="T5" fmla="*/ 456 h 456"/>
                <a:gd name="T6" fmla="*/ 0 w 302"/>
                <a:gd name="T7" fmla="*/ 436 h 456"/>
                <a:gd name="T8" fmla="*/ 0 w 302"/>
                <a:gd name="T9" fmla="*/ 20 h 456"/>
                <a:gd name="T10" fmla="*/ 13 w 302"/>
                <a:gd name="T11" fmla="*/ 0 h 456"/>
                <a:gd name="T12" fmla="*/ 288 w 302"/>
                <a:gd name="T13" fmla="*/ 0 h 456"/>
                <a:gd name="T14" fmla="*/ 302 w 302"/>
                <a:gd name="T15" fmla="*/ 20 h 456"/>
                <a:gd name="T16" fmla="*/ 302 w 302"/>
                <a:gd name="T17" fmla="*/ 43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56">
                  <a:moveTo>
                    <a:pt x="302" y="436"/>
                  </a:moveTo>
                  <a:cubicBezTo>
                    <a:pt x="302" y="447"/>
                    <a:pt x="296" y="456"/>
                    <a:pt x="288" y="456"/>
                  </a:cubicBezTo>
                  <a:cubicBezTo>
                    <a:pt x="13" y="456"/>
                    <a:pt x="13" y="456"/>
                    <a:pt x="13" y="456"/>
                  </a:cubicBezTo>
                  <a:cubicBezTo>
                    <a:pt x="6" y="456"/>
                    <a:pt x="0" y="447"/>
                    <a:pt x="0" y="4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6" y="0"/>
                    <a:pt x="13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96" y="0"/>
                    <a:pt x="302" y="9"/>
                    <a:pt x="302" y="20"/>
                  </a:cubicBezTo>
                  <a:lnTo>
                    <a:pt x="302" y="436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Ciel Cadena"/>
              </a:endParaRPr>
            </a:p>
          </p:txBody>
        </p:sp>
        <p:sp>
          <p:nvSpPr>
            <p:cNvPr id="69" name="Rectangle 49">
              <a:extLst>
                <a:ext uri="{FF2B5EF4-FFF2-40B4-BE49-F238E27FC236}">
                  <a16:creationId xmlns:a16="http://schemas.microsoft.com/office/drawing/2014/main" xmlns="" id="{15F1DBC8-B663-4CB9-9B42-271E4CB935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4697" y="1984678"/>
              <a:ext cx="606005" cy="369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iCiel Cadena"/>
                  <a:ea typeface="微软雅黑" panose="020B0503020204020204" pitchFamily="34" charset="-122"/>
                </a:rPr>
                <a:t>LOVE</a:t>
              </a:r>
              <a:endParaRPr kumimoji="0" lang="zh-CN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iCiel Cadena"/>
              </a:endParaRPr>
            </a:p>
          </p:txBody>
        </p:sp>
        <p:sp>
          <p:nvSpPr>
            <p:cNvPr id="70" name="Rectangle 50">
              <a:extLst>
                <a:ext uri="{FF2B5EF4-FFF2-40B4-BE49-F238E27FC236}">
                  <a16:creationId xmlns:a16="http://schemas.microsoft.com/office/drawing/2014/main" xmlns="" id="{41E5E95D-8AE9-420E-ABD9-6F7DD481F1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8300" y="1149350"/>
              <a:ext cx="138662" cy="425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300" dirty="0">
                  <a:solidFill>
                    <a:srgbClr val="FFFFFF"/>
                  </a:solidFill>
                  <a:latin typeface="iCiel Cadena"/>
                  <a:ea typeface="微软雅黑" panose="020B0503020204020204" pitchFamily="34" charset="-122"/>
                </a:rPr>
                <a:t>L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iCiel Cadena"/>
              </a:endParaRPr>
            </a:p>
          </p:txBody>
        </p:sp>
        <p:sp>
          <p:nvSpPr>
            <p:cNvPr id="71" name="Rectangle 51">
              <a:extLst>
                <a:ext uri="{FF2B5EF4-FFF2-40B4-BE49-F238E27FC236}">
                  <a16:creationId xmlns:a16="http://schemas.microsoft.com/office/drawing/2014/main" xmlns="" id="{66B708E3-0311-4D3D-AC73-EE47BD38CE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8300" y="3684587"/>
              <a:ext cx="145865" cy="44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iCiel Cadena"/>
                  <a:ea typeface="微软雅黑" panose="020B0503020204020204" pitchFamily="34" charset="-122"/>
                </a:rPr>
                <a:t>L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iCiel Cadena"/>
              </a:endParaRPr>
            </a:p>
          </p:txBody>
        </p:sp>
        <p:sp>
          <p:nvSpPr>
            <p:cNvPr id="72" name="Rectangle 52">
              <a:extLst>
                <a:ext uri="{FF2B5EF4-FFF2-40B4-BE49-F238E27FC236}">
                  <a16:creationId xmlns:a16="http://schemas.microsoft.com/office/drawing/2014/main" xmlns="" id="{FBDF44F0-B975-4DBF-80DF-F60717F3BD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6125" y="1149350"/>
              <a:ext cx="260350" cy="42502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3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iCiel Cadena"/>
                  <a:ea typeface="微软雅黑" panose="020B0503020204020204" pitchFamily="34" charset="-122"/>
                </a:rPr>
                <a:t>L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iCiel Cadena"/>
              </a:endParaRPr>
            </a:p>
          </p:txBody>
        </p:sp>
        <p:sp>
          <p:nvSpPr>
            <p:cNvPr id="73" name="Rectangle 53">
              <a:extLst>
                <a:ext uri="{FF2B5EF4-FFF2-40B4-BE49-F238E27FC236}">
                  <a16:creationId xmlns:a16="http://schemas.microsoft.com/office/drawing/2014/main" xmlns="" id="{1FB81681-A380-4158-9AF9-F7EFD2BDCA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6213" y="5449888"/>
              <a:ext cx="145865" cy="44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iCiel Cadena"/>
                  <a:ea typeface="微软雅黑" panose="020B0503020204020204" pitchFamily="34" charset="-122"/>
                </a:rPr>
                <a:t>L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iCiel Cadena"/>
              </a:endParaRPr>
            </a:p>
          </p:txBody>
        </p:sp>
        <p:sp>
          <p:nvSpPr>
            <p:cNvPr id="74" name="Rectangle 54">
              <a:extLst>
                <a:ext uri="{FF2B5EF4-FFF2-40B4-BE49-F238E27FC236}">
                  <a16:creationId xmlns:a16="http://schemas.microsoft.com/office/drawing/2014/main" xmlns="" id="{2FA22E07-C71A-482B-9422-81D404CC81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6353" y="3302375"/>
              <a:ext cx="600963" cy="3326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iCiel Cadena"/>
                  <a:ea typeface="微软雅黑" panose="020B0503020204020204" pitchFamily="34" charset="-122"/>
                </a:rPr>
                <a:t>PIRCE</a:t>
              </a:r>
              <a:endParaRPr kumimoji="0" lang="zh-CN" altLang="zh-CN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iCiel Cadena"/>
              </a:endParaRPr>
            </a:p>
          </p:txBody>
        </p:sp>
        <p:sp>
          <p:nvSpPr>
            <p:cNvPr id="75" name="Rectangle 55">
              <a:extLst>
                <a:ext uri="{FF2B5EF4-FFF2-40B4-BE49-F238E27FC236}">
                  <a16:creationId xmlns:a16="http://schemas.microsoft.com/office/drawing/2014/main" xmlns="" id="{F4994BDB-0663-453D-8693-5509DC8D4A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3774" y="3275013"/>
              <a:ext cx="217897" cy="44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iCiel Cadena"/>
                  <a:ea typeface="微软雅黑" panose="020B0503020204020204" pitchFamily="34" charset="-122"/>
                </a:rPr>
                <a:t>G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iCiel Cadena"/>
              </a:endParaRPr>
            </a:p>
          </p:txBody>
        </p:sp>
        <p:sp>
          <p:nvSpPr>
            <p:cNvPr id="76" name="Rectangle 56">
              <a:extLst>
                <a:ext uri="{FF2B5EF4-FFF2-40B4-BE49-F238E27FC236}">
                  <a16:creationId xmlns:a16="http://schemas.microsoft.com/office/drawing/2014/main" xmlns="" id="{9A64F0FB-6F84-4FFF-9CB8-EAFD443A43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3774" y="3709988"/>
              <a:ext cx="158470" cy="44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iCiel Cadena"/>
                  <a:ea typeface="微软雅黑" panose="020B0503020204020204" pitchFamily="34" charset="-122"/>
                </a:rPr>
                <a:t>S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iCiel Cadena"/>
              </a:endParaRPr>
            </a:p>
          </p:txBody>
        </p:sp>
        <p:sp>
          <p:nvSpPr>
            <p:cNvPr id="77" name="Rectangle 57">
              <a:extLst>
                <a:ext uri="{FF2B5EF4-FFF2-40B4-BE49-F238E27FC236}">
                  <a16:creationId xmlns:a16="http://schemas.microsoft.com/office/drawing/2014/main" xmlns="" id="{E4C505D5-C5ED-434D-8653-EE649CADCB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5463" y="4602163"/>
              <a:ext cx="169275" cy="44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iCiel Cadena"/>
                  <a:ea typeface="微软雅黑" panose="020B0503020204020204" pitchFamily="34" charset="-122"/>
                </a:rPr>
                <a:t>T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iCiel Cadena"/>
              </a:endParaRPr>
            </a:p>
          </p:txBody>
        </p:sp>
        <p:sp>
          <p:nvSpPr>
            <p:cNvPr id="78" name="Rectangle 58">
              <a:extLst>
                <a:ext uri="{FF2B5EF4-FFF2-40B4-BE49-F238E27FC236}">
                  <a16:creationId xmlns:a16="http://schemas.microsoft.com/office/drawing/2014/main" xmlns="" id="{DEFF40AE-ED0F-4466-ABCE-E566165508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5463" y="4948238"/>
              <a:ext cx="216095" cy="44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iCiel Cadena"/>
                  <a:ea typeface="微软雅黑" panose="020B0503020204020204" pitchFamily="34" charset="-122"/>
                </a:rPr>
                <a:t>H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iCiel Cadena"/>
              </a:endParaRPr>
            </a:p>
          </p:txBody>
        </p:sp>
      </p:grpSp>
      <p:sp>
        <p:nvSpPr>
          <p:cNvPr id="79" name="Rectangle 78"/>
          <p:cNvSpPr/>
          <p:nvPr/>
        </p:nvSpPr>
        <p:spPr>
          <a:xfrm>
            <a:off x="1967602" y="3249041"/>
            <a:ext cx="8417625" cy="830997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 BIỆT VÀ HẸN GẶP LẠI</a:t>
            </a:r>
          </a:p>
        </p:txBody>
      </p:sp>
      <p:pic>
        <p:nvPicPr>
          <p:cNvPr id="83" name="图片 14">
            <a:extLst>
              <a:ext uri="{FF2B5EF4-FFF2-40B4-BE49-F238E27FC236}">
                <a16:creationId xmlns:a16="http://schemas.microsoft.com/office/drawing/2014/main" xmlns="" id="{24C4C1C4-43C3-40EE-887E-6B37C3452A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87" y="4174670"/>
            <a:ext cx="4084635" cy="2041582"/>
          </a:xfrm>
          <a:prstGeom prst="rect">
            <a:avLst/>
          </a:prstGeom>
        </p:spPr>
      </p:pic>
      <p:pic>
        <p:nvPicPr>
          <p:cNvPr id="84" name="图片 6">
            <a:extLst>
              <a:ext uri="{FF2B5EF4-FFF2-40B4-BE49-F238E27FC236}">
                <a16:creationId xmlns:a16="http://schemas.microsoft.com/office/drawing/2014/main" xmlns="" id="{D55673E8-2FB0-4E85-B254-56C877C27F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63874" y="-342891"/>
            <a:ext cx="2162083" cy="2588323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4F3590D0-9D70-438D-813E-E2F1F56A10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559" y="2458656"/>
            <a:ext cx="589731" cy="52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94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E567E2E3-81A3-474B-9899-B5B6FFDF583B}"/>
              </a:ext>
            </a:extLst>
          </p:cNvPr>
          <p:cNvSpPr/>
          <p:nvPr/>
        </p:nvSpPr>
        <p:spPr>
          <a:xfrm>
            <a:off x="734476" y="2766515"/>
            <a:ext cx="10718158" cy="2806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vi-VN" sz="2000" b="1" dirty="0">
                <a:latin typeface="UTM Avo" panose="02040603050506020204" pitchFamily="18" charset="0"/>
                <a:cs typeface="Times New Roman" panose="02020603050405020304" pitchFamily="18" charset="0"/>
              </a:rPr>
              <a:t>Khoa: </a:t>
            </a:r>
            <a:r>
              <a:rPr lang="vi-VN" sz="2000" dirty="0">
                <a:latin typeface="UTM Avo" panose="02040603050506020204" pitchFamily="18" charset="0"/>
                <a:cs typeface="Times New Roman" panose="02020603050405020304" pitchFamily="18" charset="0"/>
              </a:rPr>
              <a:t>Cuối tuần này là đến lượt nhóm mình tổ chức trò chơi trong hội vui học tập. Chúng mình mượn sách ở thư viện để tìm kiếm thông tin về Hệ Mặt Trời, các loài động vật, thực vật và làm câu hỏi nhé </a:t>
            </a:r>
            <a:endParaRPr lang="en-US" sz="2000" dirty="0">
              <a:latin typeface="UTM Avo" panose="02040603050506020204" pitchFamily="18" charset="0"/>
              <a:cs typeface="Times New Roman" panose="02020603050405020304" pitchFamily="18" charset="0"/>
            </a:endParaRPr>
          </a:p>
          <a:p>
            <a:pPr algn="just" defTabSz="342900">
              <a:lnSpc>
                <a:spcPct val="150000"/>
              </a:lnSpc>
            </a:pPr>
            <a:r>
              <a:rPr lang="vi-VN" sz="2000" b="1" dirty="0">
                <a:latin typeface="UTM Avo" panose="02040603050506020204" pitchFamily="18" charset="0"/>
                <a:cs typeface="Times New Roman" panose="02020603050405020304" pitchFamily="18" charset="0"/>
              </a:rPr>
              <a:t>Minh: </a:t>
            </a:r>
            <a:r>
              <a:rPr lang="vi-VN" sz="2000" dirty="0">
                <a:latin typeface="UTM Avo" panose="02040603050506020204" pitchFamily="18" charset="0"/>
                <a:cs typeface="Times New Roman" panose="02020603050405020304" pitchFamily="18" charset="0"/>
              </a:rPr>
              <a:t>Để có tư liệu sinh động mình sẽ mượn bố máy ảnh để quay phim và chụp ảnh. </a:t>
            </a:r>
            <a:endParaRPr lang="en-US" sz="2000" dirty="0">
              <a:latin typeface="UTM Avo" panose="02040603050506020204" pitchFamily="18" charset="0"/>
              <a:cs typeface="Times New Roman" panose="02020603050405020304" pitchFamily="18" charset="0"/>
            </a:endParaRPr>
          </a:p>
          <a:p>
            <a:pPr algn="just" defTabSz="342900">
              <a:lnSpc>
                <a:spcPct val="150000"/>
              </a:lnSpc>
            </a:pPr>
            <a:r>
              <a:rPr lang="vi-VN" sz="2000" b="1" dirty="0">
                <a:latin typeface="UTM Avo" panose="02040603050506020204" pitchFamily="18" charset="0"/>
                <a:cs typeface="Times New Roman" panose="02020603050405020304" pitchFamily="18" charset="0"/>
              </a:rPr>
              <a:t>An: </a:t>
            </a:r>
            <a:r>
              <a:rPr lang="vi-VN" sz="2000" dirty="0">
                <a:latin typeface="UTM Avo" panose="02040603050506020204" pitchFamily="18" charset="0"/>
                <a:cs typeface="Times New Roman" panose="02020603050405020304" pitchFamily="18" charset="0"/>
              </a:rPr>
              <a:t>Máy ảnh chụp được động vật và thực vật nhưng chụp Hệ Mặt Trời thì khó lắm. </a:t>
            </a:r>
            <a:endParaRPr lang="en-US" sz="2000" dirty="0">
              <a:latin typeface="UTM Avo" panose="02040603050506020204" pitchFamily="18" charset="0"/>
              <a:cs typeface="Times New Roman" panose="02020603050405020304" pitchFamily="18" charset="0"/>
            </a:endParaRPr>
          </a:p>
          <a:p>
            <a:pPr algn="just" defTabSz="342900">
              <a:lnSpc>
                <a:spcPct val="150000"/>
              </a:lnSpc>
            </a:pPr>
            <a:r>
              <a:rPr lang="vi-VN" sz="2000" b="1" dirty="0">
                <a:latin typeface="UTM Avo" panose="02040603050506020204" pitchFamily="18" charset="0"/>
                <a:cs typeface="Times New Roman" panose="02020603050405020304" pitchFamily="18" charset="0"/>
              </a:rPr>
              <a:t>Khoa: </a:t>
            </a:r>
            <a:r>
              <a:rPr lang="vi-VN" sz="2000" dirty="0">
                <a:latin typeface="UTM Avo" panose="02040603050506020204" pitchFamily="18" charset="0"/>
                <a:cs typeface="Times New Roman" panose="02020603050405020304" pitchFamily="18" charset="0"/>
              </a:rPr>
              <a:t>Chúng ta hãy nhờ người lớn dùng máy tính có kết nối Internet để tìm kiếm hình ảnh, đoạn phim hoặc phần mềm trò chơi</a:t>
            </a:r>
            <a:r>
              <a:rPr lang="en-US" sz="2000" dirty="0">
                <a:latin typeface="UTM Avo" panose="02040603050506020204" pitchFamily="18" charset="0"/>
                <a:cs typeface="Times New Roman" panose="02020603050405020304" pitchFamily="18" charset="0"/>
              </a:rPr>
              <a:t>,…</a:t>
            </a:r>
            <a:r>
              <a:rPr lang="vi-VN" sz="2000" dirty="0">
                <a:latin typeface="UTM Avo" panose="02040603050506020204" pitchFamily="18" charset="0"/>
                <a:cs typeface="Times New Roman" panose="02020603050405020304" pitchFamily="18" charset="0"/>
              </a:rPr>
              <a:t> Máy tính sẽ giúp chúng ta khám phá thế giới tự nhiên</a:t>
            </a:r>
            <a:r>
              <a:rPr lang="vi-VN" sz="2000" dirty="0" smtClean="0">
                <a:latin typeface="UTM Avo" panose="02040603050506020204" pitchFamily="18" charset="0"/>
                <a:cs typeface="Times New Roman" panose="02020603050405020304" pitchFamily="18" charset="0"/>
              </a:rPr>
              <a:t>.</a:t>
            </a:r>
            <a:r>
              <a:rPr lang="en-US" sz="2000" smtClean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endParaRPr lang="vi-VN" sz="2000"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536F184E-D211-4B1E-9509-12841527E311}"/>
              </a:ext>
            </a:extLst>
          </p:cNvPr>
          <p:cNvGrpSpPr/>
          <p:nvPr/>
        </p:nvGrpSpPr>
        <p:grpSpPr>
          <a:xfrm>
            <a:off x="300960" y="258346"/>
            <a:ext cx="4134561" cy="2508169"/>
            <a:chOff x="301091" y="301982"/>
            <a:chExt cx="4134561" cy="250816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CBDF7708-F478-4D4F-A7BE-CF2B19914E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01091" y="301982"/>
              <a:ext cx="4134561" cy="25081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C0AAC961-EA07-45CE-A60F-44C0C8C01B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86620" y="498387"/>
              <a:ext cx="1158339" cy="914479"/>
            </a:xfrm>
            <a:prstGeom prst="rect">
              <a:avLst/>
            </a:prstGeom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60B05EC-9D47-4153-9B4C-89C74F97060A}"/>
              </a:ext>
            </a:extLst>
          </p:cNvPr>
          <p:cNvSpPr/>
          <p:nvPr/>
        </p:nvSpPr>
        <p:spPr>
          <a:xfrm>
            <a:off x="1079905" y="1056982"/>
            <a:ext cx="3076025" cy="878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en-US" sz="4000" b="1">
                <a:solidFill>
                  <a:srgbClr val="0998D7"/>
                </a:solidFill>
                <a:latin typeface="SVN-SAF" panose="02040603050506020204" pitchFamily="18" charset="0"/>
                <a:cs typeface="Times New Roman" panose="02020603050405020304" pitchFamily="18" charset="0"/>
              </a:rPr>
              <a:t>KHỞI ĐỘNG</a:t>
            </a:r>
            <a:endParaRPr lang="vi-VN" sz="4000" b="1">
              <a:solidFill>
                <a:srgbClr val="0998D7"/>
              </a:solidFill>
              <a:latin typeface="SVN-SAF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4FEF77F-498C-4F78-8E67-1D40575A8A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444" y="454751"/>
            <a:ext cx="4084073" cy="232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31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54167E-6 4.44444E-6 L -3.54167E-6 -0.07223 " pathEditMode="relative" rAng="0" ptsTypes="AA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0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C930B782-FE7B-45AD-AA97-96F6CD2EE0FF}"/>
              </a:ext>
            </a:extLst>
          </p:cNvPr>
          <p:cNvSpPr/>
          <p:nvPr/>
        </p:nvSpPr>
        <p:spPr>
          <a:xfrm>
            <a:off x="581290" y="1436532"/>
            <a:ext cx="10498238" cy="950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vi-VN" sz="20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Bước 1:</a:t>
            </a: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 Nháy đúp chuột vào biểu tượng phần mềm </a:t>
            </a:r>
            <a:r>
              <a:rPr lang="vi-VN" sz="2000">
                <a:solidFill>
                  <a:srgbClr val="0998D7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Kids Games Learning Science </a:t>
            </a:r>
            <a:r>
              <a:rPr lang="en-US" sz="2000">
                <a:solidFill>
                  <a:srgbClr val="0998D7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màn hình của phần mềm mở ra như sau: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59C6AFC-3B14-4BBC-A6F1-AB870A3E40FA}"/>
              </a:ext>
            </a:extLst>
          </p:cNvPr>
          <p:cNvSpPr/>
          <p:nvPr/>
        </p:nvSpPr>
        <p:spPr>
          <a:xfrm>
            <a:off x="2135554" y="343158"/>
            <a:ext cx="9229131" cy="48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Mở phần mềm khám phá thế giới tự nhiên và tìm hiểu về Hệ Mặt Trời.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363716CA-1B0E-4B16-B5B7-81AE36E82D69}"/>
              </a:ext>
            </a:extLst>
          </p:cNvPr>
          <p:cNvGrpSpPr/>
          <p:nvPr/>
        </p:nvGrpSpPr>
        <p:grpSpPr>
          <a:xfrm>
            <a:off x="581290" y="339119"/>
            <a:ext cx="1526272" cy="492699"/>
            <a:chOff x="581290" y="1091471"/>
            <a:chExt cx="1526272" cy="492699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C2A25FE6-6ABA-4B90-8D38-91623F37A93D}"/>
                </a:ext>
              </a:extLst>
            </p:cNvPr>
            <p:cNvSpPr/>
            <p:nvPr/>
          </p:nvSpPr>
          <p:spPr>
            <a:xfrm>
              <a:off x="1782147" y="1223006"/>
              <a:ext cx="308625" cy="308625"/>
            </a:xfrm>
            <a:prstGeom prst="rect">
              <a:avLst/>
            </a:prstGeom>
            <a:solidFill>
              <a:srgbClr val="F03C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7CEBE3B1-6D78-45E0-902F-A199D68DD0BB}"/>
                </a:ext>
              </a:extLst>
            </p:cNvPr>
            <p:cNvSpPr/>
            <p:nvPr/>
          </p:nvSpPr>
          <p:spPr>
            <a:xfrm>
              <a:off x="581290" y="1091471"/>
              <a:ext cx="1266171" cy="4926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342900">
                <a:lnSpc>
                  <a:spcPct val="150000"/>
                </a:lnSpc>
              </a:pPr>
              <a:r>
                <a:rPr lang="en-US" sz="2000">
                  <a:solidFill>
                    <a:srgbClr val="F03C69"/>
                  </a:solidFill>
                  <a:latin typeface="UTM HelvetIns" panose="02040603050506020204" pitchFamily="18" charset="0"/>
                  <a:cs typeface="Times New Roman" panose="02020603050405020304" pitchFamily="18" charset="0"/>
                </a:rPr>
                <a:t>NHIỆM VỤ    </a:t>
              </a:r>
              <a:endParaRPr lang="vi-VN" sz="2000">
                <a:solidFill>
                  <a:srgbClr val="F03C69"/>
                </a:solidFill>
                <a:latin typeface="SVN-SAF" panose="020406030505060202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9335B2C7-131E-4774-972F-0A88C1DFA306}"/>
                </a:ext>
              </a:extLst>
            </p:cNvPr>
            <p:cNvSpPr/>
            <p:nvPr/>
          </p:nvSpPr>
          <p:spPr>
            <a:xfrm>
              <a:off x="1754154" y="1091471"/>
              <a:ext cx="353408" cy="4926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342900">
                <a:lnSpc>
                  <a:spcPct val="150000"/>
                </a:lnSpc>
              </a:pPr>
              <a:r>
                <a:rPr lang="en-US" sz="2000">
                  <a:solidFill>
                    <a:schemeClr val="bg1"/>
                  </a:solidFill>
                  <a:latin typeface="UTM HelvetIns" panose="02040603050506020204" pitchFamily="18" charset="0"/>
                  <a:cs typeface="Times New Roman" panose="02020603050405020304" pitchFamily="18" charset="0"/>
                </a:rPr>
                <a:t>1</a:t>
              </a:r>
              <a:endParaRPr lang="vi-VN" sz="2000">
                <a:solidFill>
                  <a:schemeClr val="bg1"/>
                </a:solidFill>
                <a:latin typeface="SVN-SAF" panose="020406030505060202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FE9FEF3F-9E04-44CD-86C8-B63C40C1D614}"/>
              </a:ext>
            </a:extLst>
          </p:cNvPr>
          <p:cNvSpPr/>
          <p:nvPr/>
        </p:nvSpPr>
        <p:spPr>
          <a:xfrm>
            <a:off x="581290" y="943833"/>
            <a:ext cx="1523780" cy="492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en-US" sz="2000">
                <a:solidFill>
                  <a:srgbClr val="3DC3EC"/>
                </a:solidFill>
                <a:latin typeface="UTM HelvetIns" panose="02040603050506020204" pitchFamily="18" charset="0"/>
                <a:cs typeface="Times New Roman" panose="02020603050405020304" pitchFamily="18" charset="0"/>
              </a:rPr>
              <a:t>H</a:t>
            </a:r>
            <a:r>
              <a:rPr lang="vi-VN" sz="2000">
                <a:solidFill>
                  <a:srgbClr val="3DC3EC"/>
                </a:solidFill>
                <a:latin typeface="UTM HelvetIns" panose="02040603050506020204" pitchFamily="18" charset="0"/>
                <a:cs typeface="Times New Roman" panose="02020603050405020304" pitchFamily="18" charset="0"/>
              </a:rPr>
              <a:t>ƯỚN</a:t>
            </a:r>
            <a:r>
              <a:rPr lang="en-US" sz="2000">
                <a:solidFill>
                  <a:srgbClr val="3DC3EC"/>
                </a:solidFill>
                <a:latin typeface="UTM HelvetIns" panose="02040603050506020204" pitchFamily="18" charset="0"/>
                <a:cs typeface="Times New Roman" panose="02020603050405020304" pitchFamily="18" charset="0"/>
              </a:rPr>
              <a:t>G DẪN</a:t>
            </a:r>
            <a:endParaRPr lang="vi-VN" sz="2000">
              <a:solidFill>
                <a:srgbClr val="3DC3EC"/>
              </a:solidFill>
              <a:latin typeface="SVN-SAF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F80DECF-72CF-4E1A-B200-AE7F109993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5999" y="1393489"/>
            <a:ext cx="502964" cy="51820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5E148C0C-9F4B-4721-8B9A-1CAA1A65F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811" y="2493582"/>
            <a:ext cx="9434378" cy="395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32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75C6EA1-2058-4AC9-B873-41C0D76B6DEF}"/>
              </a:ext>
            </a:extLst>
          </p:cNvPr>
          <p:cNvSpPr/>
          <p:nvPr/>
        </p:nvSpPr>
        <p:spPr>
          <a:xfrm>
            <a:off x="754281" y="986849"/>
            <a:ext cx="10498238" cy="1543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vi-VN" sz="22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Bước </a:t>
            </a:r>
            <a:r>
              <a:rPr lang="en-US" sz="22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2</a:t>
            </a:r>
            <a:r>
              <a:rPr lang="vi-VN" sz="22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:</a:t>
            </a:r>
            <a:r>
              <a:rPr lang="vi-VN" sz="2200">
                <a:latin typeface="UTM Avo" panose="02040603050506020204" pitchFamily="18" charset="0"/>
                <a:cs typeface="Times New Roman" panose="02020603050405020304" pitchFamily="18" charset="0"/>
              </a:rPr>
              <a:t> Nháy chuột vào biểu tượng</a:t>
            </a:r>
            <a:r>
              <a:rPr lang="en-US" sz="220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vi-VN" sz="220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>
                <a:latin typeface="UTM Avo" panose="02040603050506020204" pitchFamily="18" charset="0"/>
                <a:cs typeface="Times New Roman" panose="02020603050405020304" pitchFamily="18" charset="0"/>
              </a:rPr>
              <a:t>            </a:t>
            </a:r>
            <a:r>
              <a:rPr lang="vi-VN" sz="2200">
                <a:latin typeface="UTM Avo" panose="02040603050506020204" pitchFamily="18" charset="0"/>
                <a:cs typeface="Times New Roman" panose="02020603050405020304" pitchFamily="18" charset="0"/>
              </a:rPr>
              <a:t>để tìm hiểu Hệ Mặt Trời. </a:t>
            </a:r>
            <a:endParaRPr lang="en-US" sz="2200">
              <a:latin typeface="UTM Avo" panose="02040603050506020204" pitchFamily="18" charset="0"/>
              <a:cs typeface="Times New Roman" panose="02020603050405020304" pitchFamily="18" charset="0"/>
            </a:endParaRPr>
          </a:p>
          <a:p>
            <a:pPr algn="just" defTabSz="342900">
              <a:lnSpc>
                <a:spcPct val="150000"/>
              </a:lnSpc>
            </a:pPr>
            <a:r>
              <a:rPr lang="vi-VN" sz="22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Bước 3:</a:t>
            </a:r>
            <a:r>
              <a:rPr lang="vi-VN" sz="2200">
                <a:latin typeface="UTM Avo" panose="02040603050506020204" pitchFamily="18" charset="0"/>
                <a:cs typeface="Times New Roman" panose="02020603050405020304" pitchFamily="18" charset="0"/>
              </a:rPr>
              <a:t> Nháy chuột vào hình tương ứng để chọn nhân vật (Hình 70). </a:t>
            </a:r>
            <a:endParaRPr lang="en-US" sz="2200">
              <a:latin typeface="UTM Avo" panose="02040603050506020204" pitchFamily="18" charset="0"/>
              <a:cs typeface="Times New Roman" panose="02020603050405020304" pitchFamily="18" charset="0"/>
            </a:endParaRPr>
          </a:p>
          <a:p>
            <a:pPr algn="just" defTabSz="342900">
              <a:lnSpc>
                <a:spcPct val="150000"/>
              </a:lnSpc>
            </a:pPr>
            <a:r>
              <a:rPr lang="vi-VN" sz="22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Bước 4:</a:t>
            </a:r>
            <a:r>
              <a:rPr lang="vi-VN" sz="2200">
                <a:latin typeface="UTM Avo" panose="02040603050506020204" pitchFamily="18" charset="0"/>
                <a:cs typeface="Times New Roman" panose="02020603050405020304" pitchFamily="18" charset="0"/>
              </a:rPr>
              <a:t> Kéo thả các bộ phận vào đúng vị trí để lắp ráp tên lửa (Hình 71)</a:t>
            </a:r>
            <a:r>
              <a:rPr lang="en-US" sz="2200">
                <a:latin typeface="UTM Avo" panose="02040603050506020204" pitchFamily="18" charset="0"/>
                <a:cs typeface="Times New Roman" panose="02020603050405020304" pitchFamily="18" charset="0"/>
              </a:rPr>
              <a:t>.</a:t>
            </a:r>
            <a:endParaRPr lang="vi-VN" sz="2200"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FD8471D-B0CA-465D-A326-F6D02EEACA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0126" y="537230"/>
            <a:ext cx="823031" cy="89923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E72710E-8897-4E41-B25E-121150A798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075" y="2732711"/>
            <a:ext cx="10671850" cy="34618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108506C-C340-4275-B293-22623C28247F}"/>
              </a:ext>
            </a:extLst>
          </p:cNvPr>
          <p:cNvSpPr/>
          <p:nvPr/>
        </p:nvSpPr>
        <p:spPr>
          <a:xfrm>
            <a:off x="6096000" y="2530798"/>
            <a:ext cx="5510645" cy="3663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91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75C6EA1-2058-4AC9-B873-41C0D76B6DEF}"/>
              </a:ext>
            </a:extLst>
          </p:cNvPr>
          <p:cNvSpPr/>
          <p:nvPr/>
        </p:nvSpPr>
        <p:spPr>
          <a:xfrm>
            <a:off x="754281" y="315520"/>
            <a:ext cx="10498238" cy="528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vi-VN" sz="22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Bước </a:t>
            </a:r>
            <a:r>
              <a:rPr lang="en-US" sz="22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5</a:t>
            </a:r>
            <a:r>
              <a:rPr lang="vi-VN" sz="22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:</a:t>
            </a:r>
            <a:r>
              <a:rPr lang="vi-VN" sz="2200">
                <a:latin typeface="UTM Avo" panose="02040603050506020204" pitchFamily="18" charset="0"/>
                <a:cs typeface="Times New Roman" panose="02020603050405020304" pitchFamily="18" charset="0"/>
              </a:rPr>
              <a:t> Nháy chuột vào hình Sao Kim trong Hệ Mặt Trời (Hình 72). </a:t>
            </a:r>
            <a:endParaRPr lang="en-US" sz="2200"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E659F48-0BC6-4EB2-8836-5F407BAB42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5284" y="896762"/>
            <a:ext cx="7221432" cy="506447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787BAA42-5703-47EE-A129-412BEA50C889}"/>
              </a:ext>
            </a:extLst>
          </p:cNvPr>
          <p:cNvSpPr/>
          <p:nvPr/>
        </p:nvSpPr>
        <p:spPr>
          <a:xfrm>
            <a:off x="3051855" y="5961238"/>
            <a:ext cx="6393087" cy="533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en-US" sz="2200" b="1">
                <a:latin typeface="UTM Avo" panose="02040603050506020204" pitchFamily="18" charset="0"/>
                <a:cs typeface="Times New Roman" panose="02020603050405020304" pitchFamily="18" charset="0"/>
              </a:rPr>
              <a:t>Hình 72. </a:t>
            </a:r>
            <a:r>
              <a:rPr lang="en-US" sz="2200">
                <a:latin typeface="UTM Avo" panose="02040603050506020204" pitchFamily="18" charset="0"/>
                <a:cs typeface="Times New Roman" panose="02020603050405020304" pitchFamily="18" charset="0"/>
              </a:rPr>
              <a:t>Chọn hành tinh trong Hệ Mặt Trời</a:t>
            </a:r>
            <a:endParaRPr lang="vi-VN" sz="2200"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08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75C6EA1-2058-4AC9-B873-41C0D76B6DEF}"/>
              </a:ext>
            </a:extLst>
          </p:cNvPr>
          <p:cNvSpPr/>
          <p:nvPr/>
        </p:nvSpPr>
        <p:spPr>
          <a:xfrm>
            <a:off x="754281" y="315520"/>
            <a:ext cx="10526429" cy="1543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vi-VN" sz="22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Bước </a:t>
            </a:r>
            <a:r>
              <a:rPr lang="en-US" sz="22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6</a:t>
            </a:r>
            <a:r>
              <a:rPr lang="vi-VN" sz="22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:</a:t>
            </a:r>
            <a:r>
              <a:rPr lang="vi-VN" sz="2200">
                <a:latin typeface="UTM Avo" panose="02040603050506020204" pitchFamily="18" charset="0"/>
                <a:cs typeface="Times New Roman" panose="02020603050405020304" pitchFamily="18" charset="0"/>
              </a:rPr>
              <a:t> Nháy chuột sang trái hoặc sang phải tên lửa để điều khiển tên lửa lấy sao hoặc tránh các thiên thạch và các vật thể bay khác (Hình 73)</a:t>
            </a:r>
            <a:r>
              <a:rPr lang="en-US" sz="2200">
                <a:latin typeface="UTM Avo" panose="02040603050506020204" pitchFamily="18" charset="0"/>
                <a:cs typeface="Times New Roman" panose="02020603050405020304" pitchFamily="18" charset="0"/>
              </a:rPr>
              <a:t>.</a:t>
            </a:r>
          </a:p>
          <a:p>
            <a:pPr algn="just" defTabSz="342900">
              <a:lnSpc>
                <a:spcPct val="150000"/>
              </a:lnSpc>
            </a:pPr>
            <a:r>
              <a:rPr lang="vi-VN" sz="22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Bước </a:t>
            </a:r>
            <a:r>
              <a:rPr lang="en-US" sz="22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7</a:t>
            </a:r>
            <a:r>
              <a:rPr lang="vi-VN" sz="22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:</a:t>
            </a:r>
            <a:r>
              <a:rPr lang="vi-VN" sz="2200">
                <a:latin typeface="UTM Avo" panose="02040603050506020204" pitchFamily="18" charset="0"/>
                <a:cs typeface="Times New Roman" panose="02020603050405020304" pitchFamily="18" charset="0"/>
              </a:rPr>
              <a:t> Quan sát hành tinh em đã chọn khi tên lửa về đích (Hình 74)</a:t>
            </a:r>
            <a:r>
              <a:rPr lang="en-US" sz="2200">
                <a:latin typeface="UTM Avo" panose="02040603050506020204" pitchFamily="18" charset="0"/>
                <a:cs typeface="Times New Roman" panose="02020603050405020304" pitchFamily="18" charset="0"/>
              </a:rPr>
              <a:t>.</a:t>
            </a:r>
            <a:endParaRPr lang="vi-VN" sz="2200"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1C937B5-17CB-42E7-87CD-B1E4F53F00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629" y="1977205"/>
            <a:ext cx="8194876" cy="347168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322B4425-E963-4AC8-BDF0-D83A59E23FE0}"/>
              </a:ext>
            </a:extLst>
          </p:cNvPr>
          <p:cNvSpPr/>
          <p:nvPr/>
        </p:nvSpPr>
        <p:spPr>
          <a:xfrm>
            <a:off x="754281" y="5448891"/>
            <a:ext cx="10681506" cy="1036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vi-VN" sz="22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Bước </a:t>
            </a:r>
            <a:r>
              <a:rPr lang="en-US" sz="22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8</a:t>
            </a:r>
            <a:r>
              <a:rPr lang="vi-VN" sz="22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:</a:t>
            </a:r>
            <a:r>
              <a:rPr lang="vi-VN" sz="2200">
                <a:latin typeface="UTM Avo" panose="02040603050506020204" pitchFamily="18" charset="0"/>
                <a:cs typeface="Times New Roman" panose="02020603050405020304" pitchFamily="18" charset="0"/>
              </a:rPr>
              <a:t> Em hãy ghi lại một số đặc điểm của Sao Kim mà em quan sát và đọc được vào vở.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0E029E74-5C13-4E8E-8125-358FF8C11C6B}"/>
              </a:ext>
            </a:extLst>
          </p:cNvPr>
          <p:cNvSpPr/>
          <p:nvPr/>
        </p:nvSpPr>
        <p:spPr>
          <a:xfrm>
            <a:off x="5822067" y="2534291"/>
            <a:ext cx="4793853" cy="2918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09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333BC372-2B55-4CDE-BD00-42917DAB7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248" y="1094034"/>
            <a:ext cx="647756" cy="75444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3CE3DF37-4481-4A8A-BDD7-03345B02CC02}"/>
              </a:ext>
            </a:extLst>
          </p:cNvPr>
          <p:cNvSpPr/>
          <p:nvPr/>
        </p:nvSpPr>
        <p:spPr>
          <a:xfrm>
            <a:off x="581290" y="1436532"/>
            <a:ext cx="10498238" cy="48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vi-VN" sz="20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Bước 1:</a:t>
            </a: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 Nháy đúp chuột vào biểu tượng</a:t>
            </a:r>
            <a:r>
              <a:rPr lang="en-US" sz="200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endParaRPr lang="vi-VN" sz="2000"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08417976-AF6A-43C5-8E9C-A2DF455E3DCA}"/>
              </a:ext>
            </a:extLst>
          </p:cNvPr>
          <p:cNvSpPr/>
          <p:nvPr/>
        </p:nvSpPr>
        <p:spPr>
          <a:xfrm>
            <a:off x="2135554" y="343158"/>
            <a:ext cx="9229131" cy="48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Khám phá vòng đời của động vật.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A53C4EC5-EDA4-429D-9597-BADCCFEB6F85}"/>
              </a:ext>
            </a:extLst>
          </p:cNvPr>
          <p:cNvGrpSpPr/>
          <p:nvPr/>
        </p:nvGrpSpPr>
        <p:grpSpPr>
          <a:xfrm>
            <a:off x="581290" y="339119"/>
            <a:ext cx="1526272" cy="492699"/>
            <a:chOff x="581290" y="1091471"/>
            <a:chExt cx="1526272" cy="49269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ED62F3F2-221B-4F25-BB36-C2BE63A8FE84}"/>
                </a:ext>
              </a:extLst>
            </p:cNvPr>
            <p:cNvSpPr/>
            <p:nvPr/>
          </p:nvSpPr>
          <p:spPr>
            <a:xfrm>
              <a:off x="1782147" y="1223006"/>
              <a:ext cx="308625" cy="308625"/>
            </a:xfrm>
            <a:prstGeom prst="rect">
              <a:avLst/>
            </a:prstGeom>
            <a:solidFill>
              <a:srgbClr val="F03C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CEF4A4E1-C8A0-4C0F-B20D-1B5D1C4CD82D}"/>
                </a:ext>
              </a:extLst>
            </p:cNvPr>
            <p:cNvSpPr/>
            <p:nvPr/>
          </p:nvSpPr>
          <p:spPr>
            <a:xfrm>
              <a:off x="581290" y="1091471"/>
              <a:ext cx="1266171" cy="4926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342900">
                <a:lnSpc>
                  <a:spcPct val="150000"/>
                </a:lnSpc>
              </a:pPr>
              <a:r>
                <a:rPr lang="en-US" sz="2000">
                  <a:solidFill>
                    <a:srgbClr val="F03C69"/>
                  </a:solidFill>
                  <a:latin typeface="UTM HelvetIns" panose="02040603050506020204" pitchFamily="18" charset="0"/>
                  <a:cs typeface="Times New Roman" panose="02020603050405020304" pitchFamily="18" charset="0"/>
                </a:rPr>
                <a:t>NHIỆM VỤ    </a:t>
              </a:r>
              <a:endParaRPr lang="vi-VN" sz="2000">
                <a:solidFill>
                  <a:srgbClr val="F03C69"/>
                </a:solidFill>
                <a:latin typeface="SVN-SAF" panose="020406030505060202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id="{451BD459-02D5-4CF5-B95B-F53326E6BE1A}"/>
                </a:ext>
              </a:extLst>
            </p:cNvPr>
            <p:cNvSpPr/>
            <p:nvPr/>
          </p:nvSpPr>
          <p:spPr>
            <a:xfrm>
              <a:off x="1754154" y="1091471"/>
              <a:ext cx="353408" cy="4926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342900">
                <a:lnSpc>
                  <a:spcPct val="150000"/>
                </a:lnSpc>
              </a:pPr>
              <a:r>
                <a:rPr lang="en-US" sz="2000">
                  <a:solidFill>
                    <a:schemeClr val="bg1"/>
                  </a:solidFill>
                  <a:latin typeface="UTM HelvetIns" panose="02040603050506020204" pitchFamily="18" charset="0"/>
                  <a:cs typeface="Times New Roman" panose="02020603050405020304" pitchFamily="18" charset="0"/>
                </a:rPr>
                <a:t>2</a:t>
              </a:r>
              <a:endParaRPr lang="vi-VN" sz="2000">
                <a:solidFill>
                  <a:schemeClr val="bg1"/>
                </a:solidFill>
                <a:latin typeface="SVN-SAF" panose="020406030505060202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6AA34CA4-3F77-4B4D-A150-8A5930ED9D23}"/>
              </a:ext>
            </a:extLst>
          </p:cNvPr>
          <p:cNvSpPr/>
          <p:nvPr/>
        </p:nvSpPr>
        <p:spPr>
          <a:xfrm>
            <a:off x="581290" y="943833"/>
            <a:ext cx="1523780" cy="492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en-US" sz="2000">
                <a:solidFill>
                  <a:srgbClr val="3DC3EC"/>
                </a:solidFill>
                <a:latin typeface="UTM HelvetIns" panose="02040603050506020204" pitchFamily="18" charset="0"/>
                <a:cs typeface="Times New Roman" panose="02020603050405020304" pitchFamily="18" charset="0"/>
              </a:rPr>
              <a:t>H</a:t>
            </a:r>
            <a:r>
              <a:rPr lang="vi-VN" sz="2000">
                <a:solidFill>
                  <a:srgbClr val="3DC3EC"/>
                </a:solidFill>
                <a:latin typeface="UTM HelvetIns" panose="02040603050506020204" pitchFamily="18" charset="0"/>
                <a:cs typeface="Times New Roman" panose="02020603050405020304" pitchFamily="18" charset="0"/>
              </a:rPr>
              <a:t>ƯỚN</a:t>
            </a:r>
            <a:r>
              <a:rPr lang="en-US" sz="2000">
                <a:solidFill>
                  <a:srgbClr val="3DC3EC"/>
                </a:solidFill>
                <a:latin typeface="UTM HelvetIns" panose="02040603050506020204" pitchFamily="18" charset="0"/>
                <a:cs typeface="Times New Roman" panose="02020603050405020304" pitchFamily="18" charset="0"/>
              </a:rPr>
              <a:t>G DẪN</a:t>
            </a:r>
            <a:endParaRPr lang="vi-VN" sz="2000">
              <a:solidFill>
                <a:srgbClr val="3DC3EC"/>
              </a:solidFill>
              <a:latin typeface="SVN-SAF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2CE34850-283F-4555-A254-CA3F54F19636}"/>
              </a:ext>
            </a:extLst>
          </p:cNvPr>
          <p:cNvSpPr/>
          <p:nvPr/>
        </p:nvSpPr>
        <p:spPr>
          <a:xfrm>
            <a:off x="581290" y="1925192"/>
            <a:ext cx="10498238" cy="48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vi-VN" sz="20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Bước </a:t>
            </a:r>
            <a:r>
              <a:rPr lang="en-US" sz="20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2</a:t>
            </a:r>
            <a:r>
              <a:rPr lang="vi-VN" sz="20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:</a:t>
            </a: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 Chọn khám phá vòng đời của loài sâu bướm.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B0FA7BE7-60A7-4ED1-A2E8-4CB42AF5F60D}"/>
              </a:ext>
            </a:extLst>
          </p:cNvPr>
          <p:cNvSpPr/>
          <p:nvPr/>
        </p:nvSpPr>
        <p:spPr>
          <a:xfrm>
            <a:off x="581290" y="2413852"/>
            <a:ext cx="4488421" cy="950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vi-VN" sz="20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Bước </a:t>
            </a:r>
            <a:r>
              <a:rPr lang="en-US" sz="20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3</a:t>
            </a:r>
            <a:r>
              <a:rPr lang="vi-VN" sz="20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:</a:t>
            </a: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 Chọn hình ảnh và kéo thả vào vị trí tương ứng (Hình 75).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94D992FF-E7CB-4B55-A924-0DE974C85E49}"/>
              </a:ext>
            </a:extLst>
          </p:cNvPr>
          <p:cNvSpPr/>
          <p:nvPr/>
        </p:nvSpPr>
        <p:spPr>
          <a:xfrm>
            <a:off x="581290" y="3364177"/>
            <a:ext cx="4488421" cy="141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vi-VN" sz="20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Bước </a:t>
            </a:r>
            <a:r>
              <a:rPr lang="en-US" sz="20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4</a:t>
            </a:r>
            <a:r>
              <a:rPr lang="vi-VN" sz="2000">
                <a:solidFill>
                  <a:srgbClr val="FF3399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:</a:t>
            </a: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 Em hãy ghi lại các giai đoạn phát triển của loài sâu bướm vào vở.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45626C55-64D4-458E-B97E-EF6610CE80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243" y="2413853"/>
            <a:ext cx="6421468" cy="384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41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8D7DD10B-7E82-4E5F-992C-F3FB1CF3D4A2}"/>
              </a:ext>
            </a:extLst>
          </p:cNvPr>
          <p:cNvSpPr/>
          <p:nvPr/>
        </p:nvSpPr>
        <p:spPr>
          <a:xfrm>
            <a:off x="581290" y="1436532"/>
            <a:ext cx="11029420" cy="950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Em hãy trao đổi với bạn và kể cho nhau về thế giới tự nhiên mà em vừa khám phá, cùng nhau trả lời một số câu hỏi sau: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8D583E42-7738-4DA3-BE95-2F6C434B95F7}"/>
              </a:ext>
            </a:extLst>
          </p:cNvPr>
          <p:cNvSpPr/>
          <p:nvPr/>
        </p:nvSpPr>
        <p:spPr>
          <a:xfrm>
            <a:off x="2135554" y="343158"/>
            <a:ext cx="9229131" cy="48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Kể lại những gì em quan sát được khi sử dụng phần mềm.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37373014-B0D4-4D3E-8540-1B13A9734330}"/>
              </a:ext>
            </a:extLst>
          </p:cNvPr>
          <p:cNvGrpSpPr/>
          <p:nvPr/>
        </p:nvGrpSpPr>
        <p:grpSpPr>
          <a:xfrm>
            <a:off x="581290" y="339119"/>
            <a:ext cx="1526272" cy="492699"/>
            <a:chOff x="581290" y="1091471"/>
            <a:chExt cx="1526272" cy="49269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45297926-F46E-4666-8904-B038990C9C20}"/>
                </a:ext>
              </a:extLst>
            </p:cNvPr>
            <p:cNvSpPr/>
            <p:nvPr/>
          </p:nvSpPr>
          <p:spPr>
            <a:xfrm>
              <a:off x="1782147" y="1223006"/>
              <a:ext cx="308625" cy="308625"/>
            </a:xfrm>
            <a:prstGeom prst="rect">
              <a:avLst/>
            </a:prstGeom>
            <a:solidFill>
              <a:srgbClr val="F03C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44EE2112-BEF7-4261-82D0-D2CE8F86CA28}"/>
                </a:ext>
              </a:extLst>
            </p:cNvPr>
            <p:cNvSpPr/>
            <p:nvPr/>
          </p:nvSpPr>
          <p:spPr>
            <a:xfrm>
              <a:off x="581290" y="1091471"/>
              <a:ext cx="1266171" cy="4926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342900">
                <a:lnSpc>
                  <a:spcPct val="150000"/>
                </a:lnSpc>
              </a:pPr>
              <a:r>
                <a:rPr lang="en-US" sz="2000">
                  <a:solidFill>
                    <a:srgbClr val="F03C69"/>
                  </a:solidFill>
                  <a:latin typeface="UTM HelvetIns" panose="02040603050506020204" pitchFamily="18" charset="0"/>
                  <a:cs typeface="Times New Roman" panose="02020603050405020304" pitchFamily="18" charset="0"/>
                </a:rPr>
                <a:t>NHIỆM VỤ    </a:t>
              </a:r>
              <a:endParaRPr lang="vi-VN" sz="2000">
                <a:solidFill>
                  <a:srgbClr val="F03C69"/>
                </a:solidFill>
                <a:latin typeface="SVN-SAF" panose="020406030505060202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A5C43F3F-5435-4AE7-8E81-8ED54F773F32}"/>
                </a:ext>
              </a:extLst>
            </p:cNvPr>
            <p:cNvSpPr/>
            <p:nvPr/>
          </p:nvSpPr>
          <p:spPr>
            <a:xfrm>
              <a:off x="1754154" y="1091471"/>
              <a:ext cx="353408" cy="4926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342900">
                <a:lnSpc>
                  <a:spcPct val="150000"/>
                </a:lnSpc>
              </a:pPr>
              <a:r>
                <a:rPr lang="en-US" sz="2000">
                  <a:solidFill>
                    <a:schemeClr val="bg1"/>
                  </a:solidFill>
                  <a:latin typeface="UTM HelvetIns" panose="02040603050506020204" pitchFamily="18" charset="0"/>
                  <a:cs typeface="Times New Roman" panose="02020603050405020304" pitchFamily="18" charset="0"/>
                </a:rPr>
                <a:t>3</a:t>
              </a:r>
              <a:endParaRPr lang="vi-VN" sz="2000">
                <a:solidFill>
                  <a:schemeClr val="bg1"/>
                </a:solidFill>
                <a:latin typeface="SVN-SAF" panose="020406030505060202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373AE375-18D5-447A-8393-9D9F5FB0C29D}"/>
              </a:ext>
            </a:extLst>
          </p:cNvPr>
          <p:cNvSpPr/>
          <p:nvPr/>
        </p:nvSpPr>
        <p:spPr>
          <a:xfrm>
            <a:off x="581290" y="943833"/>
            <a:ext cx="1523780" cy="492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en-US" sz="2000">
                <a:solidFill>
                  <a:srgbClr val="3DC3EC"/>
                </a:solidFill>
                <a:latin typeface="UTM HelvetIns" panose="02040603050506020204" pitchFamily="18" charset="0"/>
                <a:cs typeface="Times New Roman" panose="02020603050405020304" pitchFamily="18" charset="0"/>
              </a:rPr>
              <a:t>H</a:t>
            </a:r>
            <a:r>
              <a:rPr lang="vi-VN" sz="2000">
                <a:solidFill>
                  <a:srgbClr val="3DC3EC"/>
                </a:solidFill>
                <a:latin typeface="UTM HelvetIns" panose="02040603050506020204" pitchFamily="18" charset="0"/>
                <a:cs typeface="Times New Roman" panose="02020603050405020304" pitchFamily="18" charset="0"/>
              </a:rPr>
              <a:t>ƯỚN</a:t>
            </a:r>
            <a:r>
              <a:rPr lang="en-US" sz="2000">
                <a:solidFill>
                  <a:srgbClr val="3DC3EC"/>
                </a:solidFill>
                <a:latin typeface="UTM HelvetIns" panose="02040603050506020204" pitchFamily="18" charset="0"/>
                <a:cs typeface="Times New Roman" panose="02020603050405020304" pitchFamily="18" charset="0"/>
              </a:rPr>
              <a:t>G DẪN</a:t>
            </a:r>
            <a:endParaRPr lang="vi-VN" sz="2000">
              <a:solidFill>
                <a:srgbClr val="3DC3EC"/>
              </a:solidFill>
              <a:latin typeface="SVN-SAF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B81B0C6D-90CA-4F6D-8B34-03A2E0757CA1}"/>
              </a:ext>
            </a:extLst>
          </p:cNvPr>
          <p:cNvSpPr/>
          <p:nvPr/>
        </p:nvSpPr>
        <p:spPr>
          <a:xfrm>
            <a:off x="581290" y="2386857"/>
            <a:ext cx="11029420" cy="2335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en-US" sz="2000" b="1">
                <a:latin typeface="UTM Avo" panose="02040603050506020204" pitchFamily="18" charset="0"/>
                <a:cs typeface="Times New Roman" panose="02020603050405020304" pitchFamily="18" charset="0"/>
              </a:rPr>
              <a:t>1. </a:t>
            </a: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Nhờ sử dụng máy tính, em đã quan sát được Sao Kim trong Hệ Mặt Trời. Nó </a:t>
            </a:r>
            <a:r>
              <a:rPr lang="en-US" sz="2000">
                <a:latin typeface="UTM Avo" panose="02040603050506020204" pitchFamily="18" charset="0"/>
                <a:cs typeface="Times New Roman" panose="02020603050405020304" pitchFamily="18" charset="0"/>
              </a:rPr>
              <a:t>c</a:t>
            </a: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ó đặc điểm gì? </a:t>
            </a:r>
            <a:endParaRPr lang="en-US" sz="2000">
              <a:latin typeface="UTM Avo" panose="02040603050506020204" pitchFamily="18" charset="0"/>
              <a:cs typeface="Times New Roman" panose="02020603050405020304" pitchFamily="18" charset="0"/>
            </a:endParaRPr>
          </a:p>
          <a:p>
            <a:pPr marL="347663" lvl="1" algn="just" defTabSz="342900">
              <a:lnSpc>
                <a:spcPct val="150000"/>
              </a:lnSpc>
            </a:pPr>
            <a:r>
              <a:rPr lang="vi-VN" sz="2000" b="1">
                <a:solidFill>
                  <a:srgbClr val="92D05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A.</a:t>
            </a: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 Sao Kim là hành tinh có kích thước lớn nhất. </a:t>
            </a:r>
            <a:endParaRPr lang="en-US" sz="2000">
              <a:latin typeface="UTM Avo" panose="02040603050506020204" pitchFamily="18" charset="0"/>
              <a:cs typeface="Times New Roman" panose="02020603050405020304" pitchFamily="18" charset="0"/>
            </a:endParaRPr>
          </a:p>
          <a:p>
            <a:pPr marL="347663" lvl="1" algn="just" defTabSz="342900">
              <a:lnSpc>
                <a:spcPct val="150000"/>
              </a:lnSpc>
            </a:pPr>
            <a:r>
              <a:rPr lang="vi-VN" sz="2000" b="1">
                <a:solidFill>
                  <a:srgbClr val="92D05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B. </a:t>
            </a: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Sa</a:t>
            </a:r>
            <a:r>
              <a:rPr lang="en-US" sz="2000">
                <a:latin typeface="UTM Avo" panose="02040603050506020204" pitchFamily="18" charset="0"/>
                <a:cs typeface="Times New Roman" panose="02020603050405020304" pitchFamily="18" charset="0"/>
              </a:rPr>
              <a:t>o</a:t>
            </a: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 Kim là hành tinh sáng nhất và nóng nhất.</a:t>
            </a:r>
          </a:p>
          <a:p>
            <a:pPr marL="347663" lvl="1" algn="just" defTabSz="342900">
              <a:lnSpc>
                <a:spcPct val="150000"/>
              </a:lnSpc>
            </a:pPr>
            <a:r>
              <a:rPr lang="vi-VN" sz="2000" b="1">
                <a:solidFill>
                  <a:srgbClr val="92D05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C.</a:t>
            </a: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 Sao Kim là hành tinh gần Mặt Trời nhất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622667BF-12E7-400D-A919-BB994939FBBC}"/>
              </a:ext>
            </a:extLst>
          </p:cNvPr>
          <p:cNvSpPr/>
          <p:nvPr/>
        </p:nvSpPr>
        <p:spPr>
          <a:xfrm>
            <a:off x="581290" y="4664042"/>
            <a:ext cx="11029420" cy="1873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vi-VN" sz="2000" b="1">
                <a:latin typeface="UTM Avo" panose="02040603050506020204" pitchFamily="18" charset="0"/>
                <a:cs typeface="Times New Roman" panose="02020603050405020304" pitchFamily="18" charset="0"/>
              </a:rPr>
              <a:t>2. </a:t>
            </a: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Vòng đời của bướm gồm mấy giai đoạn phát triển? Đó là những</a:t>
            </a:r>
            <a:r>
              <a:rPr lang="en-US" sz="200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giai đoạn nào? </a:t>
            </a:r>
            <a:endParaRPr lang="en-US" sz="2000">
              <a:latin typeface="UTM Avo" panose="02040603050506020204" pitchFamily="18" charset="0"/>
              <a:cs typeface="Times New Roman" panose="02020603050405020304" pitchFamily="18" charset="0"/>
            </a:endParaRPr>
          </a:p>
          <a:p>
            <a:pPr marL="347663" algn="just" defTabSz="342900">
              <a:lnSpc>
                <a:spcPct val="150000"/>
              </a:lnSpc>
            </a:pPr>
            <a:r>
              <a:rPr lang="vi-VN" sz="2000" b="1">
                <a:solidFill>
                  <a:srgbClr val="92D05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A.</a:t>
            </a: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 Ba giai đoạn trứng, sâu bướm, bướm. </a:t>
            </a:r>
            <a:endParaRPr lang="en-US" sz="2000">
              <a:latin typeface="UTM Avo" panose="02040603050506020204" pitchFamily="18" charset="0"/>
              <a:cs typeface="Times New Roman" panose="02020603050405020304" pitchFamily="18" charset="0"/>
            </a:endParaRPr>
          </a:p>
          <a:p>
            <a:pPr marL="347663" algn="just" defTabSz="342900">
              <a:lnSpc>
                <a:spcPct val="150000"/>
              </a:lnSpc>
            </a:pPr>
            <a:r>
              <a:rPr lang="vi-VN" sz="2000" b="1">
                <a:solidFill>
                  <a:srgbClr val="92D05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B. </a:t>
            </a: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Bốn giai đoạn: trứng, sâu bướm, kén, nhộng. </a:t>
            </a:r>
            <a:endParaRPr lang="en-US" sz="2000">
              <a:latin typeface="UTM Avo" panose="02040603050506020204" pitchFamily="18" charset="0"/>
              <a:cs typeface="Times New Roman" panose="02020603050405020304" pitchFamily="18" charset="0"/>
            </a:endParaRPr>
          </a:p>
          <a:p>
            <a:pPr marL="347663" algn="just" defTabSz="342900">
              <a:lnSpc>
                <a:spcPct val="150000"/>
              </a:lnSpc>
            </a:pPr>
            <a:r>
              <a:rPr lang="vi-VN" sz="2000" b="1">
                <a:solidFill>
                  <a:srgbClr val="92D05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C.</a:t>
            </a:r>
            <a:r>
              <a:rPr lang="vi-VN" sz="2000">
                <a:latin typeface="UTM Avo" panose="02040603050506020204" pitchFamily="18" charset="0"/>
                <a:cs typeface="Times New Roman" panose="02020603050405020304" pitchFamily="18" charset="0"/>
              </a:rPr>
              <a:t> Bốn giai đoạn: trứng, sâu bướm, nhộng, bướm.</a:t>
            </a:r>
          </a:p>
        </p:txBody>
      </p:sp>
    </p:spTree>
    <p:extLst>
      <p:ext uri="{BB962C8B-B14F-4D97-AF65-F5344CB8AC3E}">
        <p14:creationId xmlns:p14="http://schemas.microsoft.com/office/powerpoint/2010/main" val="83048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E133E3BA-550D-4B15-9035-AA7D1C946793}"/>
              </a:ext>
            </a:extLst>
          </p:cNvPr>
          <p:cNvGrpSpPr/>
          <p:nvPr/>
        </p:nvGrpSpPr>
        <p:grpSpPr>
          <a:xfrm>
            <a:off x="414536" y="305957"/>
            <a:ext cx="3761537" cy="1014929"/>
            <a:chOff x="371924" y="467376"/>
            <a:chExt cx="3761537" cy="101492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4CD3C2A7-BA87-4294-9BB8-E2202AA371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71924" y="467376"/>
              <a:ext cx="1280271" cy="1014929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A1A1DB7B-EB6A-4C62-BFED-46F69E7ECF48}"/>
                </a:ext>
              </a:extLst>
            </p:cNvPr>
            <p:cNvSpPr/>
            <p:nvPr/>
          </p:nvSpPr>
          <p:spPr>
            <a:xfrm>
              <a:off x="1752860" y="653374"/>
              <a:ext cx="2380601" cy="6429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342900">
                <a:lnSpc>
                  <a:spcPct val="150000"/>
                </a:lnSpc>
              </a:pPr>
              <a:r>
                <a:rPr lang="en-US" sz="2800" b="1">
                  <a:solidFill>
                    <a:srgbClr val="0998D7"/>
                  </a:solidFill>
                  <a:latin typeface="SVN-SAF" panose="02040603050506020204" pitchFamily="18" charset="0"/>
                  <a:cs typeface="Times New Roman" panose="02020603050405020304" pitchFamily="18" charset="0"/>
                </a:rPr>
                <a:t>LUYỆN TẬP</a:t>
              </a:r>
              <a:endParaRPr lang="vi-VN" sz="2800" b="1">
                <a:solidFill>
                  <a:srgbClr val="0998D7"/>
                </a:solidFill>
                <a:latin typeface="SVN-SAF" panose="020406030505060202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9DEABF03-00CD-4B49-8382-EC5AD0929D0B}"/>
              </a:ext>
            </a:extLst>
          </p:cNvPr>
          <p:cNvSpPr/>
          <p:nvPr/>
        </p:nvSpPr>
        <p:spPr>
          <a:xfrm>
            <a:off x="635645" y="1356982"/>
            <a:ext cx="10920710" cy="1675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en-US" sz="2400" b="1">
                <a:latin typeface="UTM Avo" panose="02040603050506020204" pitchFamily="18" charset="0"/>
                <a:cs typeface="Times New Roman" panose="02020603050405020304" pitchFamily="18" charset="0"/>
              </a:rPr>
              <a:t>1. </a:t>
            </a:r>
            <a:r>
              <a:rPr lang="vi-VN" sz="2400">
                <a:latin typeface="UTM Avo" panose="02040603050506020204" pitchFamily="18" charset="0"/>
                <a:cs typeface="Times New Roman" panose="02020603050405020304" pitchFamily="18" charset="0"/>
              </a:rPr>
              <a:t>Em hãy sử dụng phần mềm để quan sát các hành tinh trong Hệ Mặt Trời:</a:t>
            </a:r>
            <a:r>
              <a:rPr lang="en-US" sz="240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vi-VN" sz="2400">
                <a:latin typeface="UTM Avo" panose="02040603050506020204" pitchFamily="18" charset="0"/>
                <a:cs typeface="Times New Roman" panose="02020603050405020304" pitchFamily="18" charset="0"/>
              </a:rPr>
              <a:t>Sao Thuỷ, Trái Đất, Sao Hoả, Sao Mộc, Sao Thổ, Sao Thiên Vương, Sao</a:t>
            </a:r>
            <a:r>
              <a:rPr lang="en-US" sz="240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vi-VN" sz="2400">
                <a:latin typeface="UTM Avo" panose="02040603050506020204" pitchFamily="18" charset="0"/>
                <a:cs typeface="Times New Roman" panose="02020603050405020304" pitchFamily="18" charset="0"/>
              </a:rPr>
              <a:t>Hải Vương.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6424CE87-34B2-48D6-8511-984FC6BAB4F6}"/>
              </a:ext>
            </a:extLst>
          </p:cNvPr>
          <p:cNvSpPr/>
          <p:nvPr/>
        </p:nvSpPr>
        <p:spPr>
          <a:xfrm>
            <a:off x="635645" y="3218823"/>
            <a:ext cx="10920710" cy="1121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en-US" sz="2400" b="1">
                <a:latin typeface="UTM Avo" panose="02040603050506020204" pitchFamily="18" charset="0"/>
                <a:cs typeface="Times New Roman" panose="02020603050405020304" pitchFamily="18" charset="0"/>
              </a:rPr>
              <a:t>2. </a:t>
            </a:r>
            <a:r>
              <a:rPr lang="vi-VN" sz="2400">
                <a:latin typeface="UTM Avo" panose="02040603050506020204" pitchFamily="18" charset="0"/>
                <a:cs typeface="Times New Roman" panose="02020603050405020304" pitchFamily="18" charset="0"/>
              </a:rPr>
              <a:t>Em hãy sử dụng phần mềm để quan sát vòng đời của các loài động vật như gà, cá, rùa, bọ rùa ếch.</a:t>
            </a:r>
          </a:p>
        </p:txBody>
      </p:sp>
    </p:spTree>
    <p:extLst>
      <p:ext uri="{BB962C8B-B14F-4D97-AF65-F5344CB8AC3E}">
        <p14:creationId xmlns:p14="http://schemas.microsoft.com/office/powerpoint/2010/main" val="83324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21.8|32.7|2.7|1.5|1.1"/>
</p:tagLst>
</file>

<file path=ppt/theme/theme1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A3B"/>
      </a:accent1>
      <a:accent2>
        <a:srgbClr val="7DC8FF"/>
      </a:accent2>
      <a:accent3>
        <a:srgbClr val="56AF35"/>
      </a:accent3>
      <a:accent4>
        <a:srgbClr val="CDD500"/>
      </a:accent4>
      <a:accent5>
        <a:srgbClr val="4472C4"/>
      </a:accent5>
      <a:accent6>
        <a:srgbClr val="F95421"/>
      </a:accent6>
      <a:hlink>
        <a:srgbClr val="0563C1"/>
      </a:hlink>
      <a:folHlink>
        <a:srgbClr val="954F72"/>
      </a:folHlink>
    </a:clrScheme>
    <a:fontScheme name="zezbname">
      <a:majorFont>
        <a:latin typeface="Segoe Print"/>
        <a:ea typeface="方正黑体_GBK"/>
        <a:cs typeface=""/>
      </a:majorFont>
      <a:minorFont>
        <a:latin typeface="Segoe Print"/>
        <a:ea typeface="方正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5824</TotalTime>
  <Words>710</Words>
  <Application>Microsoft Office PowerPoint</Application>
  <PresentationFormat>Custom</PresentationFormat>
  <Paragraphs>57</Paragraphs>
  <Slides>11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Uyen Uyen</dc:creator>
  <cp:lastModifiedBy>Admin</cp:lastModifiedBy>
  <cp:revision>182</cp:revision>
  <dcterms:created xsi:type="dcterms:W3CDTF">2021-11-14T08:33:55Z</dcterms:created>
  <dcterms:modified xsi:type="dcterms:W3CDTF">2022-08-05T14:59:09Z</dcterms:modified>
</cp:coreProperties>
</file>