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64" r:id="rId8"/>
    <p:sldId id="261" r:id="rId9"/>
    <p:sldId id="263" r:id="rId10"/>
    <p:sldId id="266" r:id="rId11"/>
    <p:sldId id="267" r:id="rId12"/>
    <p:sldId id="273" r:id="rId13"/>
    <p:sldId id="274" r:id="rId14"/>
    <p:sldId id="275" r:id="rId15"/>
    <p:sldId id="276" r:id="rId16"/>
    <p:sldId id="268" r:id="rId17"/>
    <p:sldId id="269" r:id="rId18"/>
    <p:sldId id="270" r:id="rId19"/>
    <p:sldId id="271" r:id="rId20"/>
    <p:sldId id="284" r:id="rId21"/>
    <p:sldId id="277" r:id="rId22"/>
    <p:sldId id="272" r:id="rId23"/>
    <p:sldId id="278" r:id="rId24"/>
    <p:sldId id="279" r:id="rId25"/>
    <p:sldId id="281" r:id="rId26"/>
    <p:sldId id="280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5" d="100"/>
          <a:sy n="75" d="100"/>
        </p:scale>
        <p:origin x="94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9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6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2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1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28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9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1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5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50FA7-4A27-4716-B175-13D7FACBC86E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9202B-345C-4945-AF02-F65DECDA4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crdownload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vi-VN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8302" y="505618"/>
            <a:ext cx="9471212" cy="91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VĨNH BẢO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 PHONG</a:t>
            </a:r>
            <a:r>
              <a:rPr lang="en-US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TIỀN PHONG</a:t>
            </a:r>
            <a:endParaRPr lang="en-US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6108" y="1426369"/>
            <a:ext cx="10515600" cy="50744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MĨ THUẬT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>
                <a:solidFill>
                  <a:srgbClr val="09C76D"/>
                </a:solidFill>
              </a:rPr>
              <a:t>                                                                                             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i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48875" y="-143079"/>
            <a:ext cx="5919225" cy="117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SỰ THÚ VỊ CỦA NÉT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93838" y="835724"/>
            <a:ext cx="4106954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SÁT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343" y="721420"/>
            <a:ext cx="4886325" cy="6089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033" y="1608812"/>
            <a:ext cx="390525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5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286252" y="74783"/>
            <a:ext cx="72008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MT?</a:t>
            </a:r>
            <a:endParaRPr lang="en-US" sz="36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731569"/>
            <a:ext cx="4886325" cy="6089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439" y="943494"/>
            <a:ext cx="4730461" cy="566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957764" y="0"/>
            <a:ext cx="5443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7250" y="745857"/>
            <a:ext cx="10915651" cy="6089292"/>
            <a:chOff x="857250" y="745857"/>
            <a:chExt cx="10915651" cy="60892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" y="745857"/>
              <a:ext cx="4886325" cy="60892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8538" y="745857"/>
              <a:ext cx="5084363" cy="6089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69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872038" y="38453"/>
            <a:ext cx="6143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:...?</a:t>
            </a:r>
            <a:endParaRPr lang="en-US" sz="36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684738"/>
            <a:ext cx="10915651" cy="6143891"/>
            <a:chOff x="838200" y="684738"/>
            <a:chExt cx="10915651" cy="61438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739337"/>
              <a:ext cx="4886325" cy="60892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900" y="684738"/>
              <a:ext cx="5129951" cy="61438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243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1909763" y="0"/>
            <a:ext cx="10701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7250" y="731569"/>
            <a:ext cx="10915651" cy="6126431"/>
            <a:chOff x="857250" y="731569"/>
            <a:chExt cx="10915651" cy="612643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50" y="731569"/>
              <a:ext cx="4886325" cy="60892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4328" y="739712"/>
              <a:ext cx="5108573" cy="61182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205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1466850" y="2828835"/>
            <a:ext cx="9886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45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1300163" y="1608812"/>
            <a:ext cx="101679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KT: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MT,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9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37001" y="273309"/>
            <a:ext cx="4106954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THỂ HIỆN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832" y="839070"/>
            <a:ext cx="7385589" cy="596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614362" y="2695872"/>
            <a:ext cx="11287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52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498996" y="3076200"/>
            <a:ext cx="116044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52962" y="1824980"/>
            <a:ext cx="2007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24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8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" y="1"/>
            <a:ext cx="12149137" cy="6857999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2" y="-6354"/>
            <a:ext cx="12134848" cy="1090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ĐỒ DÙNG HỌC TẬP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78" y="1027906"/>
            <a:ext cx="11201400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Rectangle 5"/>
          <p:cNvSpPr/>
          <p:nvPr/>
        </p:nvSpPr>
        <p:spPr>
          <a:xfrm>
            <a:off x="2257425" y="2658517"/>
            <a:ext cx="80581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solidFill>
                <a:srgbClr val="7030A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12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328302" y="505618"/>
            <a:ext cx="9471212" cy="911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 BẢO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vi-VN" sz="2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 PHONG</a:t>
            </a:r>
            <a:endParaRPr lang="en-US" sz="2400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6108" y="1426369"/>
            <a:ext cx="10515600" cy="5074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MĨ THUẬT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5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9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9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>
                <a:solidFill>
                  <a:srgbClr val="09C76D"/>
                </a:solidFill>
              </a:rPr>
              <a:t>                                                                                               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1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 Thanh </a:t>
            </a:r>
            <a:r>
              <a:rPr lang="vi-VN" sz="1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1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9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894050" y="496809"/>
            <a:ext cx="4106954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612075"/>
            <a:ext cx="1219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:</a:t>
            </a:r>
            <a:endParaRPr lang="en-US" sz="32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B0F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246101" y="1508374"/>
            <a:ext cx="121286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HS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diềm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lặp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diềm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3" y="2942655"/>
            <a:ext cx="12088999" cy="24151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1083" y="5528247"/>
            <a:ext cx="952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diềm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5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9950" y="1159590"/>
            <a:ext cx="4106954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3" name="Rectangle 2"/>
          <p:cNvSpPr/>
          <p:nvPr/>
        </p:nvSpPr>
        <p:spPr>
          <a:xfrm>
            <a:off x="1795130" y="2258407"/>
            <a:ext cx="21948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04" y="437544"/>
            <a:ext cx="6406896" cy="626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7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0" y="2934379"/>
            <a:ext cx="11468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đĩa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nhựa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3837" y="1666202"/>
            <a:ext cx="308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Rectangle 2"/>
          <p:cNvSpPr/>
          <p:nvPr/>
        </p:nvSpPr>
        <p:spPr>
          <a:xfrm>
            <a:off x="3653676" y="1128464"/>
            <a:ext cx="3790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TRƯNG BÀY, NHẬN XÉT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4426" y="1675473"/>
            <a:ext cx="11601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82" y="2690336"/>
            <a:ext cx="106013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MT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GV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3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2700336" y="3016926"/>
            <a:ext cx="762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3600" dirty="0">
              <a:solidFill>
                <a:srgbClr val="0070C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7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1781176" y="3606122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6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CHÚC CÁC EM THẬT NHIỀU NIỀM VUI </a:t>
            </a:r>
            <a:r>
              <a:rPr lang="en-US" sz="4400" b="1" i="1" dirty="0">
                <a:solidFill>
                  <a:srgbClr val="92D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400" b="1" i="1" dirty="0">
              <a:solidFill>
                <a:srgbClr val="92D05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43022" y="2461740"/>
            <a:ext cx="11110915" cy="670139"/>
            <a:chOff x="1343022" y="2461740"/>
            <a:chExt cx="11110915" cy="670139"/>
          </a:xfrm>
        </p:grpSpPr>
        <p:sp>
          <p:nvSpPr>
            <p:cNvPr id="8" name="Rectangle 7"/>
            <p:cNvSpPr/>
            <p:nvPr/>
          </p:nvSpPr>
          <p:spPr>
            <a:xfrm>
              <a:off x="1343022" y="2461740"/>
              <a:ext cx="110585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TIẾT HỌC CỦA CHÚNG TA ĐẾN ĐÂY KẾT THÚC</a:t>
              </a:r>
              <a:endParaRPr lang="en-US" sz="3600" b="1" dirty="0">
                <a:solidFill>
                  <a:srgbClr val="7030A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95406" y="2485548"/>
              <a:ext cx="110585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TIẾT HỌC CỦA CHÚNG TA ĐẾN ĐÂY KẾT THÚC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72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93929" y="208633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273956"/>
            <a:ext cx="76200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22484" y="365125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08" y="1481125"/>
            <a:ext cx="6100762" cy="524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98695" y="365125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690687"/>
            <a:ext cx="7428685" cy="51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1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79634" y="253988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22" y="1536110"/>
            <a:ext cx="71437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8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998695" y="365125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045" y="1690688"/>
            <a:ext cx="718829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879633" y="297385"/>
            <a:ext cx="9612405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CÁC LOẠI NÉT TRONG NGHỆ THUẬT, TRONG CUỘC SỐNG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1758428"/>
            <a:ext cx="7229475" cy="458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7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48875" y="-143079"/>
            <a:ext cx="5919225" cy="1170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SỰ THÚ VỊ CỦA NÉT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71498" y="639888"/>
            <a:ext cx="4106954" cy="5310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QUAN SÁT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14" y="1110232"/>
            <a:ext cx="4730461" cy="5665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66" y="1252517"/>
            <a:ext cx="3561142" cy="419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0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691</Words>
  <Application>Microsoft Office PowerPoint</Application>
  <PresentationFormat>Custom</PresentationFormat>
  <Paragraphs>72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41</cp:revision>
  <dcterms:created xsi:type="dcterms:W3CDTF">2021-08-23T08:24:12Z</dcterms:created>
  <dcterms:modified xsi:type="dcterms:W3CDTF">2023-03-26T02:45:55Z</dcterms:modified>
</cp:coreProperties>
</file>