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62" r:id="rId4"/>
    <p:sldId id="260" r:id="rId5"/>
    <p:sldId id="261" r:id="rId6"/>
    <p:sldId id="25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987A2-A1C4-465C-B479-D289422D01B4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20ACD-26DB-45C3-9DE9-6478A71182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WordArt 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15400" cy="64008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296682"/>
                <a:gd name="adj2" fmla="val 59546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50000"/>
                    </a:srgbClr>
                  </a:outerShdw>
                </a:effectLst>
                <a:latin typeface=".VnAristote"/>
              </a:rPr>
              <a:t>NhiÖt liÖt chµo mõng c¸c thÇy c« gi¸o vÒ dù giê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209800" y="1828800"/>
            <a:ext cx="4572000" cy="2254250"/>
            <a:chOff x="2169" y="2610"/>
            <a:chExt cx="1482" cy="657"/>
          </a:xfrm>
        </p:grpSpPr>
        <p:sp>
          <p:nvSpPr>
            <p:cNvPr id="72711" name="Freeform 7"/>
            <p:cNvSpPr>
              <a:spLocks/>
            </p:cNvSpPr>
            <p:nvPr/>
          </p:nvSpPr>
          <p:spPr bwMode="auto">
            <a:xfrm>
              <a:off x="2169" y="2610"/>
              <a:ext cx="1482" cy="657"/>
            </a:xfrm>
            <a:custGeom>
              <a:avLst/>
              <a:gdLst/>
              <a:ahLst/>
              <a:cxnLst>
                <a:cxn ang="0">
                  <a:pos x="597" y="32"/>
                </a:cxn>
                <a:cxn ang="0">
                  <a:pos x="743" y="66"/>
                </a:cxn>
                <a:cxn ang="0">
                  <a:pos x="877" y="68"/>
                </a:cxn>
                <a:cxn ang="0">
                  <a:pos x="1005" y="58"/>
                </a:cxn>
                <a:cxn ang="0">
                  <a:pos x="1123" y="45"/>
                </a:cxn>
                <a:cxn ang="0">
                  <a:pos x="1233" y="42"/>
                </a:cxn>
                <a:cxn ang="0">
                  <a:pos x="1338" y="64"/>
                </a:cxn>
                <a:cxn ang="0">
                  <a:pos x="1437" y="124"/>
                </a:cxn>
                <a:cxn ang="0">
                  <a:pos x="1534" y="129"/>
                </a:cxn>
                <a:cxn ang="0">
                  <a:pos x="1621" y="66"/>
                </a:cxn>
                <a:cxn ang="0">
                  <a:pos x="1696" y="30"/>
                </a:cxn>
                <a:cxn ang="0">
                  <a:pos x="1767" y="13"/>
                </a:cxn>
                <a:cxn ang="0">
                  <a:pos x="1827" y="11"/>
                </a:cxn>
                <a:cxn ang="0">
                  <a:pos x="1887" y="21"/>
                </a:cxn>
                <a:cxn ang="0">
                  <a:pos x="1947" y="34"/>
                </a:cxn>
                <a:cxn ang="0">
                  <a:pos x="2015" y="47"/>
                </a:cxn>
                <a:cxn ang="0">
                  <a:pos x="2092" y="60"/>
                </a:cxn>
                <a:cxn ang="0">
                  <a:pos x="2178" y="64"/>
                </a:cxn>
                <a:cxn ang="0">
                  <a:pos x="2280" y="58"/>
                </a:cxn>
                <a:cxn ang="0">
                  <a:pos x="2395" y="37"/>
                </a:cxn>
                <a:cxn ang="0">
                  <a:pos x="2469" y="45"/>
                </a:cxn>
                <a:cxn ang="0">
                  <a:pos x="2500" y="105"/>
                </a:cxn>
                <a:cxn ang="0">
                  <a:pos x="2544" y="165"/>
                </a:cxn>
                <a:cxn ang="0">
                  <a:pos x="2589" y="207"/>
                </a:cxn>
                <a:cxn ang="0">
                  <a:pos x="2966" y="1252"/>
                </a:cxn>
                <a:cxn ang="0">
                  <a:pos x="1675" y="1254"/>
                </a:cxn>
                <a:cxn ang="0">
                  <a:pos x="1696" y="1273"/>
                </a:cxn>
                <a:cxn ang="0">
                  <a:pos x="1715" y="1293"/>
                </a:cxn>
                <a:cxn ang="0">
                  <a:pos x="1704" y="1312"/>
                </a:cxn>
                <a:cxn ang="0">
                  <a:pos x="1636" y="1314"/>
                </a:cxn>
                <a:cxn ang="0">
                  <a:pos x="1514" y="1314"/>
                </a:cxn>
                <a:cxn ang="0">
                  <a:pos x="1382" y="1314"/>
                </a:cxn>
                <a:cxn ang="0">
                  <a:pos x="1293" y="1314"/>
                </a:cxn>
                <a:cxn ang="0">
                  <a:pos x="1249" y="1312"/>
                </a:cxn>
                <a:cxn ang="0">
                  <a:pos x="1231" y="1293"/>
                </a:cxn>
                <a:cxn ang="0">
                  <a:pos x="1246" y="1273"/>
                </a:cxn>
                <a:cxn ang="0">
                  <a:pos x="1267" y="1254"/>
                </a:cxn>
                <a:cxn ang="0">
                  <a:pos x="0" y="1252"/>
                </a:cxn>
                <a:cxn ang="0">
                  <a:pos x="345" y="197"/>
                </a:cxn>
                <a:cxn ang="0">
                  <a:pos x="388" y="168"/>
                </a:cxn>
                <a:cxn ang="0">
                  <a:pos x="426" y="126"/>
                </a:cxn>
                <a:cxn ang="0">
                  <a:pos x="456" y="77"/>
                </a:cxn>
                <a:cxn ang="0">
                  <a:pos x="505" y="55"/>
                </a:cxn>
              </a:cxnLst>
              <a:rect l="0" t="0" r="r" b="b"/>
              <a:pathLst>
                <a:path w="2966" h="1314">
                  <a:moveTo>
                    <a:pt x="518" y="0"/>
                  </a:moveTo>
                  <a:lnTo>
                    <a:pt x="597" y="32"/>
                  </a:lnTo>
                  <a:lnTo>
                    <a:pt x="670" y="53"/>
                  </a:lnTo>
                  <a:lnTo>
                    <a:pt x="743" y="66"/>
                  </a:lnTo>
                  <a:lnTo>
                    <a:pt x="812" y="71"/>
                  </a:lnTo>
                  <a:lnTo>
                    <a:pt x="877" y="68"/>
                  </a:lnTo>
                  <a:lnTo>
                    <a:pt x="942" y="66"/>
                  </a:lnTo>
                  <a:lnTo>
                    <a:pt x="1005" y="58"/>
                  </a:lnTo>
                  <a:lnTo>
                    <a:pt x="1066" y="51"/>
                  </a:lnTo>
                  <a:lnTo>
                    <a:pt x="1123" y="45"/>
                  </a:lnTo>
                  <a:lnTo>
                    <a:pt x="1178" y="42"/>
                  </a:lnTo>
                  <a:lnTo>
                    <a:pt x="1233" y="42"/>
                  </a:lnTo>
                  <a:lnTo>
                    <a:pt x="1285" y="51"/>
                  </a:lnTo>
                  <a:lnTo>
                    <a:pt x="1338" y="64"/>
                  </a:lnTo>
                  <a:lnTo>
                    <a:pt x="1388" y="87"/>
                  </a:lnTo>
                  <a:lnTo>
                    <a:pt x="1437" y="124"/>
                  </a:lnTo>
                  <a:lnTo>
                    <a:pt x="1484" y="171"/>
                  </a:lnTo>
                  <a:lnTo>
                    <a:pt x="1534" y="129"/>
                  </a:lnTo>
                  <a:lnTo>
                    <a:pt x="1578" y="92"/>
                  </a:lnTo>
                  <a:lnTo>
                    <a:pt x="1621" y="66"/>
                  </a:lnTo>
                  <a:lnTo>
                    <a:pt x="1660" y="42"/>
                  </a:lnTo>
                  <a:lnTo>
                    <a:pt x="1696" y="30"/>
                  </a:lnTo>
                  <a:lnTo>
                    <a:pt x="1733" y="19"/>
                  </a:lnTo>
                  <a:lnTo>
                    <a:pt x="1767" y="13"/>
                  </a:lnTo>
                  <a:lnTo>
                    <a:pt x="1799" y="11"/>
                  </a:lnTo>
                  <a:lnTo>
                    <a:pt x="1827" y="11"/>
                  </a:lnTo>
                  <a:lnTo>
                    <a:pt x="1856" y="17"/>
                  </a:lnTo>
                  <a:lnTo>
                    <a:pt x="1887" y="21"/>
                  </a:lnTo>
                  <a:lnTo>
                    <a:pt x="1916" y="27"/>
                  </a:lnTo>
                  <a:lnTo>
                    <a:pt x="1947" y="34"/>
                  </a:lnTo>
                  <a:lnTo>
                    <a:pt x="1981" y="42"/>
                  </a:lnTo>
                  <a:lnTo>
                    <a:pt x="2015" y="47"/>
                  </a:lnTo>
                  <a:lnTo>
                    <a:pt x="2052" y="55"/>
                  </a:lnTo>
                  <a:lnTo>
                    <a:pt x="2092" y="60"/>
                  </a:lnTo>
                  <a:lnTo>
                    <a:pt x="2133" y="64"/>
                  </a:lnTo>
                  <a:lnTo>
                    <a:pt x="2178" y="64"/>
                  </a:lnTo>
                  <a:lnTo>
                    <a:pt x="2227" y="64"/>
                  </a:lnTo>
                  <a:lnTo>
                    <a:pt x="2280" y="58"/>
                  </a:lnTo>
                  <a:lnTo>
                    <a:pt x="2335" y="51"/>
                  </a:lnTo>
                  <a:lnTo>
                    <a:pt x="2395" y="37"/>
                  </a:lnTo>
                  <a:lnTo>
                    <a:pt x="2461" y="21"/>
                  </a:lnTo>
                  <a:lnTo>
                    <a:pt x="2469" y="45"/>
                  </a:lnTo>
                  <a:lnTo>
                    <a:pt x="2484" y="74"/>
                  </a:lnTo>
                  <a:lnTo>
                    <a:pt x="2500" y="105"/>
                  </a:lnTo>
                  <a:lnTo>
                    <a:pt x="2521" y="137"/>
                  </a:lnTo>
                  <a:lnTo>
                    <a:pt x="2544" y="165"/>
                  </a:lnTo>
                  <a:lnTo>
                    <a:pt x="2568" y="192"/>
                  </a:lnTo>
                  <a:lnTo>
                    <a:pt x="2589" y="207"/>
                  </a:lnTo>
                  <a:lnTo>
                    <a:pt x="2613" y="216"/>
                  </a:lnTo>
                  <a:lnTo>
                    <a:pt x="2966" y="1252"/>
                  </a:lnTo>
                  <a:lnTo>
                    <a:pt x="1670" y="1252"/>
                  </a:lnTo>
                  <a:lnTo>
                    <a:pt x="1675" y="1254"/>
                  </a:lnTo>
                  <a:lnTo>
                    <a:pt x="1683" y="1263"/>
                  </a:lnTo>
                  <a:lnTo>
                    <a:pt x="1696" y="1273"/>
                  </a:lnTo>
                  <a:lnTo>
                    <a:pt x="1707" y="1283"/>
                  </a:lnTo>
                  <a:lnTo>
                    <a:pt x="1715" y="1293"/>
                  </a:lnTo>
                  <a:lnTo>
                    <a:pt x="1715" y="1304"/>
                  </a:lnTo>
                  <a:lnTo>
                    <a:pt x="1704" y="1312"/>
                  </a:lnTo>
                  <a:lnTo>
                    <a:pt x="1678" y="1314"/>
                  </a:lnTo>
                  <a:lnTo>
                    <a:pt x="1636" y="1314"/>
                  </a:lnTo>
                  <a:lnTo>
                    <a:pt x="1578" y="1314"/>
                  </a:lnTo>
                  <a:lnTo>
                    <a:pt x="1514" y="1314"/>
                  </a:lnTo>
                  <a:lnTo>
                    <a:pt x="1445" y="1314"/>
                  </a:lnTo>
                  <a:lnTo>
                    <a:pt x="1382" y="1314"/>
                  </a:lnTo>
                  <a:lnTo>
                    <a:pt x="1330" y="1314"/>
                  </a:lnTo>
                  <a:lnTo>
                    <a:pt x="1293" y="1314"/>
                  </a:lnTo>
                  <a:lnTo>
                    <a:pt x="1280" y="1314"/>
                  </a:lnTo>
                  <a:lnTo>
                    <a:pt x="1249" y="1312"/>
                  </a:lnTo>
                  <a:lnTo>
                    <a:pt x="1233" y="1304"/>
                  </a:lnTo>
                  <a:lnTo>
                    <a:pt x="1231" y="1293"/>
                  </a:lnTo>
                  <a:lnTo>
                    <a:pt x="1236" y="1283"/>
                  </a:lnTo>
                  <a:lnTo>
                    <a:pt x="1246" y="1273"/>
                  </a:lnTo>
                  <a:lnTo>
                    <a:pt x="1259" y="1263"/>
                  </a:lnTo>
                  <a:lnTo>
                    <a:pt x="1267" y="1254"/>
                  </a:lnTo>
                  <a:lnTo>
                    <a:pt x="1272" y="1252"/>
                  </a:lnTo>
                  <a:lnTo>
                    <a:pt x="0" y="1252"/>
                  </a:lnTo>
                  <a:lnTo>
                    <a:pt x="327" y="203"/>
                  </a:lnTo>
                  <a:lnTo>
                    <a:pt x="345" y="197"/>
                  </a:lnTo>
                  <a:lnTo>
                    <a:pt x="366" y="186"/>
                  </a:lnTo>
                  <a:lnTo>
                    <a:pt x="388" y="168"/>
                  </a:lnTo>
                  <a:lnTo>
                    <a:pt x="409" y="150"/>
                  </a:lnTo>
                  <a:lnTo>
                    <a:pt x="426" y="126"/>
                  </a:lnTo>
                  <a:lnTo>
                    <a:pt x="443" y="103"/>
                  </a:lnTo>
                  <a:lnTo>
                    <a:pt x="456" y="77"/>
                  </a:lnTo>
                  <a:lnTo>
                    <a:pt x="466" y="53"/>
                  </a:lnTo>
                  <a:lnTo>
                    <a:pt x="505" y="55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2" name="Freeform 8"/>
            <p:cNvSpPr>
              <a:spLocks/>
            </p:cNvSpPr>
            <p:nvPr/>
          </p:nvSpPr>
          <p:spPr bwMode="auto">
            <a:xfrm>
              <a:off x="2807" y="3206"/>
              <a:ext cx="193" cy="47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384" y="94"/>
                </a:cxn>
                <a:cxn ang="0">
                  <a:pos x="361" y="84"/>
                </a:cxn>
                <a:cxn ang="0">
                  <a:pos x="337" y="71"/>
                </a:cxn>
                <a:cxn ang="0">
                  <a:pos x="313" y="56"/>
                </a:cxn>
                <a:cxn ang="0">
                  <a:pos x="292" y="39"/>
                </a:cxn>
                <a:cxn ang="0">
                  <a:pos x="272" y="24"/>
                </a:cxn>
                <a:cxn ang="0">
                  <a:pos x="251" y="11"/>
                </a:cxn>
                <a:cxn ang="0">
                  <a:pos x="230" y="3"/>
                </a:cxn>
                <a:cxn ang="0">
                  <a:pos x="206" y="0"/>
                </a:cxn>
                <a:cxn ang="0">
                  <a:pos x="172" y="3"/>
                </a:cxn>
                <a:cxn ang="0">
                  <a:pos x="141" y="13"/>
                </a:cxn>
                <a:cxn ang="0">
                  <a:pos x="114" y="26"/>
                </a:cxn>
                <a:cxn ang="0">
                  <a:pos x="91" y="39"/>
                </a:cxn>
                <a:cxn ang="0">
                  <a:pos x="67" y="58"/>
                </a:cxn>
                <a:cxn ang="0">
                  <a:pos x="47" y="71"/>
                </a:cxn>
                <a:cxn ang="0">
                  <a:pos x="24" y="84"/>
                </a:cxn>
                <a:cxn ang="0">
                  <a:pos x="0" y="94"/>
                </a:cxn>
              </a:cxnLst>
              <a:rect l="0" t="0" r="r" b="b"/>
              <a:pathLst>
                <a:path w="384" h="94">
                  <a:moveTo>
                    <a:pt x="0" y="94"/>
                  </a:moveTo>
                  <a:lnTo>
                    <a:pt x="384" y="94"/>
                  </a:lnTo>
                  <a:lnTo>
                    <a:pt x="361" y="84"/>
                  </a:lnTo>
                  <a:lnTo>
                    <a:pt x="337" y="71"/>
                  </a:lnTo>
                  <a:lnTo>
                    <a:pt x="313" y="56"/>
                  </a:lnTo>
                  <a:lnTo>
                    <a:pt x="292" y="39"/>
                  </a:lnTo>
                  <a:lnTo>
                    <a:pt x="272" y="24"/>
                  </a:lnTo>
                  <a:lnTo>
                    <a:pt x="251" y="11"/>
                  </a:lnTo>
                  <a:lnTo>
                    <a:pt x="230" y="3"/>
                  </a:lnTo>
                  <a:lnTo>
                    <a:pt x="206" y="0"/>
                  </a:lnTo>
                  <a:lnTo>
                    <a:pt x="172" y="3"/>
                  </a:lnTo>
                  <a:lnTo>
                    <a:pt x="141" y="13"/>
                  </a:lnTo>
                  <a:lnTo>
                    <a:pt x="114" y="26"/>
                  </a:lnTo>
                  <a:lnTo>
                    <a:pt x="91" y="39"/>
                  </a:lnTo>
                  <a:lnTo>
                    <a:pt x="67" y="58"/>
                  </a:lnTo>
                  <a:lnTo>
                    <a:pt x="47" y="71"/>
                  </a:lnTo>
                  <a:lnTo>
                    <a:pt x="24" y="8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3" name="Freeform 9"/>
            <p:cNvSpPr>
              <a:spLocks/>
            </p:cNvSpPr>
            <p:nvPr/>
          </p:nvSpPr>
          <p:spPr bwMode="auto">
            <a:xfrm>
              <a:off x="2202" y="2688"/>
              <a:ext cx="185" cy="498"/>
            </a:xfrm>
            <a:custGeom>
              <a:avLst/>
              <a:gdLst/>
              <a:ahLst/>
              <a:cxnLst>
                <a:cxn ang="0">
                  <a:pos x="291" y="73"/>
                </a:cxn>
                <a:cxn ang="0">
                  <a:pos x="0" y="994"/>
                </a:cxn>
                <a:cxn ang="0">
                  <a:pos x="18" y="983"/>
                </a:cxn>
                <a:cxn ang="0">
                  <a:pos x="39" y="968"/>
                </a:cxn>
                <a:cxn ang="0">
                  <a:pos x="60" y="947"/>
                </a:cxn>
                <a:cxn ang="0">
                  <a:pos x="84" y="927"/>
                </a:cxn>
                <a:cxn ang="0">
                  <a:pos x="105" y="903"/>
                </a:cxn>
                <a:cxn ang="0">
                  <a:pos x="126" y="882"/>
                </a:cxn>
                <a:cxn ang="0">
                  <a:pos x="144" y="858"/>
                </a:cxn>
                <a:cxn ang="0">
                  <a:pos x="157" y="837"/>
                </a:cxn>
                <a:cxn ang="0">
                  <a:pos x="369" y="0"/>
                </a:cxn>
                <a:cxn ang="0">
                  <a:pos x="364" y="7"/>
                </a:cxn>
                <a:cxn ang="0">
                  <a:pos x="356" y="18"/>
                </a:cxn>
                <a:cxn ang="0">
                  <a:pos x="345" y="28"/>
                </a:cxn>
                <a:cxn ang="0">
                  <a:pos x="338" y="39"/>
                </a:cxn>
                <a:cxn ang="0">
                  <a:pos x="324" y="49"/>
                </a:cxn>
                <a:cxn ang="0">
                  <a:pos x="315" y="58"/>
                </a:cxn>
                <a:cxn ang="0">
                  <a:pos x="304" y="65"/>
                </a:cxn>
                <a:cxn ang="0">
                  <a:pos x="291" y="73"/>
                </a:cxn>
              </a:cxnLst>
              <a:rect l="0" t="0" r="r" b="b"/>
              <a:pathLst>
                <a:path w="369" h="994">
                  <a:moveTo>
                    <a:pt x="291" y="73"/>
                  </a:moveTo>
                  <a:lnTo>
                    <a:pt x="0" y="994"/>
                  </a:lnTo>
                  <a:lnTo>
                    <a:pt x="18" y="983"/>
                  </a:lnTo>
                  <a:lnTo>
                    <a:pt x="39" y="968"/>
                  </a:lnTo>
                  <a:lnTo>
                    <a:pt x="60" y="947"/>
                  </a:lnTo>
                  <a:lnTo>
                    <a:pt x="84" y="927"/>
                  </a:lnTo>
                  <a:lnTo>
                    <a:pt x="105" y="903"/>
                  </a:lnTo>
                  <a:lnTo>
                    <a:pt x="126" y="882"/>
                  </a:lnTo>
                  <a:lnTo>
                    <a:pt x="144" y="858"/>
                  </a:lnTo>
                  <a:lnTo>
                    <a:pt x="157" y="837"/>
                  </a:lnTo>
                  <a:lnTo>
                    <a:pt x="369" y="0"/>
                  </a:lnTo>
                  <a:lnTo>
                    <a:pt x="364" y="7"/>
                  </a:lnTo>
                  <a:lnTo>
                    <a:pt x="356" y="18"/>
                  </a:lnTo>
                  <a:lnTo>
                    <a:pt x="345" y="28"/>
                  </a:lnTo>
                  <a:lnTo>
                    <a:pt x="338" y="39"/>
                  </a:lnTo>
                  <a:lnTo>
                    <a:pt x="324" y="49"/>
                  </a:lnTo>
                  <a:lnTo>
                    <a:pt x="315" y="58"/>
                  </a:lnTo>
                  <a:lnTo>
                    <a:pt x="304" y="65"/>
                  </a:lnTo>
                  <a:lnTo>
                    <a:pt x="291" y="73"/>
                  </a:lnTo>
                  <a:close/>
                </a:path>
              </a:pathLst>
            </a:custGeom>
            <a:solidFill>
              <a:srgbClr val="3F9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4" name="Freeform 10"/>
            <p:cNvSpPr>
              <a:spLocks/>
            </p:cNvSpPr>
            <p:nvPr/>
          </p:nvSpPr>
          <p:spPr bwMode="auto">
            <a:xfrm>
              <a:off x="2916" y="3082"/>
              <a:ext cx="610" cy="11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68" y="94"/>
                </a:cxn>
                <a:cxn ang="0">
                  <a:pos x="144" y="49"/>
                </a:cxn>
                <a:cxn ang="0">
                  <a:pos x="222" y="21"/>
                </a:cxn>
                <a:cxn ang="0">
                  <a:pos x="304" y="5"/>
                </a:cxn>
                <a:cxn ang="0">
                  <a:pos x="390" y="0"/>
                </a:cxn>
                <a:cxn ang="0">
                  <a:pos x="476" y="2"/>
                </a:cxn>
                <a:cxn ang="0">
                  <a:pos x="563" y="13"/>
                </a:cxn>
                <a:cxn ang="0">
                  <a:pos x="649" y="26"/>
                </a:cxn>
                <a:cxn ang="0">
                  <a:pos x="732" y="43"/>
                </a:cxn>
                <a:cxn ang="0">
                  <a:pos x="814" y="65"/>
                </a:cxn>
                <a:cxn ang="0">
                  <a:pos x="893" y="83"/>
                </a:cxn>
                <a:cxn ang="0">
                  <a:pos x="966" y="99"/>
                </a:cxn>
                <a:cxn ang="0">
                  <a:pos x="1034" y="109"/>
                </a:cxn>
                <a:cxn ang="0">
                  <a:pos x="1096" y="115"/>
                </a:cxn>
                <a:cxn ang="0">
                  <a:pos x="1152" y="109"/>
                </a:cxn>
                <a:cxn ang="0">
                  <a:pos x="1196" y="96"/>
                </a:cxn>
                <a:cxn ang="0">
                  <a:pos x="1220" y="130"/>
                </a:cxn>
                <a:cxn ang="0">
                  <a:pos x="1165" y="148"/>
                </a:cxn>
                <a:cxn ang="0">
                  <a:pos x="1107" y="154"/>
                </a:cxn>
                <a:cxn ang="0">
                  <a:pos x="1045" y="152"/>
                </a:cxn>
                <a:cxn ang="0">
                  <a:pos x="979" y="143"/>
                </a:cxn>
                <a:cxn ang="0">
                  <a:pos x="910" y="130"/>
                </a:cxn>
                <a:cxn ang="0">
                  <a:pos x="840" y="112"/>
                </a:cxn>
                <a:cxn ang="0">
                  <a:pos x="767" y="96"/>
                </a:cxn>
                <a:cxn ang="0">
                  <a:pos x="688" y="78"/>
                </a:cxn>
                <a:cxn ang="0">
                  <a:pos x="610" y="65"/>
                </a:cxn>
                <a:cxn ang="0">
                  <a:pos x="529" y="57"/>
                </a:cxn>
                <a:cxn ang="0">
                  <a:pos x="445" y="54"/>
                </a:cxn>
                <a:cxn ang="0">
                  <a:pos x="358" y="62"/>
                </a:cxn>
                <a:cxn ang="0">
                  <a:pos x="272" y="81"/>
                </a:cxn>
                <a:cxn ang="0">
                  <a:pos x="183" y="112"/>
                </a:cxn>
                <a:cxn ang="0">
                  <a:pos x="92" y="156"/>
                </a:cxn>
                <a:cxn ang="0">
                  <a:pos x="0" y="219"/>
                </a:cxn>
                <a:cxn ang="0">
                  <a:pos x="2" y="206"/>
                </a:cxn>
                <a:cxn ang="0">
                  <a:pos x="2" y="191"/>
                </a:cxn>
                <a:cxn ang="0">
                  <a:pos x="2" y="172"/>
                </a:cxn>
                <a:cxn ang="0">
                  <a:pos x="0" y="154"/>
                </a:cxn>
              </a:cxnLst>
              <a:rect l="0" t="0" r="r" b="b"/>
              <a:pathLst>
                <a:path w="1220" h="219">
                  <a:moveTo>
                    <a:pt x="0" y="154"/>
                  </a:moveTo>
                  <a:lnTo>
                    <a:pt x="68" y="94"/>
                  </a:lnTo>
                  <a:lnTo>
                    <a:pt x="144" y="49"/>
                  </a:lnTo>
                  <a:lnTo>
                    <a:pt x="222" y="21"/>
                  </a:lnTo>
                  <a:lnTo>
                    <a:pt x="304" y="5"/>
                  </a:lnTo>
                  <a:lnTo>
                    <a:pt x="390" y="0"/>
                  </a:lnTo>
                  <a:lnTo>
                    <a:pt x="476" y="2"/>
                  </a:lnTo>
                  <a:lnTo>
                    <a:pt x="563" y="13"/>
                  </a:lnTo>
                  <a:lnTo>
                    <a:pt x="649" y="26"/>
                  </a:lnTo>
                  <a:lnTo>
                    <a:pt x="732" y="43"/>
                  </a:lnTo>
                  <a:lnTo>
                    <a:pt x="814" y="65"/>
                  </a:lnTo>
                  <a:lnTo>
                    <a:pt x="893" y="83"/>
                  </a:lnTo>
                  <a:lnTo>
                    <a:pt x="966" y="99"/>
                  </a:lnTo>
                  <a:lnTo>
                    <a:pt x="1034" y="109"/>
                  </a:lnTo>
                  <a:lnTo>
                    <a:pt x="1096" y="115"/>
                  </a:lnTo>
                  <a:lnTo>
                    <a:pt x="1152" y="109"/>
                  </a:lnTo>
                  <a:lnTo>
                    <a:pt x="1196" y="96"/>
                  </a:lnTo>
                  <a:lnTo>
                    <a:pt x="1220" y="130"/>
                  </a:lnTo>
                  <a:lnTo>
                    <a:pt x="1165" y="148"/>
                  </a:lnTo>
                  <a:lnTo>
                    <a:pt x="1107" y="154"/>
                  </a:lnTo>
                  <a:lnTo>
                    <a:pt x="1045" y="152"/>
                  </a:lnTo>
                  <a:lnTo>
                    <a:pt x="979" y="143"/>
                  </a:lnTo>
                  <a:lnTo>
                    <a:pt x="910" y="130"/>
                  </a:lnTo>
                  <a:lnTo>
                    <a:pt x="840" y="112"/>
                  </a:lnTo>
                  <a:lnTo>
                    <a:pt x="767" y="96"/>
                  </a:lnTo>
                  <a:lnTo>
                    <a:pt x="688" y="78"/>
                  </a:lnTo>
                  <a:lnTo>
                    <a:pt x="610" y="65"/>
                  </a:lnTo>
                  <a:lnTo>
                    <a:pt x="529" y="57"/>
                  </a:lnTo>
                  <a:lnTo>
                    <a:pt x="445" y="54"/>
                  </a:lnTo>
                  <a:lnTo>
                    <a:pt x="358" y="62"/>
                  </a:lnTo>
                  <a:lnTo>
                    <a:pt x="272" y="81"/>
                  </a:lnTo>
                  <a:lnTo>
                    <a:pt x="183" y="112"/>
                  </a:lnTo>
                  <a:lnTo>
                    <a:pt x="92" y="156"/>
                  </a:lnTo>
                  <a:lnTo>
                    <a:pt x="0" y="219"/>
                  </a:lnTo>
                  <a:lnTo>
                    <a:pt x="2" y="206"/>
                  </a:lnTo>
                  <a:lnTo>
                    <a:pt x="2" y="191"/>
                  </a:lnTo>
                  <a:lnTo>
                    <a:pt x="2" y="172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007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5" name="Freeform 11"/>
            <p:cNvSpPr>
              <a:spLocks/>
            </p:cNvSpPr>
            <p:nvPr/>
          </p:nvSpPr>
          <p:spPr bwMode="auto">
            <a:xfrm>
              <a:off x="2926" y="3124"/>
              <a:ext cx="680" cy="101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88" y="92"/>
                </a:cxn>
                <a:cxn ang="0">
                  <a:pos x="175" y="50"/>
                </a:cxn>
                <a:cxn ang="0">
                  <a:pos x="261" y="22"/>
                </a:cxn>
                <a:cxn ang="0">
                  <a:pos x="345" y="5"/>
                </a:cxn>
                <a:cxn ang="0">
                  <a:pos x="429" y="0"/>
                </a:cxn>
                <a:cxn ang="0">
                  <a:pos x="510" y="3"/>
                </a:cxn>
                <a:cxn ang="0">
                  <a:pos x="591" y="11"/>
                </a:cxn>
                <a:cxn ang="0">
                  <a:pos x="670" y="24"/>
                </a:cxn>
                <a:cxn ang="0">
                  <a:pos x="746" y="39"/>
                </a:cxn>
                <a:cxn ang="0">
                  <a:pos x="819" y="56"/>
                </a:cxn>
                <a:cxn ang="0">
                  <a:pos x="893" y="71"/>
                </a:cxn>
                <a:cxn ang="0">
                  <a:pos x="960" y="84"/>
                </a:cxn>
                <a:cxn ang="0">
                  <a:pos x="1028" y="92"/>
                </a:cxn>
                <a:cxn ang="0">
                  <a:pos x="1091" y="92"/>
                </a:cxn>
                <a:cxn ang="0">
                  <a:pos x="1154" y="82"/>
                </a:cxn>
                <a:cxn ang="0">
                  <a:pos x="1212" y="63"/>
                </a:cxn>
                <a:cxn ang="0">
                  <a:pos x="1225" y="73"/>
                </a:cxn>
                <a:cxn ang="0">
                  <a:pos x="1238" y="86"/>
                </a:cxn>
                <a:cxn ang="0">
                  <a:pos x="1253" y="103"/>
                </a:cxn>
                <a:cxn ang="0">
                  <a:pos x="1275" y="121"/>
                </a:cxn>
                <a:cxn ang="0">
                  <a:pos x="1293" y="139"/>
                </a:cxn>
                <a:cxn ang="0">
                  <a:pos x="1313" y="155"/>
                </a:cxn>
                <a:cxn ang="0">
                  <a:pos x="1335" y="170"/>
                </a:cxn>
                <a:cxn ang="0">
                  <a:pos x="1358" y="181"/>
                </a:cxn>
                <a:cxn ang="0">
                  <a:pos x="647" y="181"/>
                </a:cxn>
                <a:cxn ang="0">
                  <a:pos x="630" y="168"/>
                </a:cxn>
                <a:cxn ang="0">
                  <a:pos x="610" y="155"/>
                </a:cxn>
                <a:cxn ang="0">
                  <a:pos x="581" y="142"/>
                </a:cxn>
                <a:cxn ang="0">
                  <a:pos x="552" y="134"/>
                </a:cxn>
                <a:cxn ang="0">
                  <a:pos x="516" y="123"/>
                </a:cxn>
                <a:cxn ang="0">
                  <a:pos x="478" y="118"/>
                </a:cxn>
                <a:cxn ang="0">
                  <a:pos x="437" y="116"/>
                </a:cxn>
                <a:cxn ang="0">
                  <a:pos x="398" y="112"/>
                </a:cxn>
                <a:cxn ang="0">
                  <a:pos x="353" y="112"/>
                </a:cxn>
                <a:cxn ang="0">
                  <a:pos x="311" y="118"/>
                </a:cxn>
                <a:cxn ang="0">
                  <a:pos x="270" y="123"/>
                </a:cxn>
                <a:cxn ang="0">
                  <a:pos x="230" y="131"/>
                </a:cxn>
                <a:cxn ang="0">
                  <a:pos x="191" y="144"/>
                </a:cxn>
                <a:cxn ang="0">
                  <a:pos x="154" y="159"/>
                </a:cxn>
                <a:cxn ang="0">
                  <a:pos x="123" y="178"/>
                </a:cxn>
                <a:cxn ang="0">
                  <a:pos x="94" y="202"/>
                </a:cxn>
                <a:cxn ang="0">
                  <a:pos x="86" y="194"/>
                </a:cxn>
                <a:cxn ang="0">
                  <a:pos x="75" y="186"/>
                </a:cxn>
                <a:cxn ang="0">
                  <a:pos x="65" y="181"/>
                </a:cxn>
                <a:cxn ang="0">
                  <a:pos x="54" y="172"/>
                </a:cxn>
                <a:cxn ang="0">
                  <a:pos x="41" y="165"/>
                </a:cxn>
                <a:cxn ang="0">
                  <a:pos x="31" y="159"/>
                </a:cxn>
                <a:cxn ang="0">
                  <a:pos x="15" y="155"/>
                </a:cxn>
                <a:cxn ang="0">
                  <a:pos x="0" y="150"/>
                </a:cxn>
              </a:cxnLst>
              <a:rect l="0" t="0" r="r" b="b"/>
              <a:pathLst>
                <a:path w="1358" h="202">
                  <a:moveTo>
                    <a:pt x="0" y="150"/>
                  </a:moveTo>
                  <a:lnTo>
                    <a:pt x="88" y="92"/>
                  </a:lnTo>
                  <a:lnTo>
                    <a:pt x="175" y="50"/>
                  </a:lnTo>
                  <a:lnTo>
                    <a:pt x="261" y="22"/>
                  </a:lnTo>
                  <a:lnTo>
                    <a:pt x="345" y="5"/>
                  </a:lnTo>
                  <a:lnTo>
                    <a:pt x="429" y="0"/>
                  </a:lnTo>
                  <a:lnTo>
                    <a:pt x="510" y="3"/>
                  </a:lnTo>
                  <a:lnTo>
                    <a:pt x="591" y="11"/>
                  </a:lnTo>
                  <a:lnTo>
                    <a:pt x="670" y="24"/>
                  </a:lnTo>
                  <a:lnTo>
                    <a:pt x="746" y="39"/>
                  </a:lnTo>
                  <a:lnTo>
                    <a:pt x="819" y="56"/>
                  </a:lnTo>
                  <a:lnTo>
                    <a:pt x="893" y="71"/>
                  </a:lnTo>
                  <a:lnTo>
                    <a:pt x="960" y="84"/>
                  </a:lnTo>
                  <a:lnTo>
                    <a:pt x="1028" y="92"/>
                  </a:lnTo>
                  <a:lnTo>
                    <a:pt x="1091" y="92"/>
                  </a:lnTo>
                  <a:lnTo>
                    <a:pt x="1154" y="82"/>
                  </a:lnTo>
                  <a:lnTo>
                    <a:pt x="1212" y="63"/>
                  </a:lnTo>
                  <a:lnTo>
                    <a:pt x="1225" y="73"/>
                  </a:lnTo>
                  <a:lnTo>
                    <a:pt x="1238" y="86"/>
                  </a:lnTo>
                  <a:lnTo>
                    <a:pt x="1253" y="103"/>
                  </a:lnTo>
                  <a:lnTo>
                    <a:pt x="1275" y="121"/>
                  </a:lnTo>
                  <a:lnTo>
                    <a:pt x="1293" y="139"/>
                  </a:lnTo>
                  <a:lnTo>
                    <a:pt x="1313" y="155"/>
                  </a:lnTo>
                  <a:lnTo>
                    <a:pt x="1335" y="170"/>
                  </a:lnTo>
                  <a:lnTo>
                    <a:pt x="1358" y="181"/>
                  </a:lnTo>
                  <a:lnTo>
                    <a:pt x="647" y="181"/>
                  </a:lnTo>
                  <a:lnTo>
                    <a:pt x="630" y="168"/>
                  </a:lnTo>
                  <a:lnTo>
                    <a:pt x="610" y="155"/>
                  </a:lnTo>
                  <a:lnTo>
                    <a:pt x="581" y="142"/>
                  </a:lnTo>
                  <a:lnTo>
                    <a:pt x="552" y="134"/>
                  </a:lnTo>
                  <a:lnTo>
                    <a:pt x="516" y="123"/>
                  </a:lnTo>
                  <a:lnTo>
                    <a:pt x="478" y="118"/>
                  </a:lnTo>
                  <a:lnTo>
                    <a:pt x="437" y="116"/>
                  </a:lnTo>
                  <a:lnTo>
                    <a:pt x="398" y="112"/>
                  </a:lnTo>
                  <a:lnTo>
                    <a:pt x="353" y="112"/>
                  </a:lnTo>
                  <a:lnTo>
                    <a:pt x="311" y="118"/>
                  </a:lnTo>
                  <a:lnTo>
                    <a:pt x="270" y="123"/>
                  </a:lnTo>
                  <a:lnTo>
                    <a:pt x="230" y="131"/>
                  </a:lnTo>
                  <a:lnTo>
                    <a:pt x="191" y="144"/>
                  </a:lnTo>
                  <a:lnTo>
                    <a:pt x="154" y="159"/>
                  </a:lnTo>
                  <a:lnTo>
                    <a:pt x="123" y="178"/>
                  </a:lnTo>
                  <a:lnTo>
                    <a:pt x="94" y="202"/>
                  </a:lnTo>
                  <a:lnTo>
                    <a:pt x="86" y="194"/>
                  </a:lnTo>
                  <a:lnTo>
                    <a:pt x="75" y="186"/>
                  </a:lnTo>
                  <a:lnTo>
                    <a:pt x="65" y="181"/>
                  </a:lnTo>
                  <a:lnTo>
                    <a:pt x="54" y="172"/>
                  </a:lnTo>
                  <a:lnTo>
                    <a:pt x="41" y="165"/>
                  </a:lnTo>
                  <a:lnTo>
                    <a:pt x="31" y="159"/>
                  </a:lnTo>
                  <a:lnTo>
                    <a:pt x="15" y="155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007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6" name="Freeform 12"/>
            <p:cNvSpPr>
              <a:spLocks/>
            </p:cNvSpPr>
            <p:nvPr/>
          </p:nvSpPr>
          <p:spPr bwMode="auto">
            <a:xfrm>
              <a:off x="2194" y="3159"/>
              <a:ext cx="682" cy="66"/>
            </a:xfrm>
            <a:custGeom>
              <a:avLst/>
              <a:gdLst/>
              <a:ahLst/>
              <a:cxnLst>
                <a:cxn ang="0">
                  <a:pos x="10" y="97"/>
                </a:cxn>
                <a:cxn ang="0">
                  <a:pos x="39" y="75"/>
                </a:cxn>
                <a:cxn ang="0">
                  <a:pos x="70" y="50"/>
                </a:cxn>
                <a:cxn ang="0">
                  <a:pos x="100" y="26"/>
                </a:cxn>
                <a:cxn ang="0">
                  <a:pos x="251" y="50"/>
                </a:cxn>
                <a:cxn ang="0">
                  <a:pos x="487" y="81"/>
                </a:cxn>
                <a:cxn ang="0">
                  <a:pos x="670" y="75"/>
                </a:cxn>
                <a:cxn ang="0">
                  <a:pos x="811" y="52"/>
                </a:cxn>
                <a:cxn ang="0">
                  <a:pos x="929" y="24"/>
                </a:cxn>
                <a:cxn ang="0">
                  <a:pos x="1036" y="2"/>
                </a:cxn>
                <a:cxn ang="0">
                  <a:pos x="1151" y="5"/>
                </a:cxn>
                <a:cxn ang="0">
                  <a:pos x="1285" y="45"/>
                </a:cxn>
                <a:cxn ang="0">
                  <a:pos x="1353" y="86"/>
                </a:cxn>
                <a:cxn ang="0">
                  <a:pos x="1327" y="99"/>
                </a:cxn>
                <a:cxn ang="0">
                  <a:pos x="1303" y="115"/>
                </a:cxn>
                <a:cxn ang="0">
                  <a:pos x="1282" y="126"/>
                </a:cxn>
                <a:cxn ang="0">
                  <a:pos x="1259" y="115"/>
                </a:cxn>
                <a:cxn ang="0">
                  <a:pos x="1214" y="92"/>
                </a:cxn>
                <a:cxn ang="0">
                  <a:pos x="1164" y="75"/>
                </a:cxn>
                <a:cxn ang="0">
                  <a:pos x="1113" y="68"/>
                </a:cxn>
                <a:cxn ang="0">
                  <a:pos x="1055" y="65"/>
                </a:cxn>
                <a:cxn ang="0">
                  <a:pos x="995" y="68"/>
                </a:cxn>
                <a:cxn ang="0">
                  <a:pos x="937" y="81"/>
                </a:cxn>
                <a:cxn ang="0">
                  <a:pos x="879" y="97"/>
                </a:cxn>
                <a:cxn ang="0">
                  <a:pos x="819" y="107"/>
                </a:cxn>
                <a:cxn ang="0">
                  <a:pos x="719" y="107"/>
                </a:cxn>
                <a:cxn ang="0">
                  <a:pos x="594" y="107"/>
                </a:cxn>
                <a:cxn ang="0">
                  <a:pos x="455" y="107"/>
                </a:cxn>
                <a:cxn ang="0">
                  <a:pos x="314" y="105"/>
                </a:cxn>
                <a:cxn ang="0">
                  <a:pos x="186" y="105"/>
                </a:cxn>
                <a:cxn ang="0">
                  <a:pos x="81" y="105"/>
                </a:cxn>
                <a:cxn ang="0">
                  <a:pos x="16" y="105"/>
                </a:cxn>
              </a:cxnLst>
              <a:rect l="0" t="0" r="r" b="b"/>
              <a:pathLst>
                <a:path w="1364" h="131">
                  <a:moveTo>
                    <a:pt x="0" y="105"/>
                  </a:moveTo>
                  <a:lnTo>
                    <a:pt x="10" y="97"/>
                  </a:lnTo>
                  <a:lnTo>
                    <a:pt x="23" y="88"/>
                  </a:lnTo>
                  <a:lnTo>
                    <a:pt x="39" y="75"/>
                  </a:lnTo>
                  <a:lnTo>
                    <a:pt x="55" y="63"/>
                  </a:lnTo>
                  <a:lnTo>
                    <a:pt x="70" y="50"/>
                  </a:lnTo>
                  <a:lnTo>
                    <a:pt x="87" y="37"/>
                  </a:lnTo>
                  <a:lnTo>
                    <a:pt x="100" y="26"/>
                  </a:lnTo>
                  <a:lnTo>
                    <a:pt x="107" y="18"/>
                  </a:lnTo>
                  <a:lnTo>
                    <a:pt x="251" y="50"/>
                  </a:lnTo>
                  <a:lnTo>
                    <a:pt x="376" y="71"/>
                  </a:lnTo>
                  <a:lnTo>
                    <a:pt x="487" y="81"/>
                  </a:lnTo>
                  <a:lnTo>
                    <a:pt x="584" y="81"/>
                  </a:lnTo>
                  <a:lnTo>
                    <a:pt x="670" y="75"/>
                  </a:lnTo>
                  <a:lnTo>
                    <a:pt x="746" y="65"/>
                  </a:lnTo>
                  <a:lnTo>
                    <a:pt x="811" y="52"/>
                  </a:lnTo>
                  <a:lnTo>
                    <a:pt x="875" y="37"/>
                  </a:lnTo>
                  <a:lnTo>
                    <a:pt x="929" y="24"/>
                  </a:lnTo>
                  <a:lnTo>
                    <a:pt x="984" y="11"/>
                  </a:lnTo>
                  <a:lnTo>
                    <a:pt x="1036" y="2"/>
                  </a:lnTo>
                  <a:lnTo>
                    <a:pt x="1091" y="0"/>
                  </a:lnTo>
                  <a:lnTo>
                    <a:pt x="1151" y="5"/>
                  </a:lnTo>
                  <a:lnTo>
                    <a:pt x="1214" y="18"/>
                  </a:lnTo>
                  <a:lnTo>
                    <a:pt x="1285" y="45"/>
                  </a:lnTo>
                  <a:lnTo>
                    <a:pt x="1364" y="81"/>
                  </a:lnTo>
                  <a:lnTo>
                    <a:pt x="1353" y="86"/>
                  </a:lnTo>
                  <a:lnTo>
                    <a:pt x="1340" y="94"/>
                  </a:lnTo>
                  <a:lnTo>
                    <a:pt x="1327" y="99"/>
                  </a:lnTo>
                  <a:lnTo>
                    <a:pt x="1314" y="107"/>
                  </a:lnTo>
                  <a:lnTo>
                    <a:pt x="1303" y="115"/>
                  </a:lnTo>
                  <a:lnTo>
                    <a:pt x="1293" y="120"/>
                  </a:lnTo>
                  <a:lnTo>
                    <a:pt x="1282" y="126"/>
                  </a:lnTo>
                  <a:lnTo>
                    <a:pt x="1277" y="131"/>
                  </a:lnTo>
                  <a:lnTo>
                    <a:pt x="1259" y="115"/>
                  </a:lnTo>
                  <a:lnTo>
                    <a:pt x="1238" y="101"/>
                  </a:lnTo>
                  <a:lnTo>
                    <a:pt x="1214" y="92"/>
                  </a:lnTo>
                  <a:lnTo>
                    <a:pt x="1190" y="84"/>
                  </a:lnTo>
                  <a:lnTo>
                    <a:pt x="1164" y="75"/>
                  </a:lnTo>
                  <a:lnTo>
                    <a:pt x="1139" y="71"/>
                  </a:lnTo>
                  <a:lnTo>
                    <a:pt x="1113" y="68"/>
                  </a:lnTo>
                  <a:lnTo>
                    <a:pt x="1083" y="65"/>
                  </a:lnTo>
                  <a:lnTo>
                    <a:pt x="1055" y="65"/>
                  </a:lnTo>
                  <a:lnTo>
                    <a:pt x="1026" y="65"/>
                  </a:lnTo>
                  <a:lnTo>
                    <a:pt x="995" y="68"/>
                  </a:lnTo>
                  <a:lnTo>
                    <a:pt x="965" y="73"/>
                  </a:lnTo>
                  <a:lnTo>
                    <a:pt x="937" y="81"/>
                  </a:lnTo>
                  <a:lnTo>
                    <a:pt x="908" y="86"/>
                  </a:lnTo>
                  <a:lnTo>
                    <a:pt x="879" y="97"/>
                  </a:lnTo>
                  <a:lnTo>
                    <a:pt x="853" y="107"/>
                  </a:lnTo>
                  <a:lnTo>
                    <a:pt x="819" y="107"/>
                  </a:lnTo>
                  <a:lnTo>
                    <a:pt x="772" y="107"/>
                  </a:lnTo>
                  <a:lnTo>
                    <a:pt x="719" y="107"/>
                  </a:lnTo>
                  <a:lnTo>
                    <a:pt x="659" y="107"/>
                  </a:lnTo>
                  <a:lnTo>
                    <a:pt x="594" y="107"/>
                  </a:lnTo>
                  <a:lnTo>
                    <a:pt x="526" y="107"/>
                  </a:lnTo>
                  <a:lnTo>
                    <a:pt x="455" y="107"/>
                  </a:lnTo>
                  <a:lnTo>
                    <a:pt x="385" y="105"/>
                  </a:lnTo>
                  <a:lnTo>
                    <a:pt x="314" y="105"/>
                  </a:lnTo>
                  <a:lnTo>
                    <a:pt x="246" y="105"/>
                  </a:lnTo>
                  <a:lnTo>
                    <a:pt x="186" y="105"/>
                  </a:lnTo>
                  <a:lnTo>
                    <a:pt x="128" y="105"/>
                  </a:lnTo>
                  <a:lnTo>
                    <a:pt x="81" y="105"/>
                  </a:lnTo>
                  <a:lnTo>
                    <a:pt x="42" y="105"/>
                  </a:lnTo>
                  <a:lnTo>
                    <a:pt x="16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007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7" name="Freeform 13"/>
            <p:cNvSpPr>
              <a:spLocks/>
            </p:cNvSpPr>
            <p:nvPr/>
          </p:nvSpPr>
          <p:spPr bwMode="auto">
            <a:xfrm>
              <a:off x="2256" y="3092"/>
              <a:ext cx="647" cy="104"/>
            </a:xfrm>
            <a:custGeom>
              <a:avLst/>
              <a:gdLst/>
              <a:ahLst/>
              <a:cxnLst>
                <a:cxn ang="0">
                  <a:pos x="110" y="65"/>
                </a:cxn>
                <a:cxn ang="0">
                  <a:pos x="189" y="87"/>
                </a:cxn>
                <a:cxn ang="0">
                  <a:pos x="260" y="100"/>
                </a:cxn>
                <a:cxn ang="0">
                  <a:pos x="322" y="107"/>
                </a:cxn>
                <a:cxn ang="0">
                  <a:pos x="382" y="107"/>
                </a:cxn>
                <a:cxn ang="0">
                  <a:pos x="443" y="100"/>
                </a:cxn>
                <a:cxn ang="0">
                  <a:pos x="503" y="87"/>
                </a:cxn>
                <a:cxn ang="0">
                  <a:pos x="568" y="68"/>
                </a:cxn>
                <a:cxn ang="0">
                  <a:pos x="639" y="44"/>
                </a:cxn>
                <a:cxn ang="0">
                  <a:pos x="731" y="23"/>
                </a:cxn>
                <a:cxn ang="0">
                  <a:pos x="838" y="8"/>
                </a:cxn>
                <a:cxn ang="0">
                  <a:pos x="948" y="0"/>
                </a:cxn>
                <a:cxn ang="0">
                  <a:pos x="1058" y="8"/>
                </a:cxn>
                <a:cxn ang="0">
                  <a:pos x="1155" y="34"/>
                </a:cxn>
                <a:cxn ang="0">
                  <a:pos x="1234" y="81"/>
                </a:cxn>
                <a:cxn ang="0">
                  <a:pos x="1283" y="154"/>
                </a:cxn>
                <a:cxn ang="0">
                  <a:pos x="1286" y="204"/>
                </a:cxn>
                <a:cxn ang="0">
                  <a:pos x="1270" y="207"/>
                </a:cxn>
                <a:cxn ang="0">
                  <a:pos x="1239" y="190"/>
                </a:cxn>
                <a:cxn ang="0">
                  <a:pos x="1191" y="160"/>
                </a:cxn>
                <a:cxn ang="0">
                  <a:pos x="1136" y="134"/>
                </a:cxn>
                <a:cxn ang="0">
                  <a:pos x="1076" y="115"/>
                </a:cxn>
                <a:cxn ang="0">
                  <a:pos x="1005" y="104"/>
                </a:cxn>
                <a:cxn ang="0">
                  <a:pos x="927" y="104"/>
                </a:cxn>
                <a:cxn ang="0">
                  <a:pos x="838" y="117"/>
                </a:cxn>
                <a:cxn ang="0">
                  <a:pos x="736" y="141"/>
                </a:cxn>
                <a:cxn ang="0">
                  <a:pos x="639" y="173"/>
                </a:cxn>
                <a:cxn ang="0">
                  <a:pos x="545" y="186"/>
                </a:cxn>
                <a:cxn ang="0">
                  <a:pos x="443" y="188"/>
                </a:cxn>
                <a:cxn ang="0">
                  <a:pos x="341" y="186"/>
                </a:cxn>
                <a:cxn ang="0">
                  <a:pos x="241" y="175"/>
                </a:cxn>
                <a:cxn ang="0">
                  <a:pos x="152" y="162"/>
                </a:cxn>
                <a:cxn ang="0">
                  <a:pos x="76" y="149"/>
                </a:cxn>
                <a:cxn ang="0">
                  <a:pos x="19" y="138"/>
                </a:cxn>
                <a:cxn ang="0">
                  <a:pos x="16" y="115"/>
                </a:cxn>
                <a:cxn ang="0">
                  <a:pos x="56" y="68"/>
                </a:cxn>
              </a:cxnLst>
              <a:rect l="0" t="0" r="r" b="b"/>
              <a:pathLst>
                <a:path w="1294" h="209">
                  <a:moveTo>
                    <a:pt x="69" y="52"/>
                  </a:moveTo>
                  <a:lnTo>
                    <a:pt x="110" y="65"/>
                  </a:lnTo>
                  <a:lnTo>
                    <a:pt x="152" y="76"/>
                  </a:lnTo>
                  <a:lnTo>
                    <a:pt x="189" y="87"/>
                  </a:lnTo>
                  <a:lnTo>
                    <a:pt x="225" y="94"/>
                  </a:lnTo>
                  <a:lnTo>
                    <a:pt x="260" y="100"/>
                  </a:lnTo>
                  <a:lnTo>
                    <a:pt x="291" y="104"/>
                  </a:lnTo>
                  <a:lnTo>
                    <a:pt x="322" y="107"/>
                  </a:lnTo>
                  <a:lnTo>
                    <a:pt x="354" y="107"/>
                  </a:lnTo>
                  <a:lnTo>
                    <a:pt x="382" y="107"/>
                  </a:lnTo>
                  <a:lnTo>
                    <a:pt x="412" y="104"/>
                  </a:lnTo>
                  <a:lnTo>
                    <a:pt x="443" y="100"/>
                  </a:lnTo>
                  <a:lnTo>
                    <a:pt x="472" y="94"/>
                  </a:lnTo>
                  <a:lnTo>
                    <a:pt x="503" y="87"/>
                  </a:lnTo>
                  <a:lnTo>
                    <a:pt x="534" y="78"/>
                  </a:lnTo>
                  <a:lnTo>
                    <a:pt x="568" y="68"/>
                  </a:lnTo>
                  <a:lnTo>
                    <a:pt x="602" y="57"/>
                  </a:lnTo>
                  <a:lnTo>
                    <a:pt x="639" y="44"/>
                  </a:lnTo>
                  <a:lnTo>
                    <a:pt x="684" y="34"/>
                  </a:lnTo>
                  <a:lnTo>
                    <a:pt x="731" y="23"/>
                  </a:lnTo>
                  <a:lnTo>
                    <a:pt x="783" y="16"/>
                  </a:lnTo>
                  <a:lnTo>
                    <a:pt x="838" y="8"/>
                  </a:lnTo>
                  <a:lnTo>
                    <a:pt x="893" y="3"/>
                  </a:lnTo>
                  <a:lnTo>
                    <a:pt x="948" y="0"/>
                  </a:lnTo>
                  <a:lnTo>
                    <a:pt x="1003" y="3"/>
                  </a:lnTo>
                  <a:lnTo>
                    <a:pt x="1058" y="8"/>
                  </a:lnTo>
                  <a:lnTo>
                    <a:pt x="1108" y="18"/>
                  </a:lnTo>
                  <a:lnTo>
                    <a:pt x="1155" y="34"/>
                  </a:lnTo>
                  <a:lnTo>
                    <a:pt x="1197" y="55"/>
                  </a:lnTo>
                  <a:lnTo>
                    <a:pt x="1234" y="81"/>
                  </a:lnTo>
                  <a:lnTo>
                    <a:pt x="1262" y="115"/>
                  </a:lnTo>
                  <a:lnTo>
                    <a:pt x="1283" y="154"/>
                  </a:lnTo>
                  <a:lnTo>
                    <a:pt x="1294" y="204"/>
                  </a:lnTo>
                  <a:lnTo>
                    <a:pt x="1286" y="204"/>
                  </a:lnTo>
                  <a:lnTo>
                    <a:pt x="1277" y="207"/>
                  </a:lnTo>
                  <a:lnTo>
                    <a:pt x="1270" y="207"/>
                  </a:lnTo>
                  <a:lnTo>
                    <a:pt x="1262" y="209"/>
                  </a:lnTo>
                  <a:lnTo>
                    <a:pt x="1239" y="190"/>
                  </a:lnTo>
                  <a:lnTo>
                    <a:pt x="1215" y="175"/>
                  </a:lnTo>
                  <a:lnTo>
                    <a:pt x="1191" y="160"/>
                  </a:lnTo>
                  <a:lnTo>
                    <a:pt x="1165" y="147"/>
                  </a:lnTo>
                  <a:lnTo>
                    <a:pt x="1136" y="134"/>
                  </a:lnTo>
                  <a:lnTo>
                    <a:pt x="1108" y="123"/>
                  </a:lnTo>
                  <a:lnTo>
                    <a:pt x="1076" y="115"/>
                  </a:lnTo>
                  <a:lnTo>
                    <a:pt x="1042" y="110"/>
                  </a:lnTo>
                  <a:lnTo>
                    <a:pt x="1005" y="104"/>
                  </a:lnTo>
                  <a:lnTo>
                    <a:pt x="969" y="104"/>
                  </a:lnTo>
                  <a:lnTo>
                    <a:pt x="927" y="104"/>
                  </a:lnTo>
                  <a:lnTo>
                    <a:pt x="885" y="110"/>
                  </a:lnTo>
                  <a:lnTo>
                    <a:pt x="838" y="117"/>
                  </a:lnTo>
                  <a:lnTo>
                    <a:pt x="789" y="128"/>
                  </a:lnTo>
                  <a:lnTo>
                    <a:pt x="736" y="141"/>
                  </a:lnTo>
                  <a:lnTo>
                    <a:pt x="681" y="160"/>
                  </a:lnTo>
                  <a:lnTo>
                    <a:pt x="639" y="173"/>
                  </a:lnTo>
                  <a:lnTo>
                    <a:pt x="592" y="181"/>
                  </a:lnTo>
                  <a:lnTo>
                    <a:pt x="545" y="186"/>
                  </a:lnTo>
                  <a:lnTo>
                    <a:pt x="495" y="188"/>
                  </a:lnTo>
                  <a:lnTo>
                    <a:pt x="443" y="188"/>
                  </a:lnTo>
                  <a:lnTo>
                    <a:pt x="393" y="188"/>
                  </a:lnTo>
                  <a:lnTo>
                    <a:pt x="341" y="186"/>
                  </a:lnTo>
                  <a:lnTo>
                    <a:pt x="291" y="181"/>
                  </a:lnTo>
                  <a:lnTo>
                    <a:pt x="241" y="175"/>
                  </a:lnTo>
                  <a:lnTo>
                    <a:pt x="194" y="170"/>
                  </a:lnTo>
                  <a:lnTo>
                    <a:pt x="152" y="162"/>
                  </a:lnTo>
                  <a:lnTo>
                    <a:pt x="110" y="154"/>
                  </a:lnTo>
                  <a:lnTo>
                    <a:pt x="76" y="149"/>
                  </a:lnTo>
                  <a:lnTo>
                    <a:pt x="45" y="143"/>
                  </a:lnTo>
                  <a:lnTo>
                    <a:pt x="19" y="138"/>
                  </a:lnTo>
                  <a:lnTo>
                    <a:pt x="0" y="134"/>
                  </a:lnTo>
                  <a:lnTo>
                    <a:pt x="16" y="115"/>
                  </a:lnTo>
                  <a:lnTo>
                    <a:pt x="37" y="91"/>
                  </a:lnTo>
                  <a:lnTo>
                    <a:pt x="56" y="68"/>
                  </a:lnTo>
                  <a:lnTo>
                    <a:pt x="69" y="52"/>
                  </a:lnTo>
                  <a:close/>
                </a:path>
              </a:pathLst>
            </a:custGeom>
            <a:solidFill>
              <a:srgbClr val="007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8" name="Freeform 14"/>
            <p:cNvSpPr>
              <a:spLocks/>
            </p:cNvSpPr>
            <p:nvPr/>
          </p:nvSpPr>
          <p:spPr bwMode="auto">
            <a:xfrm>
              <a:off x="3012" y="3192"/>
              <a:ext cx="214" cy="23"/>
            </a:xfrm>
            <a:custGeom>
              <a:avLst/>
              <a:gdLst/>
              <a:ahLst/>
              <a:cxnLst>
                <a:cxn ang="0">
                  <a:pos x="429" y="45"/>
                </a:cxn>
                <a:cxn ang="0">
                  <a:pos x="0" y="45"/>
                </a:cxn>
                <a:cxn ang="0">
                  <a:pos x="21" y="34"/>
                </a:cxn>
                <a:cxn ang="0">
                  <a:pos x="44" y="23"/>
                </a:cxn>
                <a:cxn ang="0">
                  <a:pos x="70" y="16"/>
                </a:cxn>
                <a:cxn ang="0">
                  <a:pos x="100" y="10"/>
                </a:cxn>
                <a:cxn ang="0">
                  <a:pos x="128" y="6"/>
                </a:cxn>
                <a:cxn ang="0">
                  <a:pos x="157" y="3"/>
                </a:cxn>
                <a:cxn ang="0">
                  <a:pos x="188" y="0"/>
                </a:cxn>
                <a:cxn ang="0">
                  <a:pos x="220" y="0"/>
                </a:cxn>
                <a:cxn ang="0">
                  <a:pos x="252" y="3"/>
                </a:cxn>
                <a:cxn ang="0">
                  <a:pos x="280" y="6"/>
                </a:cxn>
                <a:cxn ang="0">
                  <a:pos x="308" y="8"/>
                </a:cxn>
                <a:cxn ang="0">
                  <a:pos x="338" y="14"/>
                </a:cxn>
                <a:cxn ang="0">
                  <a:pos x="364" y="19"/>
                </a:cxn>
                <a:cxn ang="0">
                  <a:pos x="387" y="27"/>
                </a:cxn>
                <a:cxn ang="0">
                  <a:pos x="411" y="34"/>
                </a:cxn>
                <a:cxn ang="0">
                  <a:pos x="429" y="45"/>
                </a:cxn>
              </a:cxnLst>
              <a:rect l="0" t="0" r="r" b="b"/>
              <a:pathLst>
                <a:path w="429" h="45">
                  <a:moveTo>
                    <a:pt x="429" y="45"/>
                  </a:moveTo>
                  <a:lnTo>
                    <a:pt x="0" y="45"/>
                  </a:lnTo>
                  <a:lnTo>
                    <a:pt x="21" y="34"/>
                  </a:lnTo>
                  <a:lnTo>
                    <a:pt x="44" y="23"/>
                  </a:lnTo>
                  <a:lnTo>
                    <a:pt x="70" y="16"/>
                  </a:lnTo>
                  <a:lnTo>
                    <a:pt x="100" y="10"/>
                  </a:lnTo>
                  <a:lnTo>
                    <a:pt x="128" y="6"/>
                  </a:lnTo>
                  <a:lnTo>
                    <a:pt x="157" y="3"/>
                  </a:lnTo>
                  <a:lnTo>
                    <a:pt x="188" y="0"/>
                  </a:lnTo>
                  <a:lnTo>
                    <a:pt x="220" y="0"/>
                  </a:lnTo>
                  <a:lnTo>
                    <a:pt x="252" y="3"/>
                  </a:lnTo>
                  <a:lnTo>
                    <a:pt x="280" y="6"/>
                  </a:lnTo>
                  <a:lnTo>
                    <a:pt x="308" y="8"/>
                  </a:lnTo>
                  <a:lnTo>
                    <a:pt x="338" y="14"/>
                  </a:lnTo>
                  <a:lnTo>
                    <a:pt x="364" y="19"/>
                  </a:lnTo>
                  <a:lnTo>
                    <a:pt x="387" y="27"/>
                  </a:lnTo>
                  <a:lnTo>
                    <a:pt x="411" y="34"/>
                  </a:lnTo>
                  <a:lnTo>
                    <a:pt x="429" y="45"/>
                  </a:lnTo>
                  <a:close/>
                </a:path>
              </a:pathLst>
            </a:custGeom>
            <a:solidFill>
              <a:srgbClr val="3F3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9" name="Freeform 15"/>
            <p:cNvSpPr>
              <a:spLocks/>
            </p:cNvSpPr>
            <p:nvPr/>
          </p:nvSpPr>
          <p:spPr bwMode="auto">
            <a:xfrm>
              <a:off x="2665" y="3205"/>
              <a:ext cx="116" cy="1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9" y="7"/>
                </a:cxn>
                <a:cxn ang="0">
                  <a:pos x="60" y="5"/>
                </a:cxn>
                <a:cxn ang="0">
                  <a:pos x="94" y="2"/>
                </a:cxn>
                <a:cxn ang="0">
                  <a:pos x="128" y="0"/>
                </a:cxn>
                <a:cxn ang="0">
                  <a:pos x="160" y="2"/>
                </a:cxn>
                <a:cxn ang="0">
                  <a:pos x="188" y="5"/>
                </a:cxn>
                <a:cxn ang="0">
                  <a:pos x="212" y="9"/>
                </a:cxn>
                <a:cxn ang="0">
                  <a:pos x="233" y="18"/>
                </a:cxn>
                <a:cxn ang="0">
                  <a:pos x="0" y="15"/>
                </a:cxn>
              </a:cxnLst>
              <a:rect l="0" t="0" r="r" b="b"/>
              <a:pathLst>
                <a:path w="233" h="18">
                  <a:moveTo>
                    <a:pt x="0" y="15"/>
                  </a:moveTo>
                  <a:lnTo>
                    <a:pt x="29" y="7"/>
                  </a:lnTo>
                  <a:lnTo>
                    <a:pt x="60" y="5"/>
                  </a:lnTo>
                  <a:lnTo>
                    <a:pt x="94" y="2"/>
                  </a:lnTo>
                  <a:lnTo>
                    <a:pt x="128" y="0"/>
                  </a:lnTo>
                  <a:lnTo>
                    <a:pt x="160" y="2"/>
                  </a:lnTo>
                  <a:lnTo>
                    <a:pt x="188" y="5"/>
                  </a:lnTo>
                  <a:lnTo>
                    <a:pt x="212" y="9"/>
                  </a:lnTo>
                  <a:lnTo>
                    <a:pt x="233" y="1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3F3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0" name="Freeform 16"/>
            <p:cNvSpPr>
              <a:spLocks/>
            </p:cNvSpPr>
            <p:nvPr/>
          </p:nvSpPr>
          <p:spPr bwMode="auto">
            <a:xfrm>
              <a:off x="3068" y="2633"/>
              <a:ext cx="444" cy="4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78"/>
                </a:cxn>
                <a:cxn ang="0">
                  <a:pos x="60" y="873"/>
                </a:cxn>
                <a:cxn ang="0">
                  <a:pos x="120" y="869"/>
                </a:cxn>
                <a:cxn ang="0">
                  <a:pos x="182" y="875"/>
                </a:cxn>
                <a:cxn ang="0">
                  <a:pos x="246" y="882"/>
                </a:cxn>
                <a:cxn ang="0">
                  <a:pos x="308" y="893"/>
                </a:cxn>
                <a:cxn ang="0">
                  <a:pos x="371" y="906"/>
                </a:cxn>
                <a:cxn ang="0">
                  <a:pos x="431" y="920"/>
                </a:cxn>
                <a:cxn ang="0">
                  <a:pos x="492" y="933"/>
                </a:cxn>
                <a:cxn ang="0">
                  <a:pos x="552" y="948"/>
                </a:cxn>
                <a:cxn ang="0">
                  <a:pos x="606" y="961"/>
                </a:cxn>
                <a:cxn ang="0">
                  <a:pos x="662" y="972"/>
                </a:cxn>
                <a:cxn ang="0">
                  <a:pos x="714" y="982"/>
                </a:cxn>
                <a:cxn ang="0">
                  <a:pos x="764" y="987"/>
                </a:cxn>
                <a:cxn ang="0">
                  <a:pos x="808" y="987"/>
                </a:cxn>
                <a:cxn ang="0">
                  <a:pos x="850" y="985"/>
                </a:cxn>
                <a:cxn ang="0">
                  <a:pos x="887" y="974"/>
                </a:cxn>
                <a:cxn ang="0">
                  <a:pos x="651" y="11"/>
                </a:cxn>
                <a:cxn ang="0">
                  <a:pos x="599" y="27"/>
                </a:cxn>
                <a:cxn ang="0">
                  <a:pos x="546" y="37"/>
                </a:cxn>
                <a:cxn ang="0">
                  <a:pos x="497" y="45"/>
                </a:cxn>
                <a:cxn ang="0">
                  <a:pos x="445" y="51"/>
                </a:cxn>
                <a:cxn ang="0">
                  <a:pos x="398" y="51"/>
                </a:cxn>
                <a:cxn ang="0">
                  <a:pos x="347" y="51"/>
                </a:cxn>
                <a:cxn ang="0">
                  <a:pos x="304" y="47"/>
                </a:cxn>
                <a:cxn ang="0">
                  <a:pos x="259" y="43"/>
                </a:cxn>
                <a:cxn ang="0">
                  <a:pos x="216" y="37"/>
                </a:cxn>
                <a:cxn ang="0">
                  <a:pos x="178" y="32"/>
                </a:cxn>
                <a:cxn ang="0">
                  <a:pos x="139" y="24"/>
                </a:cxn>
                <a:cxn ang="0">
                  <a:pos x="104" y="19"/>
                </a:cxn>
                <a:cxn ang="0">
                  <a:pos x="73" y="11"/>
                </a:cxn>
                <a:cxn ang="0">
                  <a:pos x="47" y="6"/>
                </a:cxn>
                <a:cxn ang="0">
                  <a:pos x="21" y="4"/>
                </a:cxn>
                <a:cxn ang="0">
                  <a:pos x="0" y="0"/>
                </a:cxn>
              </a:cxnLst>
              <a:rect l="0" t="0" r="r" b="b"/>
              <a:pathLst>
                <a:path w="887" h="987">
                  <a:moveTo>
                    <a:pt x="0" y="0"/>
                  </a:moveTo>
                  <a:lnTo>
                    <a:pt x="0" y="878"/>
                  </a:lnTo>
                  <a:lnTo>
                    <a:pt x="60" y="873"/>
                  </a:lnTo>
                  <a:lnTo>
                    <a:pt x="120" y="869"/>
                  </a:lnTo>
                  <a:lnTo>
                    <a:pt x="182" y="875"/>
                  </a:lnTo>
                  <a:lnTo>
                    <a:pt x="246" y="882"/>
                  </a:lnTo>
                  <a:lnTo>
                    <a:pt x="308" y="893"/>
                  </a:lnTo>
                  <a:lnTo>
                    <a:pt x="371" y="906"/>
                  </a:lnTo>
                  <a:lnTo>
                    <a:pt x="431" y="920"/>
                  </a:lnTo>
                  <a:lnTo>
                    <a:pt x="492" y="933"/>
                  </a:lnTo>
                  <a:lnTo>
                    <a:pt x="552" y="948"/>
                  </a:lnTo>
                  <a:lnTo>
                    <a:pt x="606" y="961"/>
                  </a:lnTo>
                  <a:lnTo>
                    <a:pt x="662" y="972"/>
                  </a:lnTo>
                  <a:lnTo>
                    <a:pt x="714" y="982"/>
                  </a:lnTo>
                  <a:lnTo>
                    <a:pt x="764" y="987"/>
                  </a:lnTo>
                  <a:lnTo>
                    <a:pt x="808" y="987"/>
                  </a:lnTo>
                  <a:lnTo>
                    <a:pt x="850" y="985"/>
                  </a:lnTo>
                  <a:lnTo>
                    <a:pt x="887" y="974"/>
                  </a:lnTo>
                  <a:lnTo>
                    <a:pt x="651" y="11"/>
                  </a:lnTo>
                  <a:lnTo>
                    <a:pt x="599" y="27"/>
                  </a:lnTo>
                  <a:lnTo>
                    <a:pt x="546" y="37"/>
                  </a:lnTo>
                  <a:lnTo>
                    <a:pt x="497" y="45"/>
                  </a:lnTo>
                  <a:lnTo>
                    <a:pt x="445" y="51"/>
                  </a:lnTo>
                  <a:lnTo>
                    <a:pt x="398" y="51"/>
                  </a:lnTo>
                  <a:lnTo>
                    <a:pt x="347" y="51"/>
                  </a:lnTo>
                  <a:lnTo>
                    <a:pt x="304" y="47"/>
                  </a:lnTo>
                  <a:lnTo>
                    <a:pt x="259" y="43"/>
                  </a:lnTo>
                  <a:lnTo>
                    <a:pt x="216" y="37"/>
                  </a:lnTo>
                  <a:lnTo>
                    <a:pt x="178" y="32"/>
                  </a:lnTo>
                  <a:lnTo>
                    <a:pt x="139" y="24"/>
                  </a:lnTo>
                  <a:lnTo>
                    <a:pt x="104" y="19"/>
                  </a:lnTo>
                  <a:lnTo>
                    <a:pt x="73" y="11"/>
                  </a:lnTo>
                  <a:lnTo>
                    <a:pt x="47" y="6"/>
                  </a:lnTo>
                  <a:lnTo>
                    <a:pt x="2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1" name="Freeform 17"/>
            <p:cNvSpPr>
              <a:spLocks/>
            </p:cNvSpPr>
            <p:nvPr/>
          </p:nvSpPr>
          <p:spPr bwMode="auto">
            <a:xfrm>
              <a:off x="3409" y="2669"/>
              <a:ext cx="216" cy="5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2" y="906"/>
                </a:cxn>
                <a:cxn ang="0">
                  <a:pos x="233" y="920"/>
                </a:cxn>
                <a:cxn ang="0">
                  <a:pos x="251" y="940"/>
                </a:cxn>
                <a:cxn ang="0">
                  <a:pos x="274" y="967"/>
                </a:cxn>
                <a:cxn ang="0">
                  <a:pos x="300" y="993"/>
                </a:cxn>
                <a:cxn ang="0">
                  <a:pos x="330" y="1021"/>
                </a:cxn>
                <a:cxn ang="0">
                  <a:pos x="364" y="1050"/>
                </a:cxn>
                <a:cxn ang="0">
                  <a:pos x="398" y="1074"/>
                </a:cxn>
                <a:cxn ang="0">
                  <a:pos x="431" y="1094"/>
                </a:cxn>
                <a:cxn ang="0">
                  <a:pos x="101" y="126"/>
                </a:cxn>
                <a:cxn ang="0">
                  <a:pos x="92" y="115"/>
                </a:cxn>
                <a:cxn ang="0">
                  <a:pos x="78" y="100"/>
                </a:cxn>
                <a:cxn ang="0">
                  <a:pos x="62" y="85"/>
                </a:cxn>
                <a:cxn ang="0">
                  <a:pos x="47" y="66"/>
                </a:cxn>
                <a:cxn ang="0">
                  <a:pos x="34" y="47"/>
                </a:cxn>
                <a:cxn ang="0">
                  <a:pos x="21" y="32"/>
                </a:cxn>
                <a:cxn ang="0">
                  <a:pos x="7" y="13"/>
                </a:cxn>
                <a:cxn ang="0">
                  <a:pos x="0" y="0"/>
                </a:cxn>
              </a:cxnLst>
              <a:rect l="0" t="0" r="r" b="b"/>
              <a:pathLst>
                <a:path w="431" h="1094">
                  <a:moveTo>
                    <a:pt x="0" y="0"/>
                  </a:moveTo>
                  <a:lnTo>
                    <a:pt x="222" y="906"/>
                  </a:lnTo>
                  <a:lnTo>
                    <a:pt x="233" y="920"/>
                  </a:lnTo>
                  <a:lnTo>
                    <a:pt x="251" y="940"/>
                  </a:lnTo>
                  <a:lnTo>
                    <a:pt x="274" y="967"/>
                  </a:lnTo>
                  <a:lnTo>
                    <a:pt x="300" y="993"/>
                  </a:lnTo>
                  <a:lnTo>
                    <a:pt x="330" y="1021"/>
                  </a:lnTo>
                  <a:lnTo>
                    <a:pt x="364" y="1050"/>
                  </a:lnTo>
                  <a:lnTo>
                    <a:pt x="398" y="1074"/>
                  </a:lnTo>
                  <a:lnTo>
                    <a:pt x="431" y="1094"/>
                  </a:lnTo>
                  <a:lnTo>
                    <a:pt x="101" y="126"/>
                  </a:lnTo>
                  <a:lnTo>
                    <a:pt x="92" y="115"/>
                  </a:lnTo>
                  <a:lnTo>
                    <a:pt x="78" y="100"/>
                  </a:lnTo>
                  <a:lnTo>
                    <a:pt x="62" y="85"/>
                  </a:lnTo>
                  <a:lnTo>
                    <a:pt x="47" y="66"/>
                  </a:lnTo>
                  <a:lnTo>
                    <a:pt x="34" y="47"/>
                  </a:lnTo>
                  <a:lnTo>
                    <a:pt x="21" y="32"/>
                  </a:lnTo>
                  <a:lnTo>
                    <a:pt x="7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2" name="Freeform 18"/>
            <p:cNvSpPr>
              <a:spLocks/>
            </p:cNvSpPr>
            <p:nvPr/>
          </p:nvSpPr>
          <p:spPr bwMode="auto">
            <a:xfrm>
              <a:off x="2413" y="2630"/>
              <a:ext cx="487" cy="505"/>
            </a:xfrm>
            <a:custGeom>
              <a:avLst/>
              <a:gdLst/>
              <a:ahLst/>
              <a:cxnLst>
                <a:cxn ang="0">
                  <a:pos x="246" y="608"/>
                </a:cxn>
                <a:cxn ang="0">
                  <a:pos x="128" y="574"/>
                </a:cxn>
                <a:cxn ang="0">
                  <a:pos x="54" y="514"/>
                </a:cxn>
                <a:cxn ang="0">
                  <a:pos x="15" y="433"/>
                </a:cxn>
                <a:cxn ang="0">
                  <a:pos x="0" y="341"/>
                </a:cxn>
                <a:cxn ang="0">
                  <a:pos x="5" y="244"/>
                </a:cxn>
                <a:cxn ang="0">
                  <a:pos x="20" y="152"/>
                </a:cxn>
                <a:cxn ang="0">
                  <a:pos x="39" y="69"/>
                </a:cxn>
                <a:cxn ang="0">
                  <a:pos x="52" y="0"/>
                </a:cxn>
                <a:cxn ang="0">
                  <a:pos x="81" y="13"/>
                </a:cxn>
                <a:cxn ang="0">
                  <a:pos x="107" y="24"/>
                </a:cxn>
                <a:cxn ang="0">
                  <a:pos x="136" y="35"/>
                </a:cxn>
                <a:cxn ang="0">
                  <a:pos x="165" y="39"/>
                </a:cxn>
                <a:cxn ang="0">
                  <a:pos x="193" y="48"/>
                </a:cxn>
                <a:cxn ang="0">
                  <a:pos x="225" y="52"/>
                </a:cxn>
                <a:cxn ang="0">
                  <a:pos x="253" y="56"/>
                </a:cxn>
                <a:cxn ang="0">
                  <a:pos x="283" y="58"/>
                </a:cxn>
                <a:cxn ang="0">
                  <a:pos x="332" y="58"/>
                </a:cxn>
                <a:cxn ang="0">
                  <a:pos x="382" y="58"/>
                </a:cxn>
                <a:cxn ang="0">
                  <a:pos x="431" y="56"/>
                </a:cxn>
                <a:cxn ang="0">
                  <a:pos x="478" y="50"/>
                </a:cxn>
                <a:cxn ang="0">
                  <a:pos x="529" y="45"/>
                </a:cxn>
                <a:cxn ang="0">
                  <a:pos x="576" y="39"/>
                </a:cxn>
                <a:cxn ang="0">
                  <a:pos x="623" y="37"/>
                </a:cxn>
                <a:cxn ang="0">
                  <a:pos x="667" y="35"/>
                </a:cxn>
                <a:cxn ang="0">
                  <a:pos x="711" y="35"/>
                </a:cxn>
                <a:cxn ang="0">
                  <a:pos x="754" y="39"/>
                </a:cxn>
                <a:cxn ang="0">
                  <a:pos x="795" y="45"/>
                </a:cxn>
                <a:cxn ang="0">
                  <a:pos x="835" y="56"/>
                </a:cxn>
                <a:cxn ang="0">
                  <a:pos x="874" y="74"/>
                </a:cxn>
                <a:cxn ang="0">
                  <a:pos x="908" y="95"/>
                </a:cxn>
                <a:cxn ang="0">
                  <a:pos x="942" y="123"/>
                </a:cxn>
                <a:cxn ang="0">
                  <a:pos x="973" y="157"/>
                </a:cxn>
                <a:cxn ang="0">
                  <a:pos x="973" y="1009"/>
                </a:cxn>
                <a:cxn ang="0">
                  <a:pos x="921" y="969"/>
                </a:cxn>
                <a:cxn ang="0">
                  <a:pos x="868" y="938"/>
                </a:cxn>
                <a:cxn ang="0">
                  <a:pos x="816" y="914"/>
                </a:cxn>
                <a:cxn ang="0">
                  <a:pos x="764" y="898"/>
                </a:cxn>
                <a:cxn ang="0">
                  <a:pos x="714" y="885"/>
                </a:cxn>
                <a:cxn ang="0">
                  <a:pos x="667" y="878"/>
                </a:cxn>
                <a:cxn ang="0">
                  <a:pos x="620" y="870"/>
                </a:cxn>
                <a:cxn ang="0">
                  <a:pos x="576" y="861"/>
                </a:cxn>
                <a:cxn ang="0">
                  <a:pos x="536" y="851"/>
                </a:cxn>
                <a:cxn ang="0">
                  <a:pos x="497" y="840"/>
                </a:cxn>
                <a:cxn ang="0">
                  <a:pos x="461" y="822"/>
                </a:cxn>
                <a:cxn ang="0">
                  <a:pos x="429" y="799"/>
                </a:cxn>
                <a:cxn ang="0">
                  <a:pos x="400" y="767"/>
                </a:cxn>
                <a:cxn ang="0">
                  <a:pos x="377" y="728"/>
                </a:cxn>
                <a:cxn ang="0">
                  <a:pos x="358" y="675"/>
                </a:cxn>
                <a:cxn ang="0">
                  <a:pos x="343" y="611"/>
                </a:cxn>
                <a:cxn ang="0">
                  <a:pos x="330" y="611"/>
                </a:cxn>
                <a:cxn ang="0">
                  <a:pos x="317" y="611"/>
                </a:cxn>
                <a:cxn ang="0">
                  <a:pos x="303" y="611"/>
                </a:cxn>
                <a:cxn ang="0">
                  <a:pos x="290" y="611"/>
                </a:cxn>
                <a:cxn ang="0">
                  <a:pos x="279" y="611"/>
                </a:cxn>
                <a:cxn ang="0">
                  <a:pos x="266" y="611"/>
                </a:cxn>
                <a:cxn ang="0">
                  <a:pos x="256" y="608"/>
                </a:cxn>
                <a:cxn ang="0">
                  <a:pos x="246" y="608"/>
                </a:cxn>
              </a:cxnLst>
              <a:rect l="0" t="0" r="r" b="b"/>
              <a:pathLst>
                <a:path w="973" h="1009">
                  <a:moveTo>
                    <a:pt x="246" y="608"/>
                  </a:moveTo>
                  <a:lnTo>
                    <a:pt x="128" y="574"/>
                  </a:lnTo>
                  <a:lnTo>
                    <a:pt x="54" y="514"/>
                  </a:lnTo>
                  <a:lnTo>
                    <a:pt x="15" y="433"/>
                  </a:lnTo>
                  <a:lnTo>
                    <a:pt x="0" y="341"/>
                  </a:lnTo>
                  <a:lnTo>
                    <a:pt x="5" y="244"/>
                  </a:lnTo>
                  <a:lnTo>
                    <a:pt x="20" y="152"/>
                  </a:lnTo>
                  <a:lnTo>
                    <a:pt x="39" y="69"/>
                  </a:lnTo>
                  <a:lnTo>
                    <a:pt x="52" y="0"/>
                  </a:lnTo>
                  <a:lnTo>
                    <a:pt x="81" y="13"/>
                  </a:lnTo>
                  <a:lnTo>
                    <a:pt x="107" y="24"/>
                  </a:lnTo>
                  <a:lnTo>
                    <a:pt x="136" y="35"/>
                  </a:lnTo>
                  <a:lnTo>
                    <a:pt x="165" y="39"/>
                  </a:lnTo>
                  <a:lnTo>
                    <a:pt x="193" y="48"/>
                  </a:lnTo>
                  <a:lnTo>
                    <a:pt x="225" y="52"/>
                  </a:lnTo>
                  <a:lnTo>
                    <a:pt x="253" y="56"/>
                  </a:lnTo>
                  <a:lnTo>
                    <a:pt x="283" y="58"/>
                  </a:lnTo>
                  <a:lnTo>
                    <a:pt x="332" y="58"/>
                  </a:lnTo>
                  <a:lnTo>
                    <a:pt x="382" y="58"/>
                  </a:lnTo>
                  <a:lnTo>
                    <a:pt x="431" y="56"/>
                  </a:lnTo>
                  <a:lnTo>
                    <a:pt x="478" y="50"/>
                  </a:lnTo>
                  <a:lnTo>
                    <a:pt x="529" y="45"/>
                  </a:lnTo>
                  <a:lnTo>
                    <a:pt x="576" y="39"/>
                  </a:lnTo>
                  <a:lnTo>
                    <a:pt x="623" y="37"/>
                  </a:lnTo>
                  <a:lnTo>
                    <a:pt x="667" y="35"/>
                  </a:lnTo>
                  <a:lnTo>
                    <a:pt x="711" y="35"/>
                  </a:lnTo>
                  <a:lnTo>
                    <a:pt x="754" y="39"/>
                  </a:lnTo>
                  <a:lnTo>
                    <a:pt x="795" y="45"/>
                  </a:lnTo>
                  <a:lnTo>
                    <a:pt x="835" y="56"/>
                  </a:lnTo>
                  <a:lnTo>
                    <a:pt x="874" y="74"/>
                  </a:lnTo>
                  <a:lnTo>
                    <a:pt x="908" y="95"/>
                  </a:lnTo>
                  <a:lnTo>
                    <a:pt x="942" y="123"/>
                  </a:lnTo>
                  <a:lnTo>
                    <a:pt x="973" y="157"/>
                  </a:lnTo>
                  <a:lnTo>
                    <a:pt x="973" y="1009"/>
                  </a:lnTo>
                  <a:lnTo>
                    <a:pt x="921" y="969"/>
                  </a:lnTo>
                  <a:lnTo>
                    <a:pt x="868" y="938"/>
                  </a:lnTo>
                  <a:lnTo>
                    <a:pt x="816" y="914"/>
                  </a:lnTo>
                  <a:lnTo>
                    <a:pt x="764" y="898"/>
                  </a:lnTo>
                  <a:lnTo>
                    <a:pt x="714" y="885"/>
                  </a:lnTo>
                  <a:lnTo>
                    <a:pt x="667" y="878"/>
                  </a:lnTo>
                  <a:lnTo>
                    <a:pt x="620" y="870"/>
                  </a:lnTo>
                  <a:lnTo>
                    <a:pt x="576" y="861"/>
                  </a:lnTo>
                  <a:lnTo>
                    <a:pt x="536" y="851"/>
                  </a:lnTo>
                  <a:lnTo>
                    <a:pt x="497" y="840"/>
                  </a:lnTo>
                  <a:lnTo>
                    <a:pt x="461" y="822"/>
                  </a:lnTo>
                  <a:lnTo>
                    <a:pt x="429" y="799"/>
                  </a:lnTo>
                  <a:lnTo>
                    <a:pt x="400" y="767"/>
                  </a:lnTo>
                  <a:lnTo>
                    <a:pt x="377" y="728"/>
                  </a:lnTo>
                  <a:lnTo>
                    <a:pt x="358" y="675"/>
                  </a:lnTo>
                  <a:lnTo>
                    <a:pt x="343" y="611"/>
                  </a:lnTo>
                  <a:lnTo>
                    <a:pt x="330" y="611"/>
                  </a:lnTo>
                  <a:lnTo>
                    <a:pt x="317" y="611"/>
                  </a:lnTo>
                  <a:lnTo>
                    <a:pt x="303" y="611"/>
                  </a:lnTo>
                  <a:lnTo>
                    <a:pt x="290" y="611"/>
                  </a:lnTo>
                  <a:lnTo>
                    <a:pt x="279" y="611"/>
                  </a:lnTo>
                  <a:lnTo>
                    <a:pt x="266" y="611"/>
                  </a:lnTo>
                  <a:lnTo>
                    <a:pt x="256" y="608"/>
                  </a:lnTo>
                  <a:lnTo>
                    <a:pt x="246" y="6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3" name="Freeform 19"/>
            <p:cNvSpPr>
              <a:spLocks/>
            </p:cNvSpPr>
            <p:nvPr/>
          </p:nvSpPr>
          <p:spPr bwMode="auto">
            <a:xfrm>
              <a:off x="2419" y="2883"/>
              <a:ext cx="210" cy="1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28"/>
                </a:cxn>
                <a:cxn ang="0">
                  <a:pos x="47" y="55"/>
                </a:cxn>
                <a:cxn ang="0">
                  <a:pos x="77" y="79"/>
                </a:cxn>
                <a:cxn ang="0">
                  <a:pos x="114" y="96"/>
                </a:cxn>
                <a:cxn ang="0">
                  <a:pos x="159" y="115"/>
                </a:cxn>
                <a:cxn ang="0">
                  <a:pos x="203" y="126"/>
                </a:cxn>
                <a:cxn ang="0">
                  <a:pos x="255" y="133"/>
                </a:cxn>
                <a:cxn ang="0">
                  <a:pos x="308" y="133"/>
                </a:cxn>
                <a:cxn ang="0">
                  <a:pos x="311" y="154"/>
                </a:cxn>
                <a:cxn ang="0">
                  <a:pos x="315" y="180"/>
                </a:cxn>
                <a:cxn ang="0">
                  <a:pos x="324" y="204"/>
                </a:cxn>
                <a:cxn ang="0">
                  <a:pos x="334" y="229"/>
                </a:cxn>
                <a:cxn ang="0">
                  <a:pos x="347" y="259"/>
                </a:cxn>
                <a:cxn ang="0">
                  <a:pos x="368" y="282"/>
                </a:cxn>
                <a:cxn ang="0">
                  <a:pos x="392" y="308"/>
                </a:cxn>
                <a:cxn ang="0">
                  <a:pos x="420" y="329"/>
                </a:cxn>
                <a:cxn ang="0">
                  <a:pos x="379" y="321"/>
                </a:cxn>
                <a:cxn ang="0">
                  <a:pos x="339" y="314"/>
                </a:cxn>
                <a:cxn ang="0">
                  <a:pos x="302" y="304"/>
                </a:cxn>
                <a:cxn ang="0">
                  <a:pos x="266" y="291"/>
                </a:cxn>
                <a:cxn ang="0">
                  <a:pos x="229" y="274"/>
                </a:cxn>
                <a:cxn ang="0">
                  <a:pos x="198" y="259"/>
                </a:cxn>
                <a:cxn ang="0">
                  <a:pos x="167" y="240"/>
                </a:cxn>
                <a:cxn ang="0">
                  <a:pos x="137" y="220"/>
                </a:cxn>
                <a:cxn ang="0">
                  <a:pos x="112" y="199"/>
                </a:cxn>
                <a:cxn ang="0">
                  <a:pos x="86" y="175"/>
                </a:cxn>
                <a:cxn ang="0">
                  <a:pos x="64" y="152"/>
                </a:cxn>
                <a:cxn ang="0">
                  <a:pos x="47" y="122"/>
                </a:cxn>
                <a:cxn ang="0">
                  <a:pos x="30" y="96"/>
                </a:cxn>
                <a:cxn ang="0">
                  <a:pos x="17" y="65"/>
                </a:cxn>
                <a:cxn ang="0">
                  <a:pos x="7" y="34"/>
                </a:cxn>
                <a:cxn ang="0">
                  <a:pos x="0" y="0"/>
                </a:cxn>
              </a:cxnLst>
              <a:rect l="0" t="0" r="r" b="b"/>
              <a:pathLst>
                <a:path w="420" h="329">
                  <a:moveTo>
                    <a:pt x="0" y="0"/>
                  </a:moveTo>
                  <a:lnTo>
                    <a:pt x="20" y="28"/>
                  </a:lnTo>
                  <a:lnTo>
                    <a:pt x="47" y="55"/>
                  </a:lnTo>
                  <a:lnTo>
                    <a:pt x="77" y="79"/>
                  </a:lnTo>
                  <a:lnTo>
                    <a:pt x="114" y="96"/>
                  </a:lnTo>
                  <a:lnTo>
                    <a:pt x="159" y="115"/>
                  </a:lnTo>
                  <a:lnTo>
                    <a:pt x="203" y="126"/>
                  </a:lnTo>
                  <a:lnTo>
                    <a:pt x="255" y="133"/>
                  </a:lnTo>
                  <a:lnTo>
                    <a:pt x="308" y="133"/>
                  </a:lnTo>
                  <a:lnTo>
                    <a:pt x="311" y="154"/>
                  </a:lnTo>
                  <a:lnTo>
                    <a:pt x="315" y="180"/>
                  </a:lnTo>
                  <a:lnTo>
                    <a:pt x="324" y="204"/>
                  </a:lnTo>
                  <a:lnTo>
                    <a:pt x="334" y="229"/>
                  </a:lnTo>
                  <a:lnTo>
                    <a:pt x="347" y="259"/>
                  </a:lnTo>
                  <a:lnTo>
                    <a:pt x="368" y="282"/>
                  </a:lnTo>
                  <a:lnTo>
                    <a:pt x="392" y="308"/>
                  </a:lnTo>
                  <a:lnTo>
                    <a:pt x="420" y="329"/>
                  </a:lnTo>
                  <a:lnTo>
                    <a:pt x="379" y="321"/>
                  </a:lnTo>
                  <a:lnTo>
                    <a:pt x="339" y="314"/>
                  </a:lnTo>
                  <a:lnTo>
                    <a:pt x="302" y="304"/>
                  </a:lnTo>
                  <a:lnTo>
                    <a:pt x="266" y="291"/>
                  </a:lnTo>
                  <a:lnTo>
                    <a:pt x="229" y="274"/>
                  </a:lnTo>
                  <a:lnTo>
                    <a:pt x="198" y="259"/>
                  </a:lnTo>
                  <a:lnTo>
                    <a:pt x="167" y="240"/>
                  </a:lnTo>
                  <a:lnTo>
                    <a:pt x="137" y="220"/>
                  </a:lnTo>
                  <a:lnTo>
                    <a:pt x="112" y="199"/>
                  </a:lnTo>
                  <a:lnTo>
                    <a:pt x="86" y="175"/>
                  </a:lnTo>
                  <a:lnTo>
                    <a:pt x="64" y="152"/>
                  </a:lnTo>
                  <a:lnTo>
                    <a:pt x="47" y="122"/>
                  </a:lnTo>
                  <a:lnTo>
                    <a:pt x="30" y="96"/>
                  </a:lnTo>
                  <a:lnTo>
                    <a:pt x="17" y="65"/>
                  </a:lnTo>
                  <a:lnTo>
                    <a:pt x="7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4" name="Freeform 20"/>
            <p:cNvSpPr>
              <a:spLocks/>
            </p:cNvSpPr>
            <p:nvPr/>
          </p:nvSpPr>
          <p:spPr bwMode="auto">
            <a:xfrm>
              <a:off x="2295" y="2648"/>
              <a:ext cx="449" cy="484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251" y="4"/>
                </a:cxn>
                <a:cxn ang="0">
                  <a:pos x="63" y="764"/>
                </a:cxn>
                <a:cxn ang="0">
                  <a:pos x="84" y="805"/>
                </a:cxn>
                <a:cxn ang="0">
                  <a:pos x="112" y="839"/>
                </a:cxn>
                <a:cxn ang="0">
                  <a:pos x="144" y="869"/>
                </a:cxn>
                <a:cxn ang="0">
                  <a:pos x="183" y="887"/>
                </a:cxn>
                <a:cxn ang="0">
                  <a:pos x="225" y="899"/>
                </a:cxn>
                <a:cxn ang="0">
                  <a:pos x="270" y="908"/>
                </a:cxn>
                <a:cxn ang="0">
                  <a:pos x="317" y="912"/>
                </a:cxn>
                <a:cxn ang="0">
                  <a:pos x="367" y="910"/>
                </a:cxn>
                <a:cxn ang="0">
                  <a:pos x="416" y="905"/>
                </a:cxn>
                <a:cxn ang="0">
                  <a:pos x="468" y="899"/>
                </a:cxn>
                <a:cxn ang="0">
                  <a:pos x="519" y="890"/>
                </a:cxn>
                <a:cxn ang="0">
                  <a:pos x="568" y="879"/>
                </a:cxn>
                <a:cxn ang="0">
                  <a:pos x="618" y="869"/>
                </a:cxn>
                <a:cxn ang="0">
                  <a:pos x="662" y="858"/>
                </a:cxn>
                <a:cxn ang="0">
                  <a:pos x="707" y="848"/>
                </a:cxn>
                <a:cxn ang="0">
                  <a:pos x="746" y="839"/>
                </a:cxn>
                <a:cxn ang="0">
                  <a:pos x="765" y="843"/>
                </a:cxn>
                <a:cxn ang="0">
                  <a:pos x="783" y="845"/>
                </a:cxn>
                <a:cxn ang="0">
                  <a:pos x="801" y="845"/>
                </a:cxn>
                <a:cxn ang="0">
                  <a:pos x="819" y="848"/>
                </a:cxn>
                <a:cxn ang="0">
                  <a:pos x="835" y="852"/>
                </a:cxn>
                <a:cxn ang="0">
                  <a:pos x="853" y="856"/>
                </a:cxn>
                <a:cxn ang="0">
                  <a:pos x="874" y="861"/>
                </a:cxn>
                <a:cxn ang="0">
                  <a:pos x="898" y="865"/>
                </a:cxn>
                <a:cxn ang="0">
                  <a:pos x="827" y="865"/>
                </a:cxn>
                <a:cxn ang="0">
                  <a:pos x="759" y="871"/>
                </a:cxn>
                <a:cxn ang="0">
                  <a:pos x="699" y="879"/>
                </a:cxn>
                <a:cxn ang="0">
                  <a:pos x="644" y="890"/>
                </a:cxn>
                <a:cxn ang="0">
                  <a:pos x="592" y="903"/>
                </a:cxn>
                <a:cxn ang="0">
                  <a:pos x="542" y="916"/>
                </a:cxn>
                <a:cxn ang="0">
                  <a:pos x="492" y="929"/>
                </a:cxn>
                <a:cxn ang="0">
                  <a:pos x="445" y="942"/>
                </a:cxn>
                <a:cxn ang="0">
                  <a:pos x="397" y="952"/>
                </a:cxn>
                <a:cxn ang="0">
                  <a:pos x="350" y="963"/>
                </a:cxn>
                <a:cxn ang="0">
                  <a:pos x="301" y="968"/>
                </a:cxn>
                <a:cxn ang="0">
                  <a:pos x="249" y="968"/>
                </a:cxn>
                <a:cxn ang="0">
                  <a:pos x="194" y="965"/>
                </a:cxn>
                <a:cxn ang="0">
                  <a:pos x="134" y="955"/>
                </a:cxn>
                <a:cxn ang="0">
                  <a:pos x="71" y="937"/>
                </a:cxn>
                <a:cxn ang="0">
                  <a:pos x="0" y="912"/>
                </a:cxn>
                <a:cxn ang="0">
                  <a:pos x="225" y="0"/>
                </a:cxn>
              </a:cxnLst>
              <a:rect l="0" t="0" r="r" b="b"/>
              <a:pathLst>
                <a:path w="898" h="968">
                  <a:moveTo>
                    <a:pt x="225" y="0"/>
                  </a:moveTo>
                  <a:lnTo>
                    <a:pt x="251" y="4"/>
                  </a:lnTo>
                  <a:lnTo>
                    <a:pt x="63" y="764"/>
                  </a:lnTo>
                  <a:lnTo>
                    <a:pt x="84" y="805"/>
                  </a:lnTo>
                  <a:lnTo>
                    <a:pt x="112" y="839"/>
                  </a:lnTo>
                  <a:lnTo>
                    <a:pt x="144" y="869"/>
                  </a:lnTo>
                  <a:lnTo>
                    <a:pt x="183" y="887"/>
                  </a:lnTo>
                  <a:lnTo>
                    <a:pt x="225" y="899"/>
                  </a:lnTo>
                  <a:lnTo>
                    <a:pt x="270" y="908"/>
                  </a:lnTo>
                  <a:lnTo>
                    <a:pt x="317" y="912"/>
                  </a:lnTo>
                  <a:lnTo>
                    <a:pt x="367" y="910"/>
                  </a:lnTo>
                  <a:lnTo>
                    <a:pt x="416" y="905"/>
                  </a:lnTo>
                  <a:lnTo>
                    <a:pt x="468" y="899"/>
                  </a:lnTo>
                  <a:lnTo>
                    <a:pt x="519" y="890"/>
                  </a:lnTo>
                  <a:lnTo>
                    <a:pt x="568" y="879"/>
                  </a:lnTo>
                  <a:lnTo>
                    <a:pt x="618" y="869"/>
                  </a:lnTo>
                  <a:lnTo>
                    <a:pt x="662" y="858"/>
                  </a:lnTo>
                  <a:lnTo>
                    <a:pt x="707" y="848"/>
                  </a:lnTo>
                  <a:lnTo>
                    <a:pt x="746" y="839"/>
                  </a:lnTo>
                  <a:lnTo>
                    <a:pt x="765" y="843"/>
                  </a:lnTo>
                  <a:lnTo>
                    <a:pt x="783" y="845"/>
                  </a:lnTo>
                  <a:lnTo>
                    <a:pt x="801" y="845"/>
                  </a:lnTo>
                  <a:lnTo>
                    <a:pt x="819" y="848"/>
                  </a:lnTo>
                  <a:lnTo>
                    <a:pt x="835" y="852"/>
                  </a:lnTo>
                  <a:lnTo>
                    <a:pt x="853" y="856"/>
                  </a:lnTo>
                  <a:lnTo>
                    <a:pt x="874" y="861"/>
                  </a:lnTo>
                  <a:lnTo>
                    <a:pt x="898" y="865"/>
                  </a:lnTo>
                  <a:lnTo>
                    <a:pt x="827" y="865"/>
                  </a:lnTo>
                  <a:lnTo>
                    <a:pt x="759" y="871"/>
                  </a:lnTo>
                  <a:lnTo>
                    <a:pt x="699" y="879"/>
                  </a:lnTo>
                  <a:lnTo>
                    <a:pt x="644" y="890"/>
                  </a:lnTo>
                  <a:lnTo>
                    <a:pt x="592" y="903"/>
                  </a:lnTo>
                  <a:lnTo>
                    <a:pt x="542" y="916"/>
                  </a:lnTo>
                  <a:lnTo>
                    <a:pt x="492" y="929"/>
                  </a:lnTo>
                  <a:lnTo>
                    <a:pt x="445" y="942"/>
                  </a:lnTo>
                  <a:lnTo>
                    <a:pt x="397" y="952"/>
                  </a:lnTo>
                  <a:lnTo>
                    <a:pt x="350" y="963"/>
                  </a:lnTo>
                  <a:lnTo>
                    <a:pt x="301" y="968"/>
                  </a:lnTo>
                  <a:lnTo>
                    <a:pt x="249" y="968"/>
                  </a:lnTo>
                  <a:lnTo>
                    <a:pt x="194" y="965"/>
                  </a:lnTo>
                  <a:lnTo>
                    <a:pt x="134" y="955"/>
                  </a:lnTo>
                  <a:lnTo>
                    <a:pt x="71" y="937"/>
                  </a:lnTo>
                  <a:lnTo>
                    <a:pt x="0" y="912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5" name="Freeform 21"/>
            <p:cNvSpPr>
              <a:spLocks/>
            </p:cNvSpPr>
            <p:nvPr/>
          </p:nvSpPr>
          <p:spPr bwMode="auto">
            <a:xfrm>
              <a:off x="2911" y="2633"/>
              <a:ext cx="157" cy="509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50" y="126"/>
                </a:cxn>
                <a:cxn ang="0">
                  <a:pos x="94" y="90"/>
                </a:cxn>
                <a:cxn ang="0">
                  <a:pos x="137" y="60"/>
                </a:cxn>
                <a:cxn ang="0">
                  <a:pos x="176" y="37"/>
                </a:cxn>
                <a:cxn ang="0">
                  <a:pos x="212" y="21"/>
                </a:cxn>
                <a:cxn ang="0">
                  <a:pos x="249" y="8"/>
                </a:cxn>
                <a:cxn ang="0">
                  <a:pos x="283" y="4"/>
                </a:cxn>
                <a:cxn ang="0">
                  <a:pos x="315" y="0"/>
                </a:cxn>
                <a:cxn ang="0">
                  <a:pos x="315" y="878"/>
                </a:cxn>
                <a:cxn ang="0">
                  <a:pos x="278" y="882"/>
                </a:cxn>
                <a:cxn ang="0">
                  <a:pos x="242" y="891"/>
                </a:cxn>
                <a:cxn ang="0">
                  <a:pos x="202" y="904"/>
                </a:cxn>
                <a:cxn ang="0">
                  <a:pos x="163" y="917"/>
                </a:cxn>
                <a:cxn ang="0">
                  <a:pos x="124" y="935"/>
                </a:cxn>
                <a:cxn ang="0">
                  <a:pos x="81" y="959"/>
                </a:cxn>
                <a:cxn ang="0">
                  <a:pos x="43" y="987"/>
                </a:cxn>
                <a:cxn ang="0">
                  <a:pos x="0" y="1019"/>
                </a:cxn>
                <a:cxn ang="0">
                  <a:pos x="0" y="171"/>
                </a:cxn>
              </a:cxnLst>
              <a:rect l="0" t="0" r="r" b="b"/>
              <a:pathLst>
                <a:path w="315" h="1019">
                  <a:moveTo>
                    <a:pt x="0" y="171"/>
                  </a:moveTo>
                  <a:lnTo>
                    <a:pt x="50" y="126"/>
                  </a:lnTo>
                  <a:lnTo>
                    <a:pt x="94" y="90"/>
                  </a:lnTo>
                  <a:lnTo>
                    <a:pt x="137" y="60"/>
                  </a:lnTo>
                  <a:lnTo>
                    <a:pt x="176" y="37"/>
                  </a:lnTo>
                  <a:lnTo>
                    <a:pt x="212" y="21"/>
                  </a:lnTo>
                  <a:lnTo>
                    <a:pt x="249" y="8"/>
                  </a:lnTo>
                  <a:lnTo>
                    <a:pt x="283" y="4"/>
                  </a:lnTo>
                  <a:lnTo>
                    <a:pt x="315" y="0"/>
                  </a:lnTo>
                  <a:lnTo>
                    <a:pt x="315" y="878"/>
                  </a:lnTo>
                  <a:lnTo>
                    <a:pt x="278" y="882"/>
                  </a:lnTo>
                  <a:lnTo>
                    <a:pt x="242" y="891"/>
                  </a:lnTo>
                  <a:lnTo>
                    <a:pt x="202" y="904"/>
                  </a:lnTo>
                  <a:lnTo>
                    <a:pt x="163" y="917"/>
                  </a:lnTo>
                  <a:lnTo>
                    <a:pt x="124" y="935"/>
                  </a:lnTo>
                  <a:lnTo>
                    <a:pt x="81" y="959"/>
                  </a:lnTo>
                  <a:lnTo>
                    <a:pt x="43" y="987"/>
                  </a:lnTo>
                  <a:lnTo>
                    <a:pt x="0" y="1019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6" name="Freeform 22"/>
            <p:cNvSpPr>
              <a:spLocks/>
            </p:cNvSpPr>
            <p:nvPr/>
          </p:nvSpPr>
          <p:spPr bwMode="auto">
            <a:xfrm>
              <a:off x="2413" y="2630"/>
              <a:ext cx="142" cy="304"/>
            </a:xfrm>
            <a:custGeom>
              <a:avLst/>
              <a:gdLst/>
              <a:ahLst/>
              <a:cxnLst>
                <a:cxn ang="0">
                  <a:pos x="283" y="58"/>
                </a:cxn>
                <a:cxn ang="0">
                  <a:pos x="253" y="56"/>
                </a:cxn>
                <a:cxn ang="0">
                  <a:pos x="225" y="52"/>
                </a:cxn>
                <a:cxn ang="0">
                  <a:pos x="193" y="48"/>
                </a:cxn>
                <a:cxn ang="0">
                  <a:pos x="165" y="39"/>
                </a:cxn>
                <a:cxn ang="0">
                  <a:pos x="136" y="35"/>
                </a:cxn>
                <a:cxn ang="0">
                  <a:pos x="107" y="24"/>
                </a:cxn>
                <a:cxn ang="0">
                  <a:pos x="81" y="13"/>
                </a:cxn>
                <a:cxn ang="0">
                  <a:pos x="52" y="0"/>
                </a:cxn>
                <a:cxn ang="0">
                  <a:pos x="39" y="69"/>
                </a:cxn>
                <a:cxn ang="0">
                  <a:pos x="20" y="152"/>
                </a:cxn>
                <a:cxn ang="0">
                  <a:pos x="5" y="244"/>
                </a:cxn>
                <a:cxn ang="0">
                  <a:pos x="0" y="341"/>
                </a:cxn>
                <a:cxn ang="0">
                  <a:pos x="15" y="433"/>
                </a:cxn>
                <a:cxn ang="0">
                  <a:pos x="54" y="514"/>
                </a:cxn>
                <a:cxn ang="0">
                  <a:pos x="128" y="574"/>
                </a:cxn>
                <a:cxn ang="0">
                  <a:pos x="246" y="608"/>
                </a:cxn>
                <a:cxn ang="0">
                  <a:pos x="283" y="58"/>
                </a:cxn>
              </a:cxnLst>
              <a:rect l="0" t="0" r="r" b="b"/>
              <a:pathLst>
                <a:path w="283" h="608">
                  <a:moveTo>
                    <a:pt x="283" y="58"/>
                  </a:moveTo>
                  <a:lnTo>
                    <a:pt x="253" y="56"/>
                  </a:lnTo>
                  <a:lnTo>
                    <a:pt x="225" y="52"/>
                  </a:lnTo>
                  <a:lnTo>
                    <a:pt x="193" y="48"/>
                  </a:lnTo>
                  <a:lnTo>
                    <a:pt x="165" y="39"/>
                  </a:lnTo>
                  <a:lnTo>
                    <a:pt x="136" y="35"/>
                  </a:lnTo>
                  <a:lnTo>
                    <a:pt x="107" y="24"/>
                  </a:lnTo>
                  <a:lnTo>
                    <a:pt x="81" y="13"/>
                  </a:lnTo>
                  <a:lnTo>
                    <a:pt x="52" y="0"/>
                  </a:lnTo>
                  <a:lnTo>
                    <a:pt x="39" y="69"/>
                  </a:lnTo>
                  <a:lnTo>
                    <a:pt x="20" y="152"/>
                  </a:lnTo>
                  <a:lnTo>
                    <a:pt x="5" y="244"/>
                  </a:lnTo>
                  <a:lnTo>
                    <a:pt x="0" y="341"/>
                  </a:lnTo>
                  <a:lnTo>
                    <a:pt x="15" y="433"/>
                  </a:lnTo>
                  <a:lnTo>
                    <a:pt x="54" y="514"/>
                  </a:lnTo>
                  <a:lnTo>
                    <a:pt x="128" y="574"/>
                  </a:lnTo>
                  <a:lnTo>
                    <a:pt x="246" y="608"/>
                  </a:lnTo>
                  <a:lnTo>
                    <a:pt x="283" y="58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7" name="Freeform 23"/>
            <p:cNvSpPr>
              <a:spLocks/>
            </p:cNvSpPr>
            <p:nvPr/>
          </p:nvSpPr>
          <p:spPr bwMode="auto">
            <a:xfrm>
              <a:off x="2341" y="2786"/>
              <a:ext cx="314" cy="306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113" y="38"/>
                </a:cxn>
                <a:cxn ang="0">
                  <a:pos x="98" y="100"/>
                </a:cxn>
                <a:cxn ang="0">
                  <a:pos x="77" y="179"/>
                </a:cxn>
                <a:cxn ang="0">
                  <a:pos x="55" y="265"/>
                </a:cxn>
                <a:cxn ang="0">
                  <a:pos x="34" y="347"/>
                </a:cxn>
                <a:cxn ang="0">
                  <a:pos x="17" y="417"/>
                </a:cxn>
                <a:cxn ang="0">
                  <a:pos x="6" y="467"/>
                </a:cxn>
                <a:cxn ang="0">
                  <a:pos x="0" y="486"/>
                </a:cxn>
                <a:cxn ang="0">
                  <a:pos x="21" y="524"/>
                </a:cxn>
                <a:cxn ang="0">
                  <a:pos x="51" y="556"/>
                </a:cxn>
                <a:cxn ang="0">
                  <a:pos x="85" y="580"/>
                </a:cxn>
                <a:cxn ang="0">
                  <a:pos x="124" y="595"/>
                </a:cxn>
                <a:cxn ang="0">
                  <a:pos x="169" y="606"/>
                </a:cxn>
                <a:cxn ang="0">
                  <a:pos x="216" y="611"/>
                </a:cxn>
                <a:cxn ang="0">
                  <a:pos x="265" y="611"/>
                </a:cxn>
                <a:cxn ang="0">
                  <a:pos x="315" y="608"/>
                </a:cxn>
                <a:cxn ang="0">
                  <a:pos x="368" y="603"/>
                </a:cxn>
                <a:cxn ang="0">
                  <a:pos x="417" y="595"/>
                </a:cxn>
                <a:cxn ang="0">
                  <a:pos x="464" y="587"/>
                </a:cxn>
                <a:cxn ang="0">
                  <a:pos x="506" y="576"/>
                </a:cxn>
                <a:cxn ang="0">
                  <a:pos x="548" y="569"/>
                </a:cxn>
                <a:cxn ang="0">
                  <a:pos x="582" y="563"/>
                </a:cxn>
                <a:cxn ang="0">
                  <a:pos x="608" y="559"/>
                </a:cxn>
                <a:cxn ang="0">
                  <a:pos x="629" y="556"/>
                </a:cxn>
                <a:cxn ang="0">
                  <a:pos x="569" y="548"/>
                </a:cxn>
                <a:cxn ang="0">
                  <a:pos x="511" y="537"/>
                </a:cxn>
                <a:cxn ang="0">
                  <a:pos x="456" y="524"/>
                </a:cxn>
                <a:cxn ang="0">
                  <a:pos x="404" y="506"/>
                </a:cxn>
                <a:cxn ang="0">
                  <a:pos x="357" y="488"/>
                </a:cxn>
                <a:cxn ang="0">
                  <a:pos x="312" y="464"/>
                </a:cxn>
                <a:cxn ang="0">
                  <a:pos x="273" y="438"/>
                </a:cxn>
                <a:cxn ang="0">
                  <a:pos x="239" y="407"/>
                </a:cxn>
                <a:cxn ang="0">
                  <a:pos x="205" y="373"/>
                </a:cxn>
                <a:cxn ang="0">
                  <a:pos x="179" y="334"/>
                </a:cxn>
                <a:cxn ang="0">
                  <a:pos x="158" y="291"/>
                </a:cxn>
                <a:cxn ang="0">
                  <a:pos x="139" y="242"/>
                </a:cxn>
                <a:cxn ang="0">
                  <a:pos x="126" y="189"/>
                </a:cxn>
                <a:cxn ang="0">
                  <a:pos x="118" y="132"/>
                </a:cxn>
                <a:cxn ang="0">
                  <a:pos x="118" y="69"/>
                </a:cxn>
                <a:cxn ang="0">
                  <a:pos x="121" y="0"/>
                </a:cxn>
              </a:cxnLst>
              <a:rect l="0" t="0" r="r" b="b"/>
              <a:pathLst>
                <a:path w="629" h="611">
                  <a:moveTo>
                    <a:pt x="121" y="0"/>
                  </a:moveTo>
                  <a:lnTo>
                    <a:pt x="113" y="38"/>
                  </a:lnTo>
                  <a:lnTo>
                    <a:pt x="98" y="100"/>
                  </a:lnTo>
                  <a:lnTo>
                    <a:pt x="77" y="179"/>
                  </a:lnTo>
                  <a:lnTo>
                    <a:pt x="55" y="265"/>
                  </a:lnTo>
                  <a:lnTo>
                    <a:pt x="34" y="347"/>
                  </a:lnTo>
                  <a:lnTo>
                    <a:pt x="17" y="417"/>
                  </a:lnTo>
                  <a:lnTo>
                    <a:pt x="6" y="467"/>
                  </a:lnTo>
                  <a:lnTo>
                    <a:pt x="0" y="486"/>
                  </a:lnTo>
                  <a:lnTo>
                    <a:pt x="21" y="524"/>
                  </a:lnTo>
                  <a:lnTo>
                    <a:pt x="51" y="556"/>
                  </a:lnTo>
                  <a:lnTo>
                    <a:pt x="85" y="580"/>
                  </a:lnTo>
                  <a:lnTo>
                    <a:pt x="124" y="595"/>
                  </a:lnTo>
                  <a:lnTo>
                    <a:pt x="169" y="606"/>
                  </a:lnTo>
                  <a:lnTo>
                    <a:pt x="216" y="611"/>
                  </a:lnTo>
                  <a:lnTo>
                    <a:pt x="265" y="611"/>
                  </a:lnTo>
                  <a:lnTo>
                    <a:pt x="315" y="608"/>
                  </a:lnTo>
                  <a:lnTo>
                    <a:pt x="368" y="603"/>
                  </a:lnTo>
                  <a:lnTo>
                    <a:pt x="417" y="595"/>
                  </a:lnTo>
                  <a:lnTo>
                    <a:pt x="464" y="587"/>
                  </a:lnTo>
                  <a:lnTo>
                    <a:pt x="506" y="576"/>
                  </a:lnTo>
                  <a:lnTo>
                    <a:pt x="548" y="569"/>
                  </a:lnTo>
                  <a:lnTo>
                    <a:pt x="582" y="563"/>
                  </a:lnTo>
                  <a:lnTo>
                    <a:pt x="608" y="559"/>
                  </a:lnTo>
                  <a:lnTo>
                    <a:pt x="629" y="556"/>
                  </a:lnTo>
                  <a:lnTo>
                    <a:pt x="569" y="548"/>
                  </a:lnTo>
                  <a:lnTo>
                    <a:pt x="511" y="537"/>
                  </a:lnTo>
                  <a:lnTo>
                    <a:pt x="456" y="524"/>
                  </a:lnTo>
                  <a:lnTo>
                    <a:pt x="404" y="506"/>
                  </a:lnTo>
                  <a:lnTo>
                    <a:pt x="357" y="488"/>
                  </a:lnTo>
                  <a:lnTo>
                    <a:pt x="312" y="464"/>
                  </a:lnTo>
                  <a:lnTo>
                    <a:pt x="273" y="438"/>
                  </a:lnTo>
                  <a:lnTo>
                    <a:pt x="239" y="407"/>
                  </a:lnTo>
                  <a:lnTo>
                    <a:pt x="205" y="373"/>
                  </a:lnTo>
                  <a:lnTo>
                    <a:pt x="179" y="334"/>
                  </a:lnTo>
                  <a:lnTo>
                    <a:pt x="158" y="291"/>
                  </a:lnTo>
                  <a:lnTo>
                    <a:pt x="139" y="242"/>
                  </a:lnTo>
                  <a:lnTo>
                    <a:pt x="126" y="189"/>
                  </a:lnTo>
                  <a:lnTo>
                    <a:pt x="118" y="132"/>
                  </a:lnTo>
                  <a:lnTo>
                    <a:pt x="118" y="69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728" name="Picture 24" descr="Hoa tim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962400"/>
            <a:ext cx="3048000" cy="2057400"/>
          </a:xfrm>
          <a:prstGeom prst="rect">
            <a:avLst/>
          </a:prstGeom>
          <a:noFill/>
        </p:spPr>
      </p:pic>
      <p:sp>
        <p:nvSpPr>
          <p:cNvPr id="72729" name="Rectangle 25"/>
          <p:cNvSpPr>
            <a:spLocks noChangeArrowheads="1"/>
          </p:cNvSpPr>
          <p:nvPr/>
        </p:nvSpPr>
        <p:spPr bwMode="auto">
          <a:xfrm>
            <a:off x="3429000" y="2209800"/>
            <a:ext cx="45624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0000CC"/>
                </a:solidFill>
                <a:latin typeface=".VnTimeH" pitchFamily="34" charset="0"/>
                <a:cs typeface="Arial" charset="0"/>
              </a:rPr>
              <a:t>M«n</a:t>
            </a:r>
          </a:p>
          <a:p>
            <a:r>
              <a:rPr lang="en-US" b="1">
                <a:solidFill>
                  <a:srgbClr val="0000CC"/>
                </a:solidFill>
                <a:latin typeface=".VnTimeH" pitchFamily="34" charset="0"/>
                <a:cs typeface="Arial" charset="0"/>
              </a:rPr>
              <a:t>     TËp ®äc</a:t>
            </a:r>
          </a:p>
          <a:p>
            <a:r>
              <a:rPr lang="en-US" b="1">
                <a:solidFill>
                  <a:srgbClr val="0000CC"/>
                </a:solidFill>
                <a:latin typeface=".VnTimeH" pitchFamily="34" charset="0"/>
                <a:cs typeface="Arial" charset="0"/>
              </a:rPr>
              <a:t>               Líp 5</a:t>
            </a:r>
          </a:p>
        </p:txBody>
      </p:sp>
      <p:sp>
        <p:nvSpPr>
          <p:cNvPr id="72730" name="WordArt 26"/>
          <p:cNvSpPr>
            <a:spLocks noChangeArrowheads="1" noChangeShapeType="1" noTextEdit="1"/>
          </p:cNvSpPr>
          <p:nvPr/>
        </p:nvSpPr>
        <p:spPr bwMode="auto">
          <a:xfrm>
            <a:off x="838200" y="6161088"/>
            <a:ext cx="6913563" cy="696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 dirty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Người thực hiện: </a:t>
            </a:r>
            <a:r>
              <a:rPr lang="en-US" sz="3600" b="1" i="1" kern="10" dirty="0" err="1" smtClean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Phạm</a:t>
            </a:r>
            <a:r>
              <a:rPr lang="en-US" sz="3600" b="1" i="1" kern="10" dirty="0" smtClean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Thị</a:t>
            </a:r>
            <a:r>
              <a:rPr lang="en-US" sz="3600" b="1" i="1" kern="10" dirty="0" smtClean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ln w="12700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8" dist="17961" dir="13500000">
                    <a:srgbClr val="0000CC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Yến</a:t>
            </a:r>
            <a:endParaRPr lang="en-US" sz="3600" b="1" i="1" kern="10" dirty="0">
              <a:ln w="12700">
                <a:solidFill>
                  <a:srgbClr val="0000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8" dist="17961" dir="13500000">
                  <a:srgbClr val="0000CC">
                    <a:gamma/>
                    <a:shade val="60000"/>
                    <a:invGamma/>
                  </a:srgbClr>
                </a:prstShdw>
              </a:effectLst>
              <a:latin typeface="Times New Roman"/>
              <a:cs typeface="Times New Roman"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 rot="-3471247">
            <a:off x="571500" y="647700"/>
            <a:ext cx="1066800" cy="685800"/>
            <a:chOff x="4733" y="799"/>
            <a:chExt cx="388" cy="353"/>
          </a:xfrm>
        </p:grpSpPr>
        <p:sp>
          <p:nvSpPr>
            <p:cNvPr id="72732" name="Freeform 28"/>
            <p:cNvSpPr>
              <a:spLocks/>
            </p:cNvSpPr>
            <p:nvPr/>
          </p:nvSpPr>
          <p:spPr bwMode="auto">
            <a:xfrm rot="2108015">
              <a:off x="4942" y="799"/>
              <a:ext cx="179" cy="353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733" name="Freeform 29"/>
            <p:cNvSpPr>
              <a:spLocks/>
            </p:cNvSpPr>
            <p:nvPr/>
          </p:nvSpPr>
          <p:spPr bwMode="auto">
            <a:xfrm rot="4401636">
              <a:off x="4820" y="808"/>
              <a:ext cx="179" cy="353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auto">
            <a:xfrm rot="728459">
              <a:off x="5002" y="913"/>
              <a:ext cx="105" cy="231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304800" y="838200"/>
            <a:ext cx="615950" cy="560388"/>
            <a:chOff x="4733" y="799"/>
            <a:chExt cx="388" cy="353"/>
          </a:xfrm>
        </p:grpSpPr>
        <p:sp>
          <p:nvSpPr>
            <p:cNvPr id="72736" name="Freeform 32"/>
            <p:cNvSpPr>
              <a:spLocks/>
            </p:cNvSpPr>
            <p:nvPr/>
          </p:nvSpPr>
          <p:spPr bwMode="auto">
            <a:xfrm rot="2108015">
              <a:off x="4942" y="799"/>
              <a:ext cx="179" cy="353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737" name="Freeform 33"/>
            <p:cNvSpPr>
              <a:spLocks/>
            </p:cNvSpPr>
            <p:nvPr/>
          </p:nvSpPr>
          <p:spPr bwMode="auto">
            <a:xfrm rot="4401636">
              <a:off x="4820" y="808"/>
              <a:ext cx="179" cy="353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738" name="Freeform 34"/>
            <p:cNvSpPr>
              <a:spLocks/>
            </p:cNvSpPr>
            <p:nvPr/>
          </p:nvSpPr>
          <p:spPr bwMode="auto">
            <a:xfrm rot="728459">
              <a:off x="5002" y="913"/>
              <a:ext cx="105" cy="231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739" name="Picture 35" descr="flower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457200"/>
            <a:ext cx="1600200" cy="542925"/>
          </a:xfrm>
          <a:prstGeom prst="rect">
            <a:avLst/>
          </a:prstGeom>
          <a:noFill/>
        </p:spPr>
      </p:pic>
      <p:grpSp>
        <p:nvGrpSpPr>
          <p:cNvPr id="5" name="Group 36"/>
          <p:cNvGrpSpPr>
            <a:grpSpLocks/>
          </p:cNvGrpSpPr>
          <p:nvPr/>
        </p:nvGrpSpPr>
        <p:grpSpPr bwMode="auto">
          <a:xfrm rot="-3997392">
            <a:off x="1333500" y="38100"/>
            <a:ext cx="609600" cy="533400"/>
            <a:chOff x="4755" y="443"/>
            <a:chExt cx="200" cy="392"/>
          </a:xfrm>
        </p:grpSpPr>
        <p:sp>
          <p:nvSpPr>
            <p:cNvPr id="72741" name="Freeform 37"/>
            <p:cNvSpPr>
              <a:spLocks/>
            </p:cNvSpPr>
            <p:nvPr/>
          </p:nvSpPr>
          <p:spPr bwMode="auto">
            <a:xfrm rot="1699937">
              <a:off x="4776" y="443"/>
              <a:ext cx="179" cy="353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742" name="Freeform 38"/>
            <p:cNvSpPr>
              <a:spLocks/>
            </p:cNvSpPr>
            <p:nvPr/>
          </p:nvSpPr>
          <p:spPr bwMode="auto">
            <a:xfrm rot="2146665">
              <a:off x="4755" y="518"/>
              <a:ext cx="91" cy="317"/>
            </a:xfrm>
            <a:custGeom>
              <a:avLst/>
              <a:gdLst/>
              <a:ahLst/>
              <a:cxnLst>
                <a:cxn ang="0">
                  <a:pos x="17" y="38"/>
                </a:cxn>
                <a:cxn ang="0">
                  <a:pos x="67" y="245"/>
                </a:cxn>
                <a:cxn ang="0">
                  <a:pos x="344" y="556"/>
                </a:cxn>
                <a:cxn ang="0">
                  <a:pos x="380" y="580"/>
                </a:cxn>
                <a:cxn ang="0">
                  <a:pos x="167" y="90"/>
                </a:cxn>
                <a:cxn ang="0">
                  <a:pos x="17" y="38"/>
                </a:cxn>
              </a:cxnLst>
              <a:rect l="0" t="0" r="r" b="b"/>
              <a:pathLst>
                <a:path w="409" h="658">
                  <a:moveTo>
                    <a:pt x="17" y="38"/>
                  </a:moveTo>
                  <a:cubicBezTo>
                    <a:pt x="0" y="64"/>
                    <a:pt x="13" y="159"/>
                    <a:pt x="67" y="245"/>
                  </a:cubicBezTo>
                  <a:cubicBezTo>
                    <a:pt x="121" y="331"/>
                    <a:pt x="292" y="500"/>
                    <a:pt x="344" y="556"/>
                  </a:cubicBezTo>
                  <a:cubicBezTo>
                    <a:pt x="396" y="612"/>
                    <a:pt x="409" y="658"/>
                    <a:pt x="380" y="580"/>
                  </a:cubicBezTo>
                  <a:cubicBezTo>
                    <a:pt x="351" y="502"/>
                    <a:pt x="227" y="180"/>
                    <a:pt x="167" y="90"/>
                  </a:cubicBezTo>
                  <a:cubicBezTo>
                    <a:pt x="107" y="0"/>
                    <a:pt x="33" y="13"/>
                    <a:pt x="17" y="38"/>
                  </a:cubicBezTo>
                  <a:close/>
                </a:path>
              </a:pathLst>
            </a:custGeom>
            <a:solidFill>
              <a:srgbClr val="99FF33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743" name="Picture 39" descr="Picture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499" flipH="1">
            <a:off x="7558088" y="4495800"/>
            <a:ext cx="1585912" cy="1879600"/>
          </a:xfrm>
          <a:prstGeom prst="rect">
            <a:avLst/>
          </a:prstGeom>
          <a:noFill/>
        </p:spPr>
      </p:pic>
      <p:pic>
        <p:nvPicPr>
          <p:cNvPr id="72744" name="Picture 40" descr="Picture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43400"/>
            <a:ext cx="1527175" cy="1820863"/>
          </a:xfrm>
          <a:prstGeom prst="rect">
            <a:avLst/>
          </a:prstGeom>
          <a:noFill/>
        </p:spPr>
      </p:pic>
      <p:pic>
        <p:nvPicPr>
          <p:cNvPr id="72746" name="Picture 42" descr="flower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1295400"/>
            <a:ext cx="1600200" cy="542925"/>
          </a:xfrm>
          <a:prstGeom prst="rect">
            <a:avLst/>
          </a:prstGeom>
          <a:noFill/>
        </p:spPr>
      </p:pic>
      <p:pic>
        <p:nvPicPr>
          <p:cNvPr id="72747" name="Picture 43" descr="flower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3400" y="381000"/>
            <a:ext cx="381000" cy="190500"/>
          </a:xfrm>
          <a:prstGeom prst="rect">
            <a:avLst/>
          </a:prstGeom>
          <a:noFill/>
        </p:spPr>
      </p:pic>
      <p:pic>
        <p:nvPicPr>
          <p:cNvPr id="72748" name="Picture 44" descr="flower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533400"/>
            <a:ext cx="381000" cy="190500"/>
          </a:xfrm>
          <a:prstGeom prst="rect">
            <a:avLst/>
          </a:prstGeom>
          <a:noFill/>
        </p:spPr>
      </p:pic>
      <p:sp>
        <p:nvSpPr>
          <p:cNvPr id="72749" name="Freeform 45"/>
          <p:cNvSpPr>
            <a:spLocks/>
          </p:cNvSpPr>
          <p:nvPr/>
        </p:nvSpPr>
        <p:spPr bwMode="auto">
          <a:xfrm>
            <a:off x="6553200" y="0"/>
            <a:ext cx="1600200" cy="304800"/>
          </a:xfrm>
          <a:custGeom>
            <a:avLst/>
            <a:gdLst/>
            <a:ahLst/>
            <a:cxnLst>
              <a:cxn ang="0">
                <a:pos x="16" y="848"/>
              </a:cxn>
              <a:cxn ang="0">
                <a:pos x="208" y="320"/>
              </a:cxn>
              <a:cxn ang="0">
                <a:pos x="592" y="224"/>
              </a:cxn>
              <a:cxn ang="0">
                <a:pos x="832" y="368"/>
              </a:cxn>
              <a:cxn ang="0">
                <a:pos x="832" y="80"/>
              </a:cxn>
              <a:cxn ang="0">
                <a:pos x="1072" y="32"/>
              </a:cxn>
              <a:cxn ang="0">
                <a:pos x="1312" y="272"/>
              </a:cxn>
              <a:cxn ang="0">
                <a:pos x="1504" y="176"/>
              </a:cxn>
              <a:cxn ang="0">
                <a:pos x="1984" y="416"/>
              </a:cxn>
              <a:cxn ang="0">
                <a:pos x="1696" y="944"/>
              </a:cxn>
              <a:cxn ang="0">
                <a:pos x="1936" y="1280"/>
              </a:cxn>
              <a:cxn ang="0">
                <a:pos x="1408" y="1472"/>
              </a:cxn>
              <a:cxn ang="0">
                <a:pos x="976" y="1280"/>
              </a:cxn>
              <a:cxn ang="0">
                <a:pos x="592" y="896"/>
              </a:cxn>
              <a:cxn ang="0">
                <a:pos x="112" y="944"/>
              </a:cxn>
              <a:cxn ang="0">
                <a:pos x="16" y="848"/>
              </a:cxn>
            </a:cxnLst>
            <a:rect l="0" t="0" r="r" b="b"/>
            <a:pathLst>
              <a:path w="2016" h="1472">
                <a:moveTo>
                  <a:pt x="16" y="848"/>
                </a:moveTo>
                <a:cubicBezTo>
                  <a:pt x="32" y="744"/>
                  <a:pt x="112" y="424"/>
                  <a:pt x="208" y="320"/>
                </a:cubicBezTo>
                <a:cubicBezTo>
                  <a:pt x="304" y="216"/>
                  <a:pt x="488" y="216"/>
                  <a:pt x="592" y="224"/>
                </a:cubicBezTo>
                <a:cubicBezTo>
                  <a:pt x="696" y="232"/>
                  <a:pt x="792" y="392"/>
                  <a:pt x="832" y="368"/>
                </a:cubicBezTo>
                <a:cubicBezTo>
                  <a:pt x="872" y="344"/>
                  <a:pt x="792" y="136"/>
                  <a:pt x="832" y="80"/>
                </a:cubicBezTo>
                <a:cubicBezTo>
                  <a:pt x="872" y="24"/>
                  <a:pt x="992" y="0"/>
                  <a:pt x="1072" y="32"/>
                </a:cubicBezTo>
                <a:cubicBezTo>
                  <a:pt x="1152" y="64"/>
                  <a:pt x="1240" y="248"/>
                  <a:pt x="1312" y="272"/>
                </a:cubicBezTo>
                <a:cubicBezTo>
                  <a:pt x="1384" y="296"/>
                  <a:pt x="1392" y="152"/>
                  <a:pt x="1504" y="176"/>
                </a:cubicBezTo>
                <a:cubicBezTo>
                  <a:pt x="1616" y="200"/>
                  <a:pt x="1952" y="288"/>
                  <a:pt x="1984" y="416"/>
                </a:cubicBezTo>
                <a:cubicBezTo>
                  <a:pt x="2016" y="544"/>
                  <a:pt x="1704" y="800"/>
                  <a:pt x="1696" y="944"/>
                </a:cubicBezTo>
                <a:cubicBezTo>
                  <a:pt x="1688" y="1088"/>
                  <a:pt x="1984" y="1192"/>
                  <a:pt x="1936" y="1280"/>
                </a:cubicBezTo>
                <a:cubicBezTo>
                  <a:pt x="1888" y="1368"/>
                  <a:pt x="1568" y="1472"/>
                  <a:pt x="1408" y="1472"/>
                </a:cubicBezTo>
                <a:cubicBezTo>
                  <a:pt x="1248" y="1472"/>
                  <a:pt x="1112" y="1376"/>
                  <a:pt x="976" y="1280"/>
                </a:cubicBezTo>
                <a:cubicBezTo>
                  <a:pt x="840" y="1184"/>
                  <a:pt x="736" y="952"/>
                  <a:pt x="592" y="896"/>
                </a:cubicBezTo>
                <a:cubicBezTo>
                  <a:pt x="448" y="840"/>
                  <a:pt x="208" y="952"/>
                  <a:pt x="112" y="944"/>
                </a:cubicBezTo>
                <a:cubicBezTo>
                  <a:pt x="16" y="936"/>
                  <a:pt x="0" y="952"/>
                  <a:pt x="16" y="848"/>
                </a:cubicBezTo>
                <a:close/>
              </a:path>
            </a:pathLst>
          </a:custGeom>
          <a:solidFill>
            <a:srgbClr val="FF99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750" name="Freeform 46"/>
          <p:cNvSpPr>
            <a:spLocks/>
          </p:cNvSpPr>
          <p:nvPr/>
        </p:nvSpPr>
        <p:spPr bwMode="auto">
          <a:xfrm>
            <a:off x="0" y="0"/>
            <a:ext cx="1600200" cy="304800"/>
          </a:xfrm>
          <a:custGeom>
            <a:avLst/>
            <a:gdLst/>
            <a:ahLst/>
            <a:cxnLst>
              <a:cxn ang="0">
                <a:pos x="16" y="848"/>
              </a:cxn>
              <a:cxn ang="0">
                <a:pos x="208" y="320"/>
              </a:cxn>
              <a:cxn ang="0">
                <a:pos x="592" y="224"/>
              </a:cxn>
              <a:cxn ang="0">
                <a:pos x="832" y="368"/>
              </a:cxn>
              <a:cxn ang="0">
                <a:pos x="832" y="80"/>
              </a:cxn>
              <a:cxn ang="0">
                <a:pos x="1072" y="32"/>
              </a:cxn>
              <a:cxn ang="0">
                <a:pos x="1312" y="272"/>
              </a:cxn>
              <a:cxn ang="0">
                <a:pos x="1504" y="176"/>
              </a:cxn>
              <a:cxn ang="0">
                <a:pos x="1984" y="416"/>
              </a:cxn>
              <a:cxn ang="0">
                <a:pos x="1696" y="944"/>
              </a:cxn>
              <a:cxn ang="0">
                <a:pos x="1936" y="1280"/>
              </a:cxn>
              <a:cxn ang="0">
                <a:pos x="1408" y="1472"/>
              </a:cxn>
              <a:cxn ang="0">
                <a:pos x="976" y="1280"/>
              </a:cxn>
              <a:cxn ang="0">
                <a:pos x="592" y="896"/>
              </a:cxn>
              <a:cxn ang="0">
                <a:pos x="112" y="944"/>
              </a:cxn>
              <a:cxn ang="0">
                <a:pos x="16" y="848"/>
              </a:cxn>
            </a:cxnLst>
            <a:rect l="0" t="0" r="r" b="b"/>
            <a:pathLst>
              <a:path w="2016" h="1472">
                <a:moveTo>
                  <a:pt x="16" y="848"/>
                </a:moveTo>
                <a:cubicBezTo>
                  <a:pt x="32" y="744"/>
                  <a:pt x="112" y="424"/>
                  <a:pt x="208" y="320"/>
                </a:cubicBezTo>
                <a:cubicBezTo>
                  <a:pt x="304" y="216"/>
                  <a:pt x="488" y="216"/>
                  <a:pt x="592" y="224"/>
                </a:cubicBezTo>
                <a:cubicBezTo>
                  <a:pt x="696" y="232"/>
                  <a:pt x="792" y="392"/>
                  <a:pt x="832" y="368"/>
                </a:cubicBezTo>
                <a:cubicBezTo>
                  <a:pt x="872" y="344"/>
                  <a:pt x="792" y="136"/>
                  <a:pt x="832" y="80"/>
                </a:cubicBezTo>
                <a:cubicBezTo>
                  <a:pt x="872" y="24"/>
                  <a:pt x="992" y="0"/>
                  <a:pt x="1072" y="32"/>
                </a:cubicBezTo>
                <a:cubicBezTo>
                  <a:pt x="1152" y="64"/>
                  <a:pt x="1240" y="248"/>
                  <a:pt x="1312" y="272"/>
                </a:cubicBezTo>
                <a:cubicBezTo>
                  <a:pt x="1384" y="296"/>
                  <a:pt x="1392" y="152"/>
                  <a:pt x="1504" y="176"/>
                </a:cubicBezTo>
                <a:cubicBezTo>
                  <a:pt x="1616" y="200"/>
                  <a:pt x="1952" y="288"/>
                  <a:pt x="1984" y="416"/>
                </a:cubicBezTo>
                <a:cubicBezTo>
                  <a:pt x="2016" y="544"/>
                  <a:pt x="1704" y="800"/>
                  <a:pt x="1696" y="944"/>
                </a:cubicBezTo>
                <a:cubicBezTo>
                  <a:pt x="1688" y="1088"/>
                  <a:pt x="1984" y="1192"/>
                  <a:pt x="1936" y="1280"/>
                </a:cubicBezTo>
                <a:cubicBezTo>
                  <a:pt x="1888" y="1368"/>
                  <a:pt x="1568" y="1472"/>
                  <a:pt x="1408" y="1472"/>
                </a:cubicBezTo>
                <a:cubicBezTo>
                  <a:pt x="1248" y="1472"/>
                  <a:pt x="1112" y="1376"/>
                  <a:pt x="976" y="1280"/>
                </a:cubicBezTo>
                <a:cubicBezTo>
                  <a:pt x="840" y="1184"/>
                  <a:pt x="736" y="952"/>
                  <a:pt x="592" y="896"/>
                </a:cubicBezTo>
                <a:cubicBezTo>
                  <a:pt x="448" y="840"/>
                  <a:pt x="208" y="952"/>
                  <a:pt x="112" y="944"/>
                </a:cubicBezTo>
                <a:cubicBezTo>
                  <a:pt x="16" y="936"/>
                  <a:pt x="0" y="952"/>
                  <a:pt x="16" y="848"/>
                </a:cubicBezTo>
                <a:close/>
              </a:path>
            </a:pathLst>
          </a:custGeom>
          <a:solidFill>
            <a:srgbClr val="FF99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8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162800" cy="626745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57400" y="2133600"/>
            <a:ext cx="5638800" cy="1219200"/>
            <a:chOff x="1676400" y="1371600"/>
            <a:chExt cx="5638800" cy="1219200"/>
          </a:xfrm>
        </p:grpSpPr>
        <p:sp>
          <p:nvSpPr>
            <p:cNvPr id="5" name="TextBox 4"/>
            <p:cNvSpPr txBox="1"/>
            <p:nvPr/>
          </p:nvSpPr>
          <p:spPr>
            <a:xfrm>
              <a:off x="1676400" y="1371600"/>
              <a:ext cx="563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cửa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nhưng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then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khóa</a:t>
              </a:r>
              <a:endParaRPr lang="en-US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en-US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Mênh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mông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vùng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sóng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nước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rot="5400000">
              <a:off x="2438400" y="1600200"/>
              <a:ext cx="38100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3020568" y="2286000"/>
              <a:ext cx="4572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19200"/>
            <a:ext cx="7269185" cy="4329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224" y="304800"/>
            <a:ext cx="8715176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0" name="Picture 6" descr="tôm rảo2"/>
          <p:cNvPicPr>
            <a:picLocks noChangeAspect="1" noChangeArrowheads="1"/>
          </p:cNvPicPr>
          <p:nvPr/>
        </p:nvPicPr>
        <p:blipFill>
          <a:blip r:embed="rId2"/>
          <a:srcRect l="1981" t="2489" r="2971" b="8533"/>
          <a:stretch>
            <a:fillRect/>
          </a:stretch>
        </p:blipFill>
        <p:spPr bwMode="auto">
          <a:xfrm>
            <a:off x="1447800" y="3733800"/>
            <a:ext cx="6400800" cy="3124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8562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28600"/>
            <a:ext cx="6248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39</Words>
  <Application>Microsoft Office PowerPoint</Application>
  <PresentationFormat>On-screen Show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CPN</dc:creator>
  <cp:lastModifiedBy>CPN</cp:lastModifiedBy>
  <cp:revision>8</cp:revision>
  <dcterms:created xsi:type="dcterms:W3CDTF">2018-02-27T07:47:33Z</dcterms:created>
  <dcterms:modified xsi:type="dcterms:W3CDTF">2018-02-27T13:52:09Z</dcterms:modified>
</cp:coreProperties>
</file>