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75" r:id="rId2"/>
    <p:sldId id="257" r:id="rId3"/>
    <p:sldId id="258" r:id="rId4"/>
    <p:sldId id="276" r:id="rId5"/>
    <p:sldId id="277" r:id="rId6"/>
    <p:sldId id="279" r:id="rId7"/>
    <p:sldId id="280" r:id="rId8"/>
    <p:sldId id="268" r:id="rId9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0000FF"/>
    <a:srgbClr val="FFDB69"/>
    <a:srgbClr val="88DFE8"/>
    <a:srgbClr val="FFCC2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45" d="100"/>
          <a:sy n="45" d="100"/>
        </p:scale>
        <p:origin x="948" y="48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8/11/2022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Cau%20hoi/Cau%203.pptx" TargetMode="External"/><Relationship Id="rId13" Type="http://schemas.openxmlformats.org/officeDocument/2006/relationships/hyperlink" Target="Cau%20hoi/Cau%202.pptx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1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hyperlink" Target="Cau%20hoi/Cau%201.pptx" TargetMode="External"/><Relationship Id="rId5" Type="http://schemas.openxmlformats.org/officeDocument/2006/relationships/image" Target="../media/image7.jpeg"/><Relationship Id="rId10" Type="http://schemas.openxmlformats.org/officeDocument/2006/relationships/hyperlink" Target="Cau%20hoi/Cau%204.pptx" TargetMode="External"/><Relationship Id="rId4" Type="http://schemas.openxmlformats.org/officeDocument/2006/relationships/image" Target="../media/image6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mp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382085" y="1143000"/>
            <a:ext cx="10037260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200" b="1">
                <a:solidFill>
                  <a:srgbClr val="002060"/>
                </a:solidFill>
                <a:latin typeface="Times New Roman" pitchFamily="18" charset="0"/>
              </a:rPr>
              <a:t>TRƯỜNG TIỂU HỌC ……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496219" y="4963047"/>
            <a:ext cx="13500099" cy="1437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 Cong nghệ lớp 3</a:t>
            </a:r>
          </a:p>
          <a:p>
            <a:pPr algn="ctr" eaLnBrk="1" hangingPunct="1">
              <a:defRPr/>
            </a:pPr>
            <a:r>
              <a:rPr 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4: SỬ DỤNG MÁY THU THANH (T4)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2510691" y="2971800"/>
            <a:ext cx="11471154" cy="1807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54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6" name="Picture 22" descr="bd21315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8225" y="6497052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" name="Straight Connector 16"/>
          <p:cNvCxnSpPr/>
          <p:nvPr/>
        </p:nvCxnSpPr>
        <p:spPr>
          <a:xfrm>
            <a:off x="6049872" y="1790699"/>
            <a:ext cx="4679247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4595019" y="7051969"/>
            <a:ext cx="6934199" cy="1330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600"/>
              </a:spcBef>
              <a:defRPr/>
            </a:pPr>
            <a:r>
              <a:rPr lang="en-US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Giáo viên</a:t>
            </a:r>
            <a:r>
              <a:rPr lang="en-US" sz="36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:……………………</a:t>
            </a:r>
          </a:p>
          <a:p>
            <a:pPr algn="ctr" eaLnBrk="1" hangingPunct="1">
              <a:spcBef>
                <a:spcPts val="600"/>
              </a:spcBef>
              <a:defRPr/>
            </a:pPr>
            <a:r>
              <a:rPr lang="en-US" sz="3600" b="1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Lớp: </a:t>
            </a:r>
            <a:r>
              <a:rPr lang="en-US" sz="3600" i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………………</a:t>
            </a:r>
            <a:endParaRPr lang="en-US" sz="4800" i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27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0271919" y="2286000"/>
            <a:ext cx="4724400" cy="4690456"/>
            <a:chOff x="10271919" y="2672740"/>
            <a:chExt cx="4724400" cy="4690456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0271919" y="2672740"/>
              <a:ext cx="4724400" cy="4690456"/>
              <a:chOff x="2000250" y="2819400"/>
              <a:chExt cx="4019550" cy="40195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9" name="Line 37"/>
              <p:cNvSpPr>
                <a:spLocks noChangeShapeType="1"/>
              </p:cNvSpPr>
              <p:nvPr/>
            </p:nvSpPr>
            <p:spPr bwMode="auto">
              <a:xfrm flipV="1">
                <a:off x="4264025" y="3452813"/>
                <a:ext cx="0" cy="1320800"/>
              </a:xfrm>
              <a:prstGeom prst="line">
                <a:avLst/>
              </a:prstGeom>
              <a:grpFill/>
              <a:ln w="76200">
                <a:solidFill>
                  <a:srgbClr val="FFC000"/>
                </a:solidFill>
                <a:round/>
                <a:headEnd type="oval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143689" tIns="71844" rIns="143689" bIns="71844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000250" y="2819400"/>
                <a:ext cx="4019550" cy="401955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cxnSp>
            <p:nvCxnSpPr>
              <p:cNvPr id="11" name="Straight Connector 10"/>
              <p:cNvCxnSpPr>
                <a:stCxn id="10" idx="2"/>
                <a:endCxn id="10" idx="6"/>
              </p:cNvCxnSpPr>
              <p:nvPr/>
            </p:nvCxnSpPr>
            <p:spPr>
              <a:xfrm>
                <a:off x="2000250" y="4829175"/>
                <a:ext cx="4019550" cy="0"/>
              </a:xfrm>
              <a:prstGeom prst="lin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>
                <a:stCxn id="10" idx="0"/>
                <a:endCxn id="10" idx="4"/>
              </p:cNvCxnSpPr>
              <p:nvPr/>
            </p:nvCxnSpPr>
            <p:spPr>
              <a:xfrm>
                <a:off x="4010025" y="2819400"/>
                <a:ext cx="0" cy="4019550"/>
              </a:xfrm>
              <a:prstGeom prst="lin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5" name="Picture 2" descr="Ngày đầu vận động, học sinh huyện Phú Riềng quyên góp, ủng hộ đồng bào miền  Trung hơn 60 triệu đồng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55342">
              <a:off x="13009325" y="3386528"/>
              <a:ext cx="1541082" cy="1055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Giỏi Văn - Bài văn: Hãy viết một đoạn văn ngắn kể về một việc tốt mà em  được chứng kiến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974"/>
            <a:stretch/>
          </p:blipFill>
          <p:spPr bwMode="auto">
            <a:xfrm rot="18474647">
              <a:off x="10768440" y="3375310"/>
              <a:ext cx="1531829" cy="1041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6" descr="Cậu bé tiểu học 5 năm cõng bạn tới trường - Báo Phụ Nữ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968370">
              <a:off x="10714884" y="5524049"/>
              <a:ext cx="1585622" cy="1076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Quyên góp, ủng hộ và trao quà tết cho học sinh có hoàn ...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88"/>
            <a:stretch/>
          </p:blipFill>
          <p:spPr bwMode="auto">
            <a:xfrm rot="8096279">
              <a:off x="12843038" y="5525778"/>
              <a:ext cx="1695984" cy="1170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Rectangle 95"/>
          <p:cNvSpPr>
            <a:spLocks noChangeArrowheads="1"/>
          </p:cNvSpPr>
          <p:nvPr/>
        </p:nvSpPr>
        <p:spPr bwMode="auto">
          <a:xfrm>
            <a:off x="4404810" y="990600"/>
            <a:ext cx="74382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CHƠI: LÁ LÀNH ĐÙM LÁ RÁCH</a:t>
            </a:r>
          </a:p>
        </p:txBody>
      </p:sp>
      <p:sp>
        <p:nvSpPr>
          <p:cNvPr id="14" name="Text Box 38" descr="Water droplets"/>
          <p:cNvSpPr txBox="1">
            <a:spLocks noChangeArrowheads="1"/>
          </p:cNvSpPr>
          <p:nvPr/>
        </p:nvSpPr>
        <p:spPr bwMode="auto">
          <a:xfrm>
            <a:off x="11172161" y="7390763"/>
            <a:ext cx="3011186" cy="891449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 sz="1000" b="1">
              <a:solidFill>
                <a:srgbClr val="000099"/>
              </a:solidFill>
              <a:cs typeface="Arial" charset="0"/>
            </a:endParaRPr>
          </a:p>
          <a:p>
            <a:pPr eaLnBrk="1" hangingPunct="1"/>
            <a:r>
              <a:rPr lang="en-US" altLang="en-US" sz="2800" b="1">
                <a:solidFill>
                  <a:srgbClr val="000099"/>
                </a:solidFill>
                <a:cs typeface="Arial" charset="0"/>
              </a:rPr>
              <a:t>BẮT ĐẦU QUAY</a:t>
            </a:r>
          </a:p>
          <a:p>
            <a:pPr eaLnBrk="1" hangingPunct="1"/>
            <a:endParaRPr lang="en-US" altLang="en-US" sz="1000" b="1">
              <a:solidFill>
                <a:srgbClr val="000099"/>
              </a:solidFill>
              <a:cs typeface="Arial" charset="0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12634119" y="3025136"/>
            <a:ext cx="0" cy="1545267"/>
          </a:xfrm>
          <a:prstGeom prst="straightConnector1">
            <a:avLst/>
          </a:prstGeom>
          <a:ln w="127000">
            <a:solidFill>
              <a:srgbClr val="FF0000"/>
            </a:solidFill>
            <a:headEnd type="oval"/>
            <a:tailEnd type="stealt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6" name="Isosceles Triangle 15"/>
          <p:cNvSpPr/>
          <p:nvPr/>
        </p:nvSpPr>
        <p:spPr>
          <a:xfrm>
            <a:off x="10588690" y="4566392"/>
            <a:ext cx="4114800" cy="2672608"/>
          </a:xfrm>
          <a:prstGeom prst="triangle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0881519" y="7239000"/>
            <a:ext cx="3581400" cy="1219200"/>
          </a:xfrm>
          <a:prstGeom prst="rect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6" descr="Cậu bé tiểu học 5 năm cõng bạn tới trường - Báo Phụ Nữ">
            <a:hlinkClick r:id="rId8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54" y="5591803"/>
            <a:ext cx="3689346" cy="2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Quyên góp, ủng hộ và trao quà tết cho học sinh có hoàn ...">
            <a:hlinkClick r:id="rId10" action="ppaction://hlinkpres?slideindex=1&amp;slidetitle=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"/>
          <a:stretch/>
        </p:blipFill>
        <p:spPr bwMode="auto">
          <a:xfrm>
            <a:off x="4937918" y="5543568"/>
            <a:ext cx="3684713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Ngày đầu vận động, học sinh huyện Phú Riềng quyên góp, ủng hộ đồng bào miền  Trung hơn 60 triệu đồng.">
            <a:hlinkClick r:id="rId11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92" y="2256733"/>
            <a:ext cx="3657600" cy="2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Giỏi Văn - Bài văn: Hãy viết một đoạn văn ngắn kể về một việc tốt mà em  được chứng kiến">
            <a:hlinkClick r:id="rId13" action="ppaction://hlinkpres?slideindex=1&amp;slidetitle=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4"/>
          <a:stretch/>
        </p:blipFill>
        <p:spPr bwMode="auto">
          <a:xfrm>
            <a:off x="4937919" y="2256733"/>
            <a:ext cx="3684713" cy="2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21"/>
          <p:cNvGrpSpPr/>
          <p:nvPr/>
        </p:nvGrpSpPr>
        <p:grpSpPr>
          <a:xfrm>
            <a:off x="5090319" y="0"/>
            <a:ext cx="5492209" cy="930735"/>
            <a:chOff x="4988712" y="172432"/>
            <a:chExt cx="5399539" cy="930735"/>
          </a:xfrm>
        </p:grpSpPr>
        <p:grpSp>
          <p:nvGrpSpPr>
            <p:cNvPr id="23" name="Group 22"/>
            <p:cNvGrpSpPr/>
            <p:nvPr/>
          </p:nvGrpSpPr>
          <p:grpSpPr>
            <a:xfrm>
              <a:off x="4988712" y="172432"/>
              <a:ext cx="5399539" cy="930735"/>
              <a:chOff x="4988712" y="172432"/>
              <a:chExt cx="5399539" cy="930735"/>
            </a:xfrm>
          </p:grpSpPr>
          <p:sp>
            <p:nvSpPr>
              <p:cNvPr id="25" name="TextBox 24"/>
              <p:cNvSpPr txBox="1"/>
              <p:nvPr/>
            </p:nvSpPr>
            <p:spPr>
              <a:xfrm>
                <a:off x="4988712" y="172432"/>
                <a:ext cx="5399539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6718466" y="641502"/>
                <a:ext cx="20553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CÔNG NGHỆ</a:t>
                </a:r>
              </a:p>
            </p:txBody>
          </p:sp>
        </p:grpSp>
        <p:cxnSp>
          <p:nvCxnSpPr>
            <p:cNvPr id="24" name="Straight Connector 23"/>
            <p:cNvCxnSpPr/>
            <p:nvPr/>
          </p:nvCxnSpPr>
          <p:spPr>
            <a:xfrm>
              <a:off x="6830837" y="1051559"/>
              <a:ext cx="1759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204366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42719" y="0"/>
            <a:ext cx="5492209" cy="930735"/>
            <a:chOff x="5063626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20553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CÔNG NGHỆ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759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4404519" y="898134"/>
            <a:ext cx="74676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4: SỬ DỤNG MÁY THU THANH (T4)</a:t>
            </a: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1491583" y="1524000"/>
            <a:ext cx="10380536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0"/>
              </a:spcBef>
              <a:defRPr/>
            </a:pPr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</a:rPr>
              <a:t>3. </a:t>
            </a:r>
            <a:r>
              <a:rPr lang="nl-NL" sz="36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 dụng máy thu thanh.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127919" y="2165765"/>
            <a:ext cx="14190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sz="36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Em </a:t>
            </a:r>
            <a:r>
              <a:rPr lang="vi-VN" sz="36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sát hình 4 SGK và cho biết các bước cần thực hiện khi sử dụng máy thu thanh</a:t>
            </a:r>
            <a:endParaRPr lang="en-US" sz="3600" i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3B144B8-2696-1001-8600-A3878ABB41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918" y="3366095"/>
            <a:ext cx="8991601" cy="5473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650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42719" y="0"/>
            <a:ext cx="5492209" cy="930735"/>
            <a:chOff x="5063626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20553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CÔNG NGHỆ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759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4404519" y="898134"/>
            <a:ext cx="7026385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4: SỬ DỤNG MÁY THU THANH (T4)</a:t>
            </a: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1491583" y="1524000"/>
            <a:ext cx="10380536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0"/>
              </a:spcBef>
              <a:defRPr/>
            </a:pPr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</a:rPr>
              <a:t>3. Sử dụng máy thu thanh.</a:t>
            </a:r>
          </a:p>
        </p:txBody>
      </p:sp>
      <p:sp>
        <p:nvSpPr>
          <p:cNvPr id="7" name="Rectangle 6"/>
          <p:cNvSpPr/>
          <p:nvPr/>
        </p:nvSpPr>
        <p:spPr>
          <a:xfrm>
            <a:off x="438949" y="2707891"/>
            <a:ext cx="82354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 1: Bật công tác nguồn</a:t>
            </a:r>
          </a:p>
          <a:p>
            <a:pPr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 2: Điều chỉnh âm thanh to / nhỏ</a:t>
            </a:r>
          </a:p>
          <a:p>
            <a:pPr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 3: Chọn kênh phát thanh</a:t>
            </a:r>
          </a:p>
          <a:p>
            <a:pPr algn="just"/>
            <a:r>
              <a:rPr lang="vi-VN" sz="36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 4: Tắt nguồn khi không sử dụng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3B0D36-1897-3E7E-FD1D-DD782AA80E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1719" y="1849026"/>
            <a:ext cx="6477000" cy="6990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13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42719" y="0"/>
            <a:ext cx="5492209" cy="930735"/>
            <a:chOff x="5063626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20553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CÔNG NGHỆ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759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4404519" y="898134"/>
            <a:ext cx="7026385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4: SỬ DỤNG MÁY THU THANH (T4)</a:t>
            </a: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1491583" y="1524000"/>
            <a:ext cx="13276136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0"/>
              </a:spcBef>
              <a:defRPr/>
            </a:pPr>
            <a:r>
              <a:rPr lang="en-US" sz="3600" b="1" u="sng">
                <a:solidFill>
                  <a:srgbClr val="FF0000"/>
                </a:solidFill>
                <a:latin typeface="Times New Roman" pitchFamily="18" charset="0"/>
              </a:rPr>
              <a:t>3. Thực hành sử dụng máy thu thanh. (Làm việc nhóm)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270554" y="2444725"/>
            <a:ext cx="14190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en-US" sz="3600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Em cùng bạn thực hành chọn kênh phát thanh dưới đây theo các bước đã nêu ở hình 4, nói về nội dung đang phát.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35AC4A-FF8C-3330-8892-7F18304A6C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583" y="3645055"/>
            <a:ext cx="13276136" cy="534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0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42719" y="0"/>
            <a:ext cx="5492209" cy="930735"/>
            <a:chOff x="5063626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5063626" y="172432"/>
              <a:ext cx="5399539" cy="930735"/>
              <a:chOff x="5063626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5063626" y="172432"/>
                <a:ext cx="5399539" cy="52322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205536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CÔNG NGHỆ</a:t>
                </a: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1759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5" name="Text Box 14"/>
          <p:cNvSpPr txBox="1">
            <a:spLocks noChangeArrowheads="1"/>
          </p:cNvSpPr>
          <p:nvPr/>
        </p:nvSpPr>
        <p:spPr bwMode="auto">
          <a:xfrm>
            <a:off x="4404519" y="898134"/>
            <a:ext cx="7026385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>
                <a:solidFill>
                  <a:srgbClr val="0000CC"/>
                </a:solidFill>
                <a:latin typeface="Times New Roman" pitchFamily="18" charset="0"/>
              </a:rPr>
              <a:t>BÀI 4: SỬ DỤNG MÁY THU THANH (T4)</a:t>
            </a:r>
          </a:p>
        </p:txBody>
      </p:sp>
      <p:sp>
        <p:nvSpPr>
          <p:cNvPr id="46" name="Text Box 14"/>
          <p:cNvSpPr txBox="1">
            <a:spLocks noChangeArrowheads="1"/>
          </p:cNvSpPr>
          <p:nvPr/>
        </p:nvSpPr>
        <p:spPr bwMode="auto">
          <a:xfrm>
            <a:off x="1491583" y="1524000"/>
            <a:ext cx="10380536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ts val="0"/>
              </a:spcBef>
              <a:defRPr/>
            </a:pPr>
            <a:r>
              <a:rPr lang="en-US" sz="3200" b="1" u="sng">
                <a:solidFill>
                  <a:srgbClr val="FF0000"/>
                </a:solidFill>
                <a:latin typeface="Times New Roman" pitchFamily="18" charset="0"/>
              </a:rPr>
              <a:t>Vận dụng:</a:t>
            </a:r>
            <a:endParaRPr lang="en-US" sz="3600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23119" y="2667000"/>
            <a:ext cx="13639800" cy="3810000"/>
          </a:xfrm>
          <a:prstGeom prst="round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>
              <a:buFontTx/>
              <a:buChar char="-"/>
            </a:pPr>
            <a:r>
              <a:rPr lang="nl-NL" sz="36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Kể tên và nội dung chương trình phát thanh mà người thân em thường nghe.</a:t>
            </a:r>
          </a:p>
          <a:p>
            <a:pPr marL="571500" indent="-571500">
              <a:buFontTx/>
              <a:buChar char="-"/>
            </a:pPr>
            <a:r>
              <a:rPr lang="nl-NL" sz="36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 hiểu một số chương trình phát thanh dành cho thiếu nhi và thực hiện chọn kênh phát thanh đó trên máy thu thanh.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420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F37AFD-5318-607A-D87A-C2570A2A5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D037C-261A-CE74-282E-DA76CBFD26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072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19" y="218988"/>
            <a:ext cx="14417345" cy="845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1966119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78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1129</TotalTime>
  <Words>311</Words>
  <Application>Microsoft Office PowerPoint</Application>
  <PresentationFormat>Custom</PresentationFormat>
  <Paragraphs>39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Administrator</cp:lastModifiedBy>
  <cp:revision>263</cp:revision>
  <dcterms:created xsi:type="dcterms:W3CDTF">2022-07-10T01:37:20Z</dcterms:created>
  <dcterms:modified xsi:type="dcterms:W3CDTF">2022-08-11T16:51:06Z</dcterms:modified>
</cp:coreProperties>
</file>