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35" autoAdjust="0"/>
  </p:normalViewPr>
  <p:slideViewPr>
    <p:cSldViewPr>
      <p:cViewPr>
        <p:scale>
          <a:sx n="50" d="100"/>
          <a:sy n="50" d="100"/>
        </p:scale>
        <p:origin x="-1956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F8E10A-D586-4411-BD26-AE68FC0DA2DF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148A-BB16-4F43-BCD8-5DCBE074CC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41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148A-BB16-4F43-BCD8-5DCBE074CCA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43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336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45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74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65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5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4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71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51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50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877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2E7F6-289D-4AF6-BB46-969195F040DE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5F2A5-EE6D-4DED-ADE6-61DB4B4B98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83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81000"/>
            <a:ext cx="9067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ngoặc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ưới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đâ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ngoặc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133600"/>
            <a:ext cx="8610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lính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mệnh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đầ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tớ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say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mãnh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liệt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ham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tột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ướ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do, 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048000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0600" y="54864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ường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Chinh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25918" y="2558142"/>
            <a:ext cx="817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đầ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tớ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7628" y="2151949"/>
            <a:ext cx="922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lính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mệnh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trận</a:t>
            </a:r>
            <a:endParaRPr lang="en-US" sz="28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533650" y="2552700"/>
            <a:ext cx="686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đầ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tớ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4800" y="3429000"/>
            <a:ext cx="8686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ham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ướ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do,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056" y="212997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mệnh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trận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323850" y="3409295"/>
            <a:ext cx="8686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ham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tột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ướ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do,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51316" y="2558142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tớ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-457200" y="2133600"/>
            <a:ext cx="1097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mệnh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trận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12060" y="3425382"/>
            <a:ext cx="8686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ham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tột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ướ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do, 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1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37" grpId="0"/>
      <p:bldP spid="37" grpId="1"/>
      <p:bldP spid="39" grpId="0"/>
      <p:bldP spid="41" grpId="0"/>
      <p:bldP spid="43" grpId="0"/>
      <p:bldP spid="44" grpId="0"/>
      <p:bldP spid="44" grpId="1"/>
      <p:bldP spid="45" grpId="0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05350" cy="3810000"/>
          </a:xfrm>
        </p:spPr>
      </p:pic>
      <p:sp>
        <p:nvSpPr>
          <p:cNvPr id="7" name="TextBox 6"/>
          <p:cNvSpPr txBox="1"/>
          <p:nvPr/>
        </p:nvSpPr>
        <p:spPr>
          <a:xfrm>
            <a:off x="304800" y="4074855"/>
            <a:ext cx="87804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Tắc kè hoa là một loài bò sát có vảy, sống trên cây to. </a:t>
            </a:r>
            <a:r>
              <a:rPr lang="vi-VN" sz="3200" smtClean="0">
                <a:latin typeface="Times New Roman" pitchFamily="18" charset="0"/>
                <a:cs typeface="Times New Roman" pitchFamily="18" charset="0"/>
              </a:rPr>
              <a:t>Chúng </a:t>
            </a:r>
            <a:r>
              <a:rPr lang="vi-VN" sz="3200">
                <a:latin typeface="Times New Roman" pitchFamily="18" charset="0"/>
                <a:cs typeface="Times New Roman" pitchFamily="18" charset="0"/>
              </a:rPr>
              <a:t>có khả năng thay đổi màu da 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giống với môi tr</a:t>
            </a:r>
            <a:r>
              <a:rPr lang="vi-VN" sz="3200" smtClean="0">
                <a:latin typeface="Times New Roman" pitchFamily="18" charset="0"/>
                <a:cs typeface="Times New Roman" pitchFamily="18" charset="0"/>
              </a:rPr>
              <a:t>ường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 xung quanh chúng.Tiếng kêu của chúng là: “Tắc ..kè ..”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0" y="0"/>
            <a:ext cx="4438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5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52400"/>
            <a:ext cx="5181600" cy="335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52400"/>
            <a:ext cx="4114800" cy="3352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6400" y="3733800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3805646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14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419</Words>
  <Application>Microsoft Office PowerPoint</Application>
  <PresentationFormat>On-screen Show (4:3)</PresentationFormat>
  <Paragraphs>37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33</cp:revision>
  <dcterms:created xsi:type="dcterms:W3CDTF">2019-10-19T01:12:45Z</dcterms:created>
  <dcterms:modified xsi:type="dcterms:W3CDTF">2019-10-23T13:56:56Z</dcterms:modified>
</cp:coreProperties>
</file>