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52" y="-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84E-D80D-4997-82D5-8980C8D7E3B4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AC5D-1562-4B07-B8E6-BB9DBDFE0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893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84E-D80D-4997-82D5-8980C8D7E3B4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AC5D-1562-4B07-B8E6-BB9DBDFE0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759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84E-D80D-4997-82D5-8980C8D7E3B4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AC5D-1562-4B07-B8E6-BB9DBDFE0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9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84E-D80D-4997-82D5-8980C8D7E3B4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AC5D-1562-4B07-B8E6-BB9DBDFE0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96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84E-D80D-4997-82D5-8980C8D7E3B4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AC5D-1562-4B07-B8E6-BB9DBDFE0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15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84E-D80D-4997-82D5-8980C8D7E3B4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AC5D-1562-4B07-B8E6-BB9DBDFE0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55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84E-D80D-4997-82D5-8980C8D7E3B4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AC5D-1562-4B07-B8E6-BB9DBDFE0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43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84E-D80D-4997-82D5-8980C8D7E3B4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AC5D-1562-4B07-B8E6-BB9DBDFE0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812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84E-D80D-4997-82D5-8980C8D7E3B4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AC5D-1562-4B07-B8E6-BB9DBDFE0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753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84E-D80D-4997-82D5-8980C8D7E3B4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AC5D-1562-4B07-B8E6-BB9DBDFE0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314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84E-D80D-4997-82D5-8980C8D7E3B4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AC5D-1562-4B07-B8E6-BB9DBDFE0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822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6184E-D80D-4997-82D5-8980C8D7E3B4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2AC5D-1562-4B07-B8E6-BB9DBDFE0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71664" y="836713"/>
            <a:ext cx="50209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>
                <a:latin typeface="+mj-lt"/>
              </a:rPr>
              <a:t>Đúng ghi Đ, sai ghi S vào ô trống</a:t>
            </a:r>
          </a:p>
          <a:p>
            <a:r>
              <a:rPr lang="vi-VN" sz="2800" dirty="0">
                <a:latin typeface="+mj-lt"/>
              </a:rPr>
              <a:t>a) </a:t>
            </a:r>
            <a:endParaRPr lang="en-US" sz="28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01140" y="1628800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/>
              <a:t>+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130702" y="1790819"/>
            <a:ext cx="813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>
                <a:latin typeface="+mj-lt"/>
              </a:rPr>
              <a:t>2,41</a:t>
            </a:r>
            <a:endParaRPr lang="en-US" sz="2800" dirty="0">
              <a:latin typeface="+mj-lt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101480" y="2314039"/>
            <a:ext cx="91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53519" y="2276872"/>
            <a:ext cx="813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>
                <a:latin typeface="+mj-lt"/>
              </a:rPr>
              <a:t>6,01</a:t>
            </a:r>
            <a:endParaRPr lang="en-US" sz="28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59896" y="2251720"/>
            <a:ext cx="50405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166350" y="1393612"/>
            <a:ext cx="6335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>
                <a:latin typeface="+mj-lt"/>
              </a:rPr>
              <a:t>3,6</a:t>
            </a:r>
            <a:endParaRPr lang="en-US" sz="28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04112" y="1268760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>
                <a:latin typeface="+mj-lt"/>
              </a:rPr>
              <a:t>b)</a:t>
            </a:r>
            <a:endParaRPr lang="en-US" sz="28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947254" y="1321604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dirty="0">
                <a:latin typeface="+mj-lt"/>
              </a:rPr>
              <a:t>4,55</a:t>
            </a:r>
            <a:endParaRPr lang="en-US" sz="2800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807332" y="1548662"/>
            <a:ext cx="304892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dirty="0"/>
              <a:t>-</a:t>
            </a:r>
            <a:endParaRPr lang="en-US" sz="2800" dirty="0"/>
          </a:p>
          <a:p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8198798" y="1753652"/>
            <a:ext cx="6335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dirty="0">
                <a:latin typeface="+mj-lt"/>
              </a:rPr>
              <a:t>0,5</a:t>
            </a:r>
            <a:endParaRPr lang="en-US" sz="28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198798" y="2204864"/>
            <a:ext cx="6335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dirty="0">
                <a:latin typeface="+mj-lt"/>
              </a:rPr>
              <a:t>4,5</a:t>
            </a:r>
            <a:endParaRPr lang="en-US" sz="2800" dirty="0">
              <a:latin typeface="+mj-lt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7896200" y="2204864"/>
            <a:ext cx="8837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302621" y="3265820"/>
            <a:ext cx="50405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8904312" y="2175520"/>
            <a:ext cx="50405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3287688" y="3265820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dirty="0">
                <a:latin typeface="+mj-lt"/>
              </a:rPr>
              <a:t>c)</a:t>
            </a:r>
            <a:endParaRPr lang="en-US" sz="28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791744" y="3284984"/>
            <a:ext cx="24513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dirty="0">
                <a:latin typeface="+mj-lt"/>
              </a:rPr>
              <a:t>38,7 x 10 = 387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7232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 animBg="1"/>
      <p:bldP spid="13" grpId="0"/>
      <p:bldP spid="15" grpId="0"/>
      <p:bldP spid="16" grpId="0"/>
      <p:bldP spid="17" grpId="0"/>
      <p:bldP spid="18" grpId="0"/>
      <p:bldP spid="19" grpId="0"/>
      <p:bldP spid="24" grpId="0" animBg="1"/>
      <p:bldP spid="25" grpId="0" animBg="1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7368" y="620688"/>
            <a:ext cx="11521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>
                <a:latin typeface="+mj-lt"/>
              </a:rPr>
              <a:t>Bài 4. </a:t>
            </a:r>
          </a:p>
          <a:p>
            <a:r>
              <a:rPr lang="vi-VN" sz="4000" dirty="0">
                <a:latin typeface="+mj-lt"/>
              </a:rPr>
              <a:t>Mua 4m vải phải trả 400 000 đồng. Hỏi mua 6,8m vải </a:t>
            </a:r>
          </a:p>
          <a:p>
            <a:r>
              <a:rPr lang="vi-VN" sz="4000" dirty="0">
                <a:latin typeface="+mj-lt"/>
              </a:rPr>
              <a:t>cùng loại phải trả nhiều hơn bao nhiêu tiền ?</a:t>
            </a:r>
            <a:endParaRPr lang="en-US" sz="40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1464" y="3068960"/>
            <a:ext cx="19559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400" dirty="0">
                <a:latin typeface="+mj-lt"/>
              </a:rPr>
              <a:t>Tóm tắt</a:t>
            </a:r>
            <a:endParaRPr lang="en-US" sz="44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37453" y="4365104"/>
            <a:ext cx="774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dirty="0">
                <a:latin typeface="+mj-lt"/>
              </a:rPr>
              <a:t>4m</a:t>
            </a:r>
            <a:endParaRPr lang="en-US" sz="3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68008" y="5733256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dirty="0">
                <a:latin typeface="+mj-lt"/>
              </a:rPr>
              <a:t>6,8m</a:t>
            </a:r>
            <a:endParaRPr lang="en-US" sz="3600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43579" y="3284984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dirty="0">
                <a:latin typeface="+mj-lt"/>
              </a:rPr>
              <a:t>400000đ</a:t>
            </a:r>
            <a:endParaRPr lang="en-US" sz="360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52184" y="4653136"/>
            <a:ext cx="7024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+mj-lt"/>
              </a:rPr>
              <a:t> </a:t>
            </a:r>
            <a:r>
              <a:rPr lang="vi-VN" sz="3600" dirty="0">
                <a:latin typeface="+mj-lt"/>
              </a:rPr>
              <a:t>?đ</a:t>
            </a:r>
            <a:endParaRPr lang="en-US" sz="2800" dirty="0">
              <a:latin typeface="+mj-lt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367808" y="4118258"/>
            <a:ext cx="0" cy="156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59896" y="4118258"/>
            <a:ext cx="0" cy="1681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951984" y="4142730"/>
            <a:ext cx="0" cy="156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744072" y="4130308"/>
            <a:ext cx="0" cy="156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464152" y="4130308"/>
            <a:ext cx="0" cy="156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159896" y="5342002"/>
            <a:ext cx="0" cy="156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367808" y="5342002"/>
            <a:ext cx="0" cy="156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464152" y="5342002"/>
            <a:ext cx="0" cy="156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951984" y="5342002"/>
            <a:ext cx="0" cy="156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A017432-79CA-45C8-AEE1-1366FE01C5FF}"/>
              </a:ext>
            </a:extLst>
          </p:cNvPr>
          <p:cNvCxnSpPr>
            <a:cxnSpLocks/>
          </p:cNvCxnSpPr>
          <p:nvPr/>
        </p:nvCxnSpPr>
        <p:spPr>
          <a:xfrm>
            <a:off x="4363144" y="4221088"/>
            <a:ext cx="310100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ED58781-290A-4414-A37B-4024308F2054}"/>
              </a:ext>
            </a:extLst>
          </p:cNvPr>
          <p:cNvCxnSpPr>
            <a:cxnSpLocks/>
          </p:cNvCxnSpPr>
          <p:nvPr/>
        </p:nvCxnSpPr>
        <p:spPr>
          <a:xfrm>
            <a:off x="4367809" y="5414406"/>
            <a:ext cx="3108305" cy="1327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293F5F3-E0DB-4B03-9223-FA6A976397C6}"/>
              </a:ext>
            </a:extLst>
          </p:cNvPr>
          <p:cNvCxnSpPr/>
          <p:nvPr/>
        </p:nvCxnSpPr>
        <p:spPr>
          <a:xfrm>
            <a:off x="6744072" y="5342002"/>
            <a:ext cx="0" cy="156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B264AD3-5D2D-4797-8473-3C9A72B75569}"/>
              </a:ext>
            </a:extLst>
          </p:cNvPr>
          <p:cNvCxnSpPr/>
          <p:nvPr/>
        </p:nvCxnSpPr>
        <p:spPr>
          <a:xfrm>
            <a:off x="8184232" y="5342002"/>
            <a:ext cx="0" cy="156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A39F61D-36C7-42D8-8B6A-3B9FBA68C5BE}"/>
              </a:ext>
            </a:extLst>
          </p:cNvPr>
          <p:cNvCxnSpPr/>
          <p:nvPr/>
        </p:nvCxnSpPr>
        <p:spPr>
          <a:xfrm>
            <a:off x="8760296" y="5342002"/>
            <a:ext cx="0" cy="156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Brace 17">
            <a:extLst>
              <a:ext uri="{FF2B5EF4-FFF2-40B4-BE49-F238E27FC236}">
                <a16:creationId xmlns:a16="http://schemas.microsoft.com/office/drawing/2014/main" id="{A2E375F9-BAF8-46D9-8336-CB3A8CDEF6C9}"/>
              </a:ext>
            </a:extLst>
          </p:cNvPr>
          <p:cNvSpPr/>
          <p:nvPr/>
        </p:nvSpPr>
        <p:spPr>
          <a:xfrm rot="16200000">
            <a:off x="7957538" y="4608410"/>
            <a:ext cx="325969" cy="127951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6" name="Right Brace 35">
            <a:extLst>
              <a:ext uri="{FF2B5EF4-FFF2-40B4-BE49-F238E27FC236}">
                <a16:creationId xmlns:a16="http://schemas.microsoft.com/office/drawing/2014/main" id="{4B2BA6F2-0255-4D20-8084-EE93EFCD96DB}"/>
              </a:ext>
            </a:extLst>
          </p:cNvPr>
          <p:cNvSpPr/>
          <p:nvPr/>
        </p:nvSpPr>
        <p:spPr>
          <a:xfrm rot="5400000">
            <a:off x="5807432" y="2863386"/>
            <a:ext cx="217096" cy="309634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6A198F1C-04EE-453F-9152-E0DAF0BE2B97}"/>
              </a:ext>
            </a:extLst>
          </p:cNvPr>
          <p:cNvSpPr/>
          <p:nvPr/>
        </p:nvSpPr>
        <p:spPr>
          <a:xfrm rot="16200000">
            <a:off x="5811252" y="2464803"/>
            <a:ext cx="209457" cy="309634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8" name="Right Brace 37">
            <a:extLst>
              <a:ext uri="{FF2B5EF4-FFF2-40B4-BE49-F238E27FC236}">
                <a16:creationId xmlns:a16="http://schemas.microsoft.com/office/drawing/2014/main" id="{C88BDE68-6563-481F-8A3E-94926F3939E6}"/>
              </a:ext>
            </a:extLst>
          </p:cNvPr>
          <p:cNvSpPr/>
          <p:nvPr/>
        </p:nvSpPr>
        <p:spPr>
          <a:xfrm rot="5400000">
            <a:off x="6438325" y="3427549"/>
            <a:ext cx="251436" cy="43924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49B9CC9-A5C3-43EB-8CB1-0680B77707FB}"/>
              </a:ext>
            </a:extLst>
          </p:cNvPr>
          <p:cNvCxnSpPr>
            <a:cxnSpLocks/>
          </p:cNvCxnSpPr>
          <p:nvPr/>
        </p:nvCxnSpPr>
        <p:spPr>
          <a:xfrm>
            <a:off x="7476114" y="5424676"/>
            <a:ext cx="1300809" cy="143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C574FF-6702-4B5E-806F-7FAE8F093BA3}"/>
              </a:ext>
            </a:extLst>
          </p:cNvPr>
          <p:cNvCxnSpPr>
            <a:cxnSpLocks/>
          </p:cNvCxnSpPr>
          <p:nvPr/>
        </p:nvCxnSpPr>
        <p:spPr>
          <a:xfrm>
            <a:off x="7464152" y="4466340"/>
            <a:ext cx="1" cy="76610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8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8" grpId="0" animBg="1"/>
      <p:bldP spid="36" grpId="0" animBg="1"/>
      <p:bldP spid="37" grpId="0" animBg="1"/>
      <p:bldP spid="3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63</Words>
  <Application>Microsoft Office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44</cp:revision>
  <dcterms:created xsi:type="dcterms:W3CDTF">2022-11-23T14:25:39Z</dcterms:created>
  <dcterms:modified xsi:type="dcterms:W3CDTF">2022-11-25T00:32:27Z</dcterms:modified>
</cp:coreProperties>
</file>