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42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Masters/slideMaster4.xml" ContentType="application/vnd.openxmlformats-officedocument.presentationml.slide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Masters/slideMaster2.xml" ContentType="application/vnd.openxmlformats-officedocument.presentationml.slideMaster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s/slide1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43.xml" ContentType="application/vnd.openxmlformats-officedocument.presentationml.slideLayout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4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slideLayouts/slideLayout12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Default Extension="wdp" ContentType="image/vnd.ms-photo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6" r:id="rId2"/>
    <p:sldMasterId id="2147483704" r:id="rId3"/>
    <p:sldMasterId id="2147483718" r:id="rId4"/>
  </p:sldMasterIdLst>
  <p:notesMasterIdLst>
    <p:notesMasterId r:id="rId9"/>
  </p:notesMasterIdLst>
  <p:sldIdLst>
    <p:sldId id="258" r:id="rId5"/>
    <p:sldId id="474" r:id="rId6"/>
    <p:sldId id="509" r:id="rId7"/>
    <p:sldId id="567" r:id="rId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4994" autoAdjust="0"/>
    <p:restoredTop sz="94660"/>
  </p:normalViewPr>
  <p:slideViewPr>
    <p:cSldViewPr snapToGrid="0">
      <p:cViewPr varScale="1">
        <p:scale>
          <a:sx n="68" d="100"/>
          <a:sy n="68" d="100"/>
        </p:scale>
        <p:origin x="-258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viewProps" Target="viewProps.xml"/><Relationship Id="rId5" Type="http://schemas.openxmlformats.org/officeDocument/2006/relationships/slide" Target="slides/slide1.xml"/><Relationship Id="rId1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E0B4AB-0859-420A-9C85-07E12A68C048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1E5FCF-FE44-4FAB-A60A-6D53118E2093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854580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幻灯片图像占位符 8192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41288" y="768350"/>
            <a:ext cx="6821487" cy="3836988"/>
          </a:xfrm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68611" name="文本占位符 81922"/>
          <p:cNvSpPr>
            <a:spLocks noGrp="1"/>
          </p:cNvSpPr>
          <p:nvPr>
            <p:ph type="body"/>
          </p:nvPr>
        </p:nvSpPr>
        <p:spPr>
          <a:xfrm>
            <a:off x="711200" y="4860925"/>
            <a:ext cx="5683250" cy="4605338"/>
          </a:xfrm>
        </p:spPr>
        <p:txBody>
          <a:bodyPr wrap="square" lIns="91440" tIns="45720" rIns="91440" bIns="45720" anchor="t" anchorCtr="0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68612" name="灯片编号占位符 1"/>
          <p:cNvSpPr txBox="1">
            <a:spLocks noGrp="1"/>
          </p:cNvSpPr>
          <p:nvPr/>
        </p:nvSpPr>
        <p:spPr>
          <a:xfrm>
            <a:off x="4024313" y="9721850"/>
            <a:ext cx="3078162" cy="511175"/>
          </a:xfrm>
          <a:prstGeom prst="rect">
            <a:avLst/>
          </a:prstGeom>
          <a:noFill/>
          <a:ln w="9525">
            <a:noFill/>
          </a:ln>
        </p:spPr>
        <p:txBody>
          <a:bodyPr lIns="99075" tIns="49538" rIns="99075" bIns="49538" anchor="b" anchorCtr="0"/>
          <a:lstStyle/>
          <a:p>
            <a:pPr marL="0" marR="0" lvl="0" indent="0" algn="r" defTabSz="9906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A0DB2DC-4C9A-4742-B13C-FB6460FD3503}" type="slidenum">
              <a:rPr kumimoji="0" lang="en-US" altLang="zh-CN" sz="13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SimSun" panose="02010600030101010101" pitchFamily="2" charset="-122"/>
                <a:cs typeface="+mn-cs"/>
              </a:rPr>
              <a:pPr marL="0" marR="0" lvl="0" indent="0" algn="r" defTabSz="990600" rtl="0" eaLnBrk="1" fontAlgn="auto" latinLnBrk="0" hangingPunct="1">
                <a:lnSpc>
                  <a:spcPct val="100000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altLang="zh-CN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SimSu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5DF164E-D685-493E-AF07-0CE742DE1FD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2663794896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A44BD83-7B22-4386-AC2B-F398D2E32AB8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A689E8B-02AB-4578-9CB9-6BC0E678D6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453550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2B72838-3208-4AE6-82D2-10243E96EE1E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E71604F-67F2-4FE1-870E-5132F4BD6F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954900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397546E-8559-4300-A48C-D651E2387DB8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E3FDE56-F3A4-4480-B253-1539ACC20F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67161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E9B6E3F-C637-4D7B-9CD1-3F53617C6172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BB98694-853F-45FC-B9E6-385F628C04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6149129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4DBAE16-742C-4AC9-91A8-43C8CFB3A5A6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0DC9828-6FC8-4614-83C5-A0B387A4C4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01290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13BA546-C357-4DE8-B987-06FEDD96B10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054F9A60-AD80-4229-A353-82C2ADB434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4325153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F443953-2C90-4D3D-BA7F-86E2CDD36421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9CF831C-4791-4C02-9D65-40506FD401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9022717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61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2A6E56-6B60-4BEC-B553-B608D71DE2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210719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49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63521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9/27/2022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672207765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79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2463798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99363761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2036713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2363510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9543397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1323785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46181053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069372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950054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BB962C8B-B14F-4D97-AF65-F5344CB8AC3E}" type="datetimeFigureOut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9/27/2022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fld id="{9A0DB2DC-4C9A-4742-B13C-FB6460FD3503}" type="slidenum">
              <a:rPr kumimoji="0" lang="en-US" altLang="x-non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charset="0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t>‹#›</a:t>
            </a:fld>
            <a:endParaRPr kumimoji="0" lang="en-US" altLang="x-non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1924692889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312813752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 userDrawn="1"/>
        </p:nvPicPr>
        <p:blipFill rotWithShape="1">
          <a:blip r:embed="rId2" cstate="screen"/>
          <a:srcRect/>
          <a:stretch>
            <a:fillRect/>
          </a:stretch>
        </p:blipFill>
        <p:spPr>
          <a:xfrm>
            <a:off x="82505" y="108235"/>
            <a:ext cx="4097612" cy="1034827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 cstate="print"/>
          <a:srcRect/>
          <a:stretch>
            <a:fillRect/>
          </a:stretch>
        </p:blipFill>
        <p:spPr>
          <a:xfrm>
            <a:off x="19416" y="6502009"/>
            <a:ext cx="12192000" cy="353756"/>
          </a:xfrm>
          <a:prstGeom prst="rect">
            <a:avLst/>
          </a:prstGeom>
        </p:spPr>
      </p:pic>
      <p:sp>
        <p:nvSpPr>
          <p:cNvPr id="3" name="标题 2"/>
          <p:cNvSpPr>
            <a:spLocks noGrp="1"/>
          </p:cNvSpPr>
          <p:nvPr>
            <p:ph type="title" hasCustomPrompt="1"/>
          </p:nvPr>
        </p:nvSpPr>
        <p:spPr>
          <a:xfrm>
            <a:off x="2131309" y="131270"/>
            <a:ext cx="9552544" cy="757797"/>
          </a:xfrm>
          <a:prstGeom prst="rect">
            <a:avLst/>
          </a:prstGeom>
        </p:spPr>
        <p:txBody>
          <a:bodyPr/>
          <a:lstStyle>
            <a:lvl1pPr>
              <a:defRPr sz="4265" b="1">
                <a:solidFill>
                  <a:schemeClr val="accent1">
                    <a:lumMod val="50000"/>
                  </a:schemeClr>
                </a:solidFill>
                <a:latin typeface="Microsoft YaHei" panose="020B0503020204020204" charset="-122"/>
                <a:ea typeface="Microsoft YaHei" panose="020B0503020204020204" charset="-122"/>
              </a:defRPr>
            </a:lvl1pPr>
          </a:lstStyle>
          <a:p>
            <a:r>
              <a:rPr lang="zh-CN" altLang="en-US" dirty="0"/>
              <a:t>单击此处编辑母版标题</a:t>
            </a:r>
          </a:p>
        </p:txBody>
      </p:sp>
    </p:spTree>
    <p:extLst>
      <p:ext uri="{BB962C8B-B14F-4D97-AF65-F5344CB8AC3E}">
        <p14:creationId xmlns:p14="http://schemas.microsoft.com/office/powerpoint/2010/main" xmlns="" val="23143602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2601E7-762F-45E6-8B58-31C17C69E2F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149BE333-95ED-4584-BC4E-845D7BD7B32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8D76984-4F2E-44DB-AE65-F110C01BAF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35ECD58-8C0A-4698-A2C3-9B7434310D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E3C4471-88EB-4AE1-83CB-2445AE361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41780139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1723594-4931-4D2A-B2A7-5BFACEF4AE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E4C7B33-973D-43C2-8D47-93B89D6679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30A7D1E-0FD0-4AD5-87FB-DFF9DCE9D9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xmlns="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80098797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1A53666-AB8D-49A5-8623-E372005AAB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265B795-206B-4786-B209-AAD665CF78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6016FDD-CC86-45E4-9B29-0D54A74E06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6C818E68-D1E7-433A-BD53-95FAF3DC9F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CDC16C1-F733-4DF0-9794-AE7344AF90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8218770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230D857-E7B4-4472-8EB8-1A338559E8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BB204CD-14D4-404D-B5EE-67F762521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8E3DE0AD-84BA-4E40-9DF6-E43E0555861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A5710AFC-A5C4-45D4-86BF-E28313E441C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F46FE43C-83A3-4982-B7F0-BEFCFB97EE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D49E3498-E10D-40E5-88DA-12FD445195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6491500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896F7F7-EE74-4611-8000-87923408B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E413169-A3F3-47BD-B2FA-042033A34F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4A56B193-79C7-4722-8DA3-ACE1A8B3058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B653DE29-EE93-4191-9F42-74DE4CB1E27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CB82D6FA-891F-4D4A-8920-920C62519F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66CE7172-008F-4F5E-AFD2-7FE711B6B2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7DC3DDF5-F367-4D8C-ABC6-11F8E27F6F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BC7016BB-3963-4829-B5A4-24CA452E7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2327058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91E494F-35B5-4B4E-8ECE-658E0E753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6E3A139D-4D14-443C-AA0D-F8D0D27959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3A227643-10D7-45C3-9C5F-C64095844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AFE4AE86-F748-4551-8C02-0168DE1C4E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3052897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3698576D-6B04-47E5-AF1E-70795EB299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5BF3A05B-B1CB-40A9-BFF6-2266632AB3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D7AA6B00-C1AB-4787-826F-66357063BD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85557249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208D28C-8C36-4D1B-9C3F-54F266A7B7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2C8EAA3D-DAB0-4027-AC69-450FE1663D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7D77C1E3-CE04-4CA8-931B-452AC56769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00FB981-7A00-4033-B381-BF7280907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BDB7B4F-57FC-4DBE-AF42-7D381AB31C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7C19A5C-EBEE-4ADC-8319-A3FEC5EF8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603464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725798843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ED690DB-D7C0-4368-A5F3-46CAD931DF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C11F45DA-0571-4FB6-938E-E6354720ED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C99ADF1-FBDA-4A10-9C83-3E90A5197B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BDF54321-FD72-4D7E-B5B4-611EF0E6C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8832354-40ED-47AC-B8A8-654D12B78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DC8955C-8139-4751-B4C4-B073BCA37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6428795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E9A1991-BDD5-4B73-AA41-BEAB4A8E8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26E0CE0A-DFAD-44AA-A36E-70E6CD05F60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8410A4C-DAFF-49CA-814F-A5C4A59E97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6A3271-A398-4EA0-9CF9-22FCC912AB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30CF69B-4457-4D46-B91E-2D29E9C42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606735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5EAFB5CE-2927-4339-96C6-B0CA643A9D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2CC79DA-6340-415A-98D7-8F437A8A7D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067E96D-5EAB-4E3D-BB15-E777D2FADA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982476-F244-4C2E-AF5D-176ABA91E6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BD8FC74-74CE-4B1D-B5C9-6692831A82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6735079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27111"/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-8" y="4610950"/>
            <a:ext cx="12192015" cy="2247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5094991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 advTm="1000">
        <p:blinds dir="vert"/>
      </p:transition>
    </mc:Choice>
    <mc:Fallback>
      <p:transition spd="slow" advTm="1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">
    <p:bg>
      <p:bgPr>
        <a:blipFill rotWithShape="0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图片 1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-2322512" y="-836612"/>
            <a:ext cx="13314362" cy="157797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8195" name="图片 1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791700" y="6021388"/>
            <a:ext cx="2400300" cy="958850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xmlns="" val="3683410015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3AAF25F-FDDF-448D-AE76-D2BBFC0E1488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F187962-8AD1-4E19-A8B4-D773E1639DC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9984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C9321AA-DE9C-4E15-940D-7531A030D4ED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73F8A7-99E8-4EE9-9B0B-7F6BBA1D34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312321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2729AFE-5EEB-4363-BD02-D0673BD4D563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27ADC10-AFE8-42B0-AD86-2C4587FAE7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20563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430922-7AA9-4846-A945-C8D39A73CB21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DE03704-0450-4FF2-BD29-D772375A23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566832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3" Type="http://schemas.openxmlformats.org/officeDocument/2006/relationships/slideLayout" Target="../slideLayouts/slideLayout8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15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1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2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5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9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4.xml"/><Relationship Id="rId7" Type="http://schemas.openxmlformats.org/officeDocument/2006/relationships/slideLayout" Target="../slideLayouts/slideLayout38.xml"/><Relationship Id="rId12" Type="http://schemas.openxmlformats.org/officeDocument/2006/relationships/slideLayout" Target="../slideLayouts/slideLayout43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slideLayout" Target="../slideLayouts/slideLayout37.xml"/><Relationship Id="rId11" Type="http://schemas.openxmlformats.org/officeDocument/2006/relationships/slideLayout" Target="../slideLayouts/slideLayout42.xml"/><Relationship Id="rId5" Type="http://schemas.openxmlformats.org/officeDocument/2006/relationships/slideLayout" Target="../slideLayouts/slideLayout36.xml"/><Relationship Id="rId15" Type="http://schemas.openxmlformats.org/officeDocument/2006/relationships/image" Target="../media/image10.png"/><Relationship Id="rId10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0.xml"/><Relationship Id="rId1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0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xmlns="" val="630396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ransition/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307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D7CF0933-AD9A-483E-B55D-B968C5CAA30A}" type="datetimeFigureOut">
              <a:rPr lang="en-US"/>
              <a:pPr>
                <a:defRPr/>
              </a:pPr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 panose="020F0502020204030204"/>
                <a:cs typeface="+mn-cs"/>
              </a:defRPr>
            </a:lvl1pPr>
          </a:lstStyle>
          <a:p>
            <a:pPr>
              <a:defRPr/>
            </a:pPr>
            <a:fld id="{7E8B42BE-97E8-4C84-9448-6C66074E824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5458259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7" r:id="rId1"/>
    <p:sldLayoutId id="2147483668" r:id="rId2"/>
    <p:sldLayoutId id="2147483669" r:id="rId3"/>
    <p:sldLayoutId id="2147483670" r:id="rId4"/>
    <p:sldLayoutId id="2147483671" r:id="rId5"/>
    <p:sldLayoutId id="2147483672" r:id="rId6"/>
    <p:sldLayoutId id="2147483673" r:id="rId7"/>
    <p:sldLayoutId id="2147483674" r:id="rId8"/>
    <p:sldLayoutId id="2147483675" r:id="rId9"/>
    <p:sldLayoutId id="2147483676" r:id="rId10"/>
    <p:sldLayoutId id="2147483677" r:id="rId11"/>
    <p:sldLayoutId id="2147483678" r:id="rId12"/>
    <p:sldLayoutId id="2147483679" r:id="rId13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983328-5D9C-4CDA-A4B0-8F0932BA2C1A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CEE447-4DD9-425C-BEC0-5EA12C7BCFC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699763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  <p:sldLayoutId id="2147483716" r:id="rId12"/>
    <p:sldLayoutId id="2147483717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4458094B-D982-4979-9D09-0514A2EB46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D00596A-5F20-42F3-8E5A-06FCE26437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9F556BD-6EA3-461C-B49E-3165F010D15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3C39D9B-1707-4BC2-A8DF-A9A95A2D1DDF}" type="datetimeFigureOut">
              <a:rPr lang="en-US" smtClean="0"/>
              <a:pPr/>
              <a:t>9/27/2022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9976534-EC0A-4026-9DC6-ECA9AAC316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8F1546D3-51C1-4558-9DB5-F30D895E454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4F7387-1A44-43D0-A42C-0F5D255AB470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 picture containing flower, plant, bouquet&#10;&#10;Description automatically generated">
            <a:extLst>
              <a:ext uri="{FF2B5EF4-FFF2-40B4-BE49-F238E27FC236}">
                <a16:creationId xmlns:a16="http://schemas.microsoft.com/office/drawing/2014/main" xmlns="" id="{5F38E2F2-3DC8-4D85-840C-71EEE58CC53E}"/>
              </a:ext>
            </a:extLst>
          </p:cNvPr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807798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3" Type="http://schemas.openxmlformats.org/officeDocument/2006/relationships/image" Target="../media/image12.png"/><Relationship Id="rId7" Type="http://schemas.openxmlformats.org/officeDocument/2006/relationships/image" Target="../media/image15.g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4.png"/><Relationship Id="rId5" Type="http://schemas.microsoft.com/office/2007/relationships/hdphoto" Target="../media/hdphoto1.wdp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0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3" name="图片 73732" descr="PPT素材-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6400" y="0"/>
            <a:ext cx="11303000" cy="72009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xmlns="" id="{AF46DA02-F02D-4620-A33C-7EF5A18F9064}"/>
              </a:ext>
            </a:extLst>
          </p:cNvPr>
          <p:cNvSpPr txBox="1"/>
          <p:nvPr/>
        </p:nvSpPr>
        <p:spPr>
          <a:xfrm>
            <a:off x="0" y="2070016"/>
            <a:ext cx="12192000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Chào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mừng</a:t>
            </a:r>
            <a:r>
              <a:rPr kumimoji="0" lang="en-US" altLang="zh-CN" sz="7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các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em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endParaRPr kumimoji="0" lang="en-US" altLang="zh-CN" sz="7200" b="1" i="1" u="none" strike="noStrike" kern="0" cap="none" spc="0" normalizeH="0" baseline="0" noProof="0" dirty="0" smtClean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Times New Roman" pitchFamily="18" charset="0"/>
              <a:ea typeface="等线" panose="02010600030101010101" pitchFamily="2" charset="-122"/>
              <a:cs typeface="Times New Roman" pitchFamily="18" charset="0"/>
              <a:sym typeface="+mn-lt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đến</a:t>
            </a:r>
            <a:r>
              <a:rPr kumimoji="0" lang="en-US" altLang="zh-CN" sz="7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với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tiết</a:t>
            </a:r>
            <a:r>
              <a:rPr kumimoji="0" lang="en-US" altLang="zh-CN" sz="7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Tiếng</a:t>
            </a:r>
            <a:r>
              <a:rPr kumimoji="0" lang="en-US" altLang="zh-CN" sz="7200" b="1" i="1" u="none" strike="noStrike" kern="0" cap="none" spc="0" normalizeH="0" baseline="0" noProof="0" dirty="0" smtClean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  <a:r>
              <a:rPr kumimoji="0" lang="en-US" altLang="zh-CN" sz="72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Việt</a:t>
            </a:r>
            <a:r>
              <a:rPr kumimoji="0" lang="en-US" altLang="zh-CN" sz="72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Times New Roman" pitchFamily="18" charset="0"/>
                <a:ea typeface="等线" panose="02010600030101010101" pitchFamily="2" charset="-122"/>
                <a:cs typeface="Times New Roman" pitchFamily="18" charset="0"/>
                <a:sym typeface="+mn-lt"/>
              </a:rPr>
              <a:t> </a:t>
            </a:r>
          </a:p>
        </p:txBody>
      </p:sp>
    </p:spTree>
  </p:cSld>
  <p:clrMapOvr>
    <a:masterClrMapping/>
  </p:clrMapOvr>
  <p:transition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37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37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椭圆 3"/>
          <p:cNvSpPr/>
          <p:nvPr/>
        </p:nvSpPr>
        <p:spPr>
          <a:xfrm>
            <a:off x="3997308" y="3953840"/>
            <a:ext cx="1716041" cy="1716041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5" name="椭圆 4"/>
          <p:cNvSpPr/>
          <p:nvPr/>
        </p:nvSpPr>
        <p:spPr>
          <a:xfrm>
            <a:off x="1574080" y="4091425"/>
            <a:ext cx="1578457" cy="15784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6" name="椭圆 5"/>
          <p:cNvSpPr/>
          <p:nvPr/>
        </p:nvSpPr>
        <p:spPr>
          <a:xfrm>
            <a:off x="9355120" y="2879776"/>
            <a:ext cx="1211606" cy="1211606"/>
          </a:xfrm>
          <a:prstGeom prst="ellipse">
            <a:avLst/>
          </a:prstGeom>
          <a:solidFill>
            <a:schemeClr val="accent4">
              <a:lumMod val="40000"/>
              <a:lumOff val="60000"/>
              <a:alpha val="4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3596319" y="491818"/>
            <a:ext cx="5155335" cy="4896929"/>
            <a:chOff x="3084810" y="-335112"/>
            <a:chExt cx="5809496" cy="5760000"/>
          </a:xfrm>
        </p:grpSpPr>
        <p:grpSp>
          <p:nvGrpSpPr>
            <p:cNvPr id="17" name="组合 16"/>
            <p:cNvGrpSpPr/>
            <p:nvPr/>
          </p:nvGrpSpPr>
          <p:grpSpPr>
            <a:xfrm>
              <a:off x="3297693" y="-335112"/>
              <a:ext cx="5596613" cy="5760000"/>
              <a:chOff x="3297693" y="-335112"/>
              <a:chExt cx="5596613" cy="5760000"/>
            </a:xfrm>
          </p:grpSpPr>
          <p:cxnSp>
            <p:nvCxnSpPr>
              <p:cNvPr id="16" name="直接连接符 15"/>
              <p:cNvCxnSpPr/>
              <p:nvPr/>
            </p:nvCxnSpPr>
            <p:spPr>
              <a:xfrm>
                <a:off x="6154058" y="-335112"/>
                <a:ext cx="0" cy="5760000"/>
              </a:xfrm>
              <a:prstGeom prst="line">
                <a:avLst/>
              </a:prstGeom>
              <a:ln w="76200" cap="rnd">
                <a:solidFill>
                  <a:srgbClr val="F7E3AD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3" name="图片 12"/>
              <p:cNvPicPr>
                <a:picLocks noChangeAspect="1"/>
              </p:cNvPicPr>
              <p:nvPr/>
            </p:nvPicPr>
            <p:blipFill rotWithShape="1">
              <a:blip r:embed="rId3"/>
              <a:srcRect t="48492"/>
              <a:stretch>
                <a:fillRect/>
              </a:stretch>
            </p:blipFill>
            <p:spPr>
              <a:xfrm>
                <a:off x="3297693" y="2256270"/>
                <a:ext cx="5596613" cy="2885850"/>
              </a:xfrm>
              <a:prstGeom prst="rect">
                <a:avLst/>
              </a:prstGeom>
            </p:spPr>
          </p:pic>
        </p:grp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 xmlns="">
                    <a14:imgLayer r:embed="rId5">
                      <a14:imgEffect>
                        <a14:backgroundRemoval t="7243" b="95561" l="226" r="99266">
                          <a14:foregroundMark x1="16431" y1="13785" x2="20327" y2="37150"/>
                          <a14:foregroundMark x1="39921" y1="33178" x2="43422" y2="49065"/>
                          <a14:foregroundMark x1="55901" y1="12617" x2="55901" y2="27336"/>
                          <a14:foregroundMark x1="85545" y1="32710" x2="90683" y2="77804"/>
                          <a14:foregroundMark x1="93958" y1="35514" x2="97233" y2="58178"/>
                          <a14:foregroundMark x1="74534" y1="26636" x2="79616" y2="28271"/>
                          <a14:foregroundMark x1="76228" y1="80374" x2="79390" y2="63551"/>
                          <a14:foregroundMark x1="90006" y1="92523" x2="82778" y2="45794"/>
                          <a14:foregroundMark x1="93958" y1="84813" x2="89723" y2="80374"/>
                          <a14:foregroundMark x1="95652" y1="27336" x2="282" y2="15888"/>
                          <a14:foregroundMark x1="14568" y1="7710" x2="21287" y2="10514"/>
                          <a14:foregroundMark x1="46979" y1="10514" x2="48278" y2="17523"/>
                          <a14:foregroundMark x1="45398" y1="13084" x2="53473" y2="3505"/>
                          <a14:foregroundMark x1="53473" y1="3505" x2="62055" y2="14720"/>
                          <a14:foregroundMark x1="62055" y1="14720" x2="44156" y2="29907"/>
                          <a14:foregroundMark x1="44156" y1="29907" x2="45680" y2="7243"/>
                          <a14:foregroundMark x1="99209" y1="50000" x2="565" y2="68692"/>
                          <a14:foregroundMark x1="565" y1="68692" x2="734" y2="27336"/>
                          <a14:foregroundMark x1="734" y1="27336" x2="9034" y2="5140"/>
                          <a14:foregroundMark x1="9034" y1="5140" x2="28176" y2="234"/>
                          <a14:foregroundMark x1="28176" y1="234" x2="99774" y2="1168"/>
                          <a14:foregroundMark x1="99774" y1="1168" x2="99322" y2="48131"/>
                          <a14:foregroundMark x1="99322" y1="48131" x2="90175" y2="56776"/>
                          <a14:foregroundMark x1="90175" y1="56776" x2="86957" y2="50701"/>
                          <a14:foregroundMark x1="30322" y1="26168" x2="29136" y2="37150"/>
                          <a14:foregroundMark x1="2146" y1="13785" x2="3670" y2="47196"/>
                          <a14:foregroundMark x1="3670" y1="47196" x2="10446" y2="71028"/>
                          <a14:foregroundMark x1="10446" y1="71028" x2="12366" y2="73364"/>
                          <a14:foregroundMark x1="10277" y1="52804" x2="10277" y2="45794"/>
                          <a14:foregroundMark x1="31508" y1="27336" x2="39582" y2="13084"/>
                          <a14:foregroundMark x1="39582" y1="13084" x2="43704" y2="13084"/>
                          <a14:foregroundMark x1="51158" y1="26168" x2="42801" y2="28037"/>
                          <a14:foregroundMark x1="42801" y1="28037" x2="27612" y2="62617"/>
                          <a14:foregroundMark x1="27612" y1="62617" x2="33879" y2="85981"/>
                          <a14:foregroundMark x1="33879" y1="85981" x2="42518" y2="86449"/>
                          <a14:foregroundMark x1="42518" y1="86449" x2="67024" y2="84346"/>
                          <a14:foregroundMark x1="67024" y1="84346" x2="79503" y2="84346"/>
                          <a14:foregroundMark x1="79503" y1="84346" x2="97233" y2="81075"/>
                          <a14:foregroundMark x1="97233" y1="81075" x2="95088" y2="43458"/>
                          <a14:foregroundMark x1="95088" y1="43458" x2="85432" y2="37150"/>
                          <a14:foregroundMark x1="64427" y1="26636" x2="58667" y2="53972"/>
                          <a14:foregroundMark x1="58667" y1="53972" x2="58667" y2="54907"/>
                          <a14:foregroundMark x1="94579" y1="84813" x2="91417" y2="95561"/>
                          <a14:foregroundMark x1="51553" y1="37150" x2="53924" y2="45093"/>
                          <a14:foregroundMark x1="56973" y1="42991" x2="59063" y2="49065"/>
                          <a14:foregroundMark x1="48278" y1="59346" x2="51835" y2="45794"/>
                          <a14:foregroundMark x1="47883" y1="32243" x2="46979" y2="56075"/>
                          <a14:foregroundMark x1="50367" y1="47430" x2="48842" y2="54907"/>
                          <a14:foregroundMark x1="18102" y1="77255" x2="19198" y2="71262"/>
                          <a14:foregroundMark x1="12366" y1="81542" x2="12971" y2="82201"/>
                          <a14:foregroundMark x1="16750" y1="77255" x2="14003" y2="67991"/>
                          <a14:foregroundMark x1="14003" y1="67991" x2="11971" y2="80374"/>
                          <a14:foregroundMark x1="9091" y1="22430" x2="10107" y2="46262"/>
                          <a14:foregroundMark x1="1863" y1="13084" x2="791" y2="22430"/>
                          <a14:foregroundMark x1="8413" y1="24065" x2="10898" y2="51168"/>
                          <a14:foregroundMark x1="8809" y1="21262" x2="9317" y2="45794"/>
                          <a14:foregroundMark x1="29305" y1="76168" x2="28684" y2="87850"/>
                          <a14:foregroundMark x1="22078" y1="78037" x2="23433" y2="85280"/>
                          <a14:foregroundMark x1="83286" y1="86449" x2="85601" y2="88785"/>
                          <a14:foregroundMark x1="94918" y1="87850" x2="93902" y2="92056"/>
                          <a14:foregroundMark x1="59458" y1="86916" x2="59797" y2="93224"/>
                          <a14:foregroundMark x1="14899" y1="78987" x2="18402" y2="79487"/>
                          <a14:foregroundMark x1="13156" y1="78738" x2="14106" y2="78874"/>
                          <a14:foregroundMark x1="19819" y1="73832" x2="19029" y2="77570"/>
                          <a14:foregroundMark x1="18690" y1="80140" x2="19819" y2="80140"/>
                          <a14:foregroundMark x1="21005" y1="77103" x2="19706" y2="74299"/>
                          <a14:backgroundMark x1="12503" y1="86288" x2="20440" y2="96028"/>
                          <a14:backgroundMark x1="12253" y1="85981" x2="12421" y2="86187"/>
                          <a14:backgroundMark x1="20440" y1="96028" x2="20553" y2="99766"/>
                          <a14:backgroundMark x1="15156" y1="86673" x2="19029" y2="89252"/>
                          <a14:backgroundMark x1="12931" y1="82477" x2="14455" y2="82009"/>
                          <a14:backgroundMark x1="17843" y1="82944" x2="18240" y2="83065"/>
                          <a14:backgroundMark x1="19255" y1="87383" x2="19819" y2="92056"/>
                          <a14:backgroundMark x1="19368" y1="85981" x2="13890" y2="838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084810" y="1126386"/>
              <a:ext cx="5809496" cy="1403988"/>
            </a:xfrm>
            <a:prstGeom prst="rect">
              <a:avLst/>
            </a:prstGeom>
          </p:spPr>
        </p:pic>
      </p:grpSp>
      <p:sp>
        <p:nvSpPr>
          <p:cNvPr id="10" name="椭圆 9"/>
          <p:cNvSpPr/>
          <p:nvPr/>
        </p:nvSpPr>
        <p:spPr>
          <a:xfrm>
            <a:off x="9039516" y="3259314"/>
            <a:ext cx="1239357" cy="1239357"/>
          </a:xfrm>
          <a:prstGeom prst="ellipse">
            <a:avLst/>
          </a:prstGeom>
          <a:noFill/>
          <a:ln w="38100">
            <a:solidFill>
              <a:srgbClr val="F7E3A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53606" t="-1143" r="26891" b="81649"/>
          <a:stretch>
            <a:fillRect/>
          </a:stretch>
        </p:blipFill>
        <p:spPr>
          <a:xfrm>
            <a:off x="8587644" y="810849"/>
            <a:ext cx="1759996" cy="734428"/>
          </a:xfrm>
          <a:prstGeom prst="rect">
            <a:avLst/>
          </a:prstGeom>
        </p:spPr>
      </p:pic>
      <p:sp>
        <p:nvSpPr>
          <p:cNvPr id="22" name="椭圆 21"/>
          <p:cNvSpPr/>
          <p:nvPr/>
        </p:nvSpPr>
        <p:spPr>
          <a:xfrm>
            <a:off x="1216617" y="598108"/>
            <a:ext cx="887648" cy="887648"/>
          </a:xfrm>
          <a:prstGeom prst="ellipse">
            <a:avLst/>
          </a:prstGeom>
          <a:solidFill>
            <a:srgbClr val="A5C0A4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3" name="椭圆 22"/>
          <p:cNvSpPr/>
          <p:nvPr/>
        </p:nvSpPr>
        <p:spPr>
          <a:xfrm>
            <a:off x="1660440" y="1216686"/>
            <a:ext cx="538143" cy="538143"/>
          </a:xfrm>
          <a:prstGeom prst="ellipse">
            <a:avLst/>
          </a:prstGeom>
          <a:solidFill>
            <a:srgbClr val="F7E3AD">
              <a:alpha val="48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496" tIns="34267" rIns="68496" bIns="34267" rtlCol="0" anchor="ctr"/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425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4240654" y="3006461"/>
            <a:ext cx="4152249" cy="1084866"/>
          </a:xfrm>
          <a:prstGeom prst="rect">
            <a:avLst/>
          </a:prstGeom>
          <a:noFill/>
        </p:spPr>
        <p:txBody>
          <a:bodyPr wrap="none" lIns="68496" tIns="34267" rIns="68496" bIns="34267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marL="0" marR="0" lvl="0" indent="0" algn="ctr" defTabSz="9131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Khởi</a:t>
            </a: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-Rounded" panose="020B0604020202020204" pitchFamily="34" charset="0"/>
                <a:ea typeface="Arial-Rounded" panose="020B0604020202020204" pitchFamily="34" charset="0"/>
                <a:cs typeface="Arial-Rounded" panose="020B0604020202020204" pitchFamily="34" charset="0"/>
              </a:rPr>
              <a:t>động</a:t>
            </a:r>
            <a:endParaRPr kumimoji="0" lang="en-US" sz="6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-Rounded" panose="020B0604020202020204" pitchFamily="34" charset="0"/>
              <a:ea typeface="Arial-Rounded" panose="020B0604020202020204" pitchFamily="34" charset="0"/>
              <a:cs typeface="Arial-Rounded" panose="020B0604020202020204" pitchFamily="34" charset="0"/>
            </a:endParaRPr>
          </a:p>
        </p:txBody>
      </p:sp>
      <p:pic>
        <p:nvPicPr>
          <p:cNvPr id="2050" name="Picture 2" descr="在走动的火车 852x480 | Pics, Animation, Travel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804072" y="2728265"/>
            <a:ext cx="7818554" cy="44048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Action Button: Sound 20">
            <a:hlinkClick r:id="" action="ppaction://noaction" highlightClick="1">
              <a:snd r:embed="rId8" name="Quả bóng.wav"/>
            </a:hlinkClick>
          </p:cNvPr>
          <p:cNvSpPr/>
          <p:nvPr/>
        </p:nvSpPr>
        <p:spPr>
          <a:xfrm>
            <a:off x="10789920" y="1055076"/>
            <a:ext cx="914400" cy="759656"/>
          </a:xfrm>
          <a:prstGeom prst="actionButtonSound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4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5" dur="1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48" dur="1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9" dur="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1" dur="1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5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4" dur="10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50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57" dur="1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5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Effect transition="out" filter="fade">
                                      <p:cBhvr>
                                        <p:cTn id="60" dur="1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1" dur="5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ldLvl="0" animBg="1"/>
      <p:bldP spid="4" grpId="1" bldLvl="0" animBg="1"/>
      <p:bldP spid="5" grpId="0" bldLvl="0" animBg="1"/>
      <p:bldP spid="5" grpId="1" bldLvl="0" animBg="1"/>
      <p:bldP spid="6" grpId="0" bldLvl="0" animBg="1"/>
      <p:bldP spid="6" grpId="1" bldLvl="0" animBg="1"/>
      <p:bldP spid="10" grpId="0" bldLvl="0" animBg="1"/>
      <p:bldP spid="10" grpId="1" bldLvl="0" animBg="1"/>
      <p:bldP spid="22" grpId="0" bldLvl="0" animBg="1"/>
      <p:bldP spid="22" grpId="1" bldLvl="0" animBg="1"/>
      <p:bldP spid="23" grpId="0" bldLvl="0" animBg="1"/>
      <p:bldP spid="23" grpId="1" bldLvl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DE0B635A-4688-4805-BD23-5AD489D5F79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966" y="92615"/>
            <a:ext cx="11268222" cy="66577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96617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50" advClick="0" advTm="3713">
        <p14:switch dir="r"/>
      </p:transition>
    </mc:Choice>
    <mc:Fallback>
      <p:transition spd="slow" advClick="0" advTm="371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478301" y="1097281"/>
            <a:ext cx="11071275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đến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sân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bóng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thấy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đang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luyện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tập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ngạc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nhiên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nhìn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gấu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: “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Cậu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giỏi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quá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!”,”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Này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!”, “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đội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tớ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800" dirty="0" err="1" smtClean="0">
                <a:latin typeface="Times New Roman" pitchFamily="18" charset="0"/>
                <a:cs typeface="Times New Roman" pitchFamily="18" charset="0"/>
              </a:rPr>
              <a:t>đi</a:t>
            </a:r>
            <a:r>
              <a:rPr lang="en-US" sz="4800" dirty="0" smtClean="0">
                <a:latin typeface="Times New Roman" pitchFamily="18" charset="0"/>
                <a:cs typeface="Times New Roman" pitchFamily="18" charset="0"/>
              </a:rPr>
              <a:t>”</a:t>
            </a:r>
            <a:endParaRPr lang="en-US" sz="4800" dirty="0">
              <a:latin typeface="Times New Roman" pitchFamily="18" charset="0"/>
              <a:cs typeface="Times New Roman" pitchFamily="18" charset="0"/>
            </a:endParaRPr>
          </a:p>
        </p:txBody>
      </p:sp>
      <p:cxnSp>
        <p:nvCxnSpPr>
          <p:cNvPr id="21" name="Straight Connector 20"/>
          <p:cNvCxnSpPr/>
          <p:nvPr/>
        </p:nvCxnSpPr>
        <p:spPr>
          <a:xfrm rot="5400000">
            <a:off x="2729134" y="1448973"/>
            <a:ext cx="633046" cy="182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/>
          <p:cNvCxnSpPr/>
          <p:nvPr/>
        </p:nvCxnSpPr>
        <p:spPr>
          <a:xfrm rot="5400000">
            <a:off x="6117101" y="1404426"/>
            <a:ext cx="633046" cy="182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rot="5400000">
            <a:off x="1263748" y="2135945"/>
            <a:ext cx="633046" cy="182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5400000">
            <a:off x="6595403" y="2107810"/>
            <a:ext cx="633046" cy="182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11195538" y="2107810"/>
            <a:ext cx="633046" cy="18287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600">
        <p:blinds dir="vert"/>
      </p:transition>
    </mc:Choice>
    <mc:Fallback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224</TotalTime>
  <Words>63</Words>
  <Application>Microsoft Office PowerPoint</Application>
  <PresentationFormat>Custom</PresentationFormat>
  <Paragraphs>8</Paragraphs>
  <Slides>4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4</vt:i4>
      </vt:variant>
      <vt:variant>
        <vt:lpstr>Slide Titles</vt:lpstr>
      </vt:variant>
      <vt:variant>
        <vt:i4>4</vt:i4>
      </vt:variant>
    </vt:vector>
  </HeadingPairs>
  <TitlesOfParts>
    <vt:vector size="8" baseType="lpstr">
      <vt:lpstr>Office 主题</vt:lpstr>
      <vt:lpstr>3_Office Theme</vt:lpstr>
      <vt:lpstr>5_Office Theme</vt:lpstr>
      <vt:lpstr>6_Office Theme</vt:lpstr>
      <vt:lpstr>Slide 1</vt:lpstr>
      <vt:lpstr>Slide 2</vt:lpstr>
      <vt:lpstr>Slide 3</vt:lpstr>
      <vt:lpstr>Slide 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15</cp:revision>
  <dcterms:created xsi:type="dcterms:W3CDTF">2021-05-22T11:24:17Z</dcterms:created>
  <dcterms:modified xsi:type="dcterms:W3CDTF">2022-09-27T07:11:32Z</dcterms:modified>
</cp:coreProperties>
</file>