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3" r:id="rId2"/>
    <p:sldId id="260" r:id="rId3"/>
    <p:sldId id="256" r:id="rId4"/>
    <p:sldId id="257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6" d="100"/>
          <a:sy n="76" d="100"/>
        </p:scale>
        <p:origin x="-48" y="2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CB6AA-5C33-4334-9C45-3E75C13F983A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1D711-2F27-455F-BB6B-81CBDABA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47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0F14E2-7C29-456F-B69A-B31212F2FB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4390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6AD9F8-C5F4-44F1-B06C-F2E34AD3C7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907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1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19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543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93F9985-D482-4D1F-8A05-25EF1AFA2FC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6316"/>
            <a:ext cx="12192000" cy="68197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97511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80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3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275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59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037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562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544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67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4B3EE-A5C1-424E-A1EE-C6AB7D47AD4D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1565C-2249-480A-B833-5B4A82A1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69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B588D7D1-0819-4831-B693-14682E2BA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453" y="49348"/>
            <a:ext cx="5905429" cy="4491451"/>
          </a:xfrm>
          <a:prstGeom prst="rect">
            <a:avLst/>
          </a:prstGeom>
        </p:spPr>
      </p:pic>
      <p:pic>
        <p:nvPicPr>
          <p:cNvPr id="19" name="淘宝网chenying0907出品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54" y="1994363"/>
            <a:ext cx="449181" cy="429861"/>
          </a:xfrm>
          <a:prstGeom prst="rect">
            <a:avLst/>
          </a:prstGeom>
        </p:spPr>
      </p:pic>
      <p:pic>
        <p:nvPicPr>
          <p:cNvPr id="21" name="淘宝网chenying0907出品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945" y="842099"/>
            <a:ext cx="1018648" cy="1045424"/>
          </a:xfrm>
          <a:prstGeom prst="rect">
            <a:avLst/>
          </a:prstGeom>
        </p:spPr>
      </p:pic>
      <p:pic>
        <p:nvPicPr>
          <p:cNvPr id="27" name="淘宝网chenying0907出品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681" y="847347"/>
            <a:ext cx="449181" cy="429861"/>
          </a:xfrm>
          <a:prstGeom prst="rect">
            <a:avLst/>
          </a:prstGeom>
        </p:spPr>
      </p:pic>
      <p:pic>
        <p:nvPicPr>
          <p:cNvPr id="22" name="淘宝网chenying0907出品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593" y="2936147"/>
            <a:ext cx="799873" cy="59719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17449" y="2391080"/>
            <a:ext cx="3383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/>
              <a:t>  </a:t>
            </a:r>
            <a:r>
              <a:rPr lang="en-US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TIẾNG VIỆT</a:t>
            </a:r>
            <a:endParaRPr lang="en-US" sz="40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9133" y="3582099"/>
            <a:ext cx="89007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NGHE- VIẾT: TÔI YÊU EM TÔI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12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7917 -0.00896 L 0.67917 -0.00896 C 0.67622 -0.00555 0.67361 -0.00155 0.67049 0.00184 C 0.66945 0.00277 0.66806 0.00277 0.66684 0.004 C 0.66511 0.00586 0.66372 0.00832 0.66198 0.01049 C 0.65955 0.01357 0.65747 0.01789 0.65469 0.01913 L 0.64497 0.02345 C 0.64288 0.02561 0.64115 0.029 0.63889 0.02993 C 0.63368 0.03209 0.6283 0.03209 0.62292 0.03209 C 0.60018 0.03209 0.57743 0.03055 0.55469 0.02993 C 0.55347 0.02931 0.55226 0.02839 0.55104 0.02777 C 0.54757 0.02623 0.54097 0.02437 0.53768 0.02345 C 0.53646 0.02283 0.53525 0.0219 0.53403 0.02129 C 0.53073 0.01974 0.52431 0.01697 0.52431 0.01697 L 0.33646 0.01913 C 0.33472 0.01913 0.33316 0.02067 0.3316 0.02129 C 0.32882 0.02221 0.32587 0.02252 0.32309 0.02345 C 0.32136 0.02407 0.31979 0.02499 0.31823 0.02561 C 0.31268 0.02746 0.3099 0.02777 0.30469 0.02993 C 0.29879 0.03271 0.30278 0.03302 0.29497 0.03425 C 0.28924 0.03549 0.28368 0.03579 0.27795 0.03641 C 0.26129 0.04135 0.28195 0.03549 0.25834 0.04073 C 0.24931 0.04289 0.25365 0.04228 0.24618 0.04505 C 0.24219 0.0466 0.2382 0.04907 0.23403 0.04937 L 0.2158 0.05184 L 0.14618 0.04937 C 0.11042 0.04752 0.14497 0.04937 0.13038 0.04505 C 0.12674 0.04413 0.12309 0.04382 0.11945 0.04289 C 0.1165 0.04228 0.11372 0.04166 0.11094 0.04073 C 0.10851 0.04011 0.10608 0.03919 0.10347 0.03857 C 0.09948 0.03765 0.09549 0.03734 0.09132 0.03641 C 0.08021 0.02993 0.09775 0.04011 0.0816 0.03209 C 0.07917 0.03086 0.07674 0.029 0.07431 0.02777 C 0.07101 0.02623 0.06771 0.0253 0.06459 0.02345 C 0.06216 0.0219 0.05972 0.01974 0.05729 0.01913 L 0.04861 0.01697 C 0.03993 0.01172 0.05087 0.0182 0.04011 0.01265 C 0.03889 0.01203 0.03768 0.0111 0.03646 0.01049 C 0.0349 0.00956 0.03316 0.00925 0.0316 0.00832 C 0.02917 0.00709 0.02691 0.00462 0.02431 0.004 C 0.02066 0.00308 0.00938 -5.55556E-6 0.00608 -0.00032 C 0.004 -0.00063 0.00191 -0.00032 -5.55556E-7 -0.00032 L -5.55556E-7 -0.00032 " pathEditMode="relative" ptsTypes="AAAAAAAAAAAAAAAAAAAAAAAAAAAAAAAAAAAAAAAAAAA">
                                      <p:cBhvr>
                                        <p:cTn id="9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1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35608 -0.1108 L 0.35608 -0.1108 C 0.35278 -0.10586 0.34983 -0.1 0.34618 -0.09568 C 0.34479 -0.09414 0.34288 -0.09475 0.34132 -0.09352 C 0.33959 -0.09259 0.3382 -0.09043 0.33646 -0.0892 C 0.32952 -0.08395 0.33611 -0.09043 0.32795 -0.08488 C 0.32622 -0.08395 0.32483 -0.08117 0.32309 -0.08056 C 0.31858 -0.07901 0.31406 -0.07932 0.30972 -0.07839 C 0.28906 -0.07438 0.31424 -0.07562 0.27431 -0.07407 L 0.17309 -0.07191 L 0.16459 -0.06975 C 0.16216 -0.06914 0.15972 -0.0679 0.15729 -0.06759 C 0.14948 -0.06667 0.14184 -0.06605 0.13403 -0.06543 C 0.12466 -0.0571 0.13212 -0.06235 0.1158 -0.05895 C 0.11337 -0.05833 0.11094 -0.05772 0.10851 -0.05679 C 0.10677 -0.05617 0.10521 -0.05494 0.10365 -0.05463 C 0.07865 -0.04815 0.10087 -0.05586 0.08525 -0.05031 C 0.07379 -0.04012 0.0882 -0.05185 0.07309 -0.04383 C 0.07136 -0.0429 0.06997 -0.04043 0.06823 -0.03951 C 0.06372 -0.03673 0.05712 -0.03457 0.05243 -0.03302 C 0.05122 -0.03148 0.05 -0.02932 0.04861 -0.0287 C 0.04636 -0.02716 0.04375 -0.02716 0.04132 -0.02654 C 0.03941 -0.02593 0.03733 -0.025 0.03525 -0.02438 C 0.03368 -0.02377 0.03195 -0.02284 0.03038 -0.02222 C 0.02917 -0.0216 0.02795 -0.02037 0.02674 -0.02006 C 0.02344 -0.01883 0.02031 -0.01852 0.01702 -0.0179 C 0.01025 -0.01389 0.01632 -0.0179 0.00972 -0.01142 C 0.00816 -0.00957 0.00625 -0.00864 0.00486 -0.0071 C -0.00451 0.00401 0.00834 -0.00802 2.22222E-6 -0.00031 L 2.22222E-6 -0.00031 " pathEditMode="relative" ptsTypes="AAAAAAAAAAAAAAAAAAAAAAAAAAAAAA">
                                      <p:cBhvr>
                                        <p:cTn id="16" dur="3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8" dur="3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743 -0.08488 L 0.0743 -0.08488 C 0.071 -0.08272 0.06771 -0.08087 0.06441 -0.0784 C 0.06284 -0.07716 0.06128 -0.07531 0.05955 -0.07408 C 0.05694 -0.07253 0.04687 -0.07037 0.04496 -0.06976 C 0.03455 -0.06358 0.05121 -0.07315 0.03403 -0.06544 C 0.03159 -0.06451 0.02673 -0.06111 0.02673 -0.06111 C 0.02552 -0.05988 0.02448 -0.05803 0.02309 -0.05679 C 0.02066 -0.05494 0.0158 -0.05247 0.0158 -0.05247 C 0.01493 -0.05093 0.01406 -0.0497 0.01337 -0.04815 C 0.01232 -0.04599 0.01198 -0.04352 0.01093 -0.04167 C 0.00989 -0.03982 0.0085 -0.03889 0.00729 -0.03735 C 0.00642 -0.03519 0.00538 -0.03334 0.00486 -0.03087 C 0.00416 -0.02809 0.00399 -0.025 0.00364 -0.02223 C 0.00278 -0.0179 0.00173 -0.01358 0.00121 -0.00926 L 2.5E-6 -0.00031 L 2.5E-6 -0.00031 " pathEditMode="relative" ptsTypes="AAAAAAAAAAAAAAAAA">
                                      <p:cBhvr>
                                        <p:cTn id="23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5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5243 -0.30618 L -0.05243 -0.30618 C -0.0533 -0.2997 -0.054 -0.29322 -0.05487 -0.28674 C -0.05521 -0.28396 -0.05573 -0.28118 -0.05608 -0.27809 C -0.0573 -0.26914 -0.05764 -0.26359 -0.05851 -0.25433 C -0.05851 -0.25217 -0.05938 -0.22223 -0.05608 -0.21081 C -0.05539 -0.20865 -0.05452 -0.20649 -0.05365 -0.20433 C -0.05157 -0.19291 -0.05313 -0.1997 -0.04757 -0.18488 C -0.04671 -0.18272 -0.04566 -0.18087 -0.04514 -0.1784 C -0.04358 -0.16976 -0.0448 -0.17346 -0.0415 -0.1676 C -0.04063 -0.16328 -0.04046 -0.15834 -0.03907 -0.15464 L -0.03421 -0.14137 C -0.0323 -0.1284 -0.03351 -0.1355 -0.03056 -0.11976 C -0.03021 -0.1176 -0.03021 -0.11482 -0.02934 -0.11328 L -0.02691 -0.10896 C -0.02657 -0.1068 -0.02622 -0.10433 -0.0257 -0.10248 C -0.02414 -0.09692 -0.02309 -0.09569 -0.02084 -0.09167 C -0.01806 -0.07655 -0.02014 -0.0818 -0.01598 -0.07408 C -0.01511 -0.071 -0.0125 -0.06328 -0.01233 -0.05896 C -0.01112 -0.04167 -0.01268 -0.03025 -0.00868 -0.01575 C -0.00782 -0.01266 -0.00747 -0.00927 -0.00625 -0.00711 C -0.00521 -0.00525 -0.00382 -0.00556 -0.00261 -0.00495 L 1.94444E-6 -0.00032 L 1.94444E-6 -0.00032 " pathEditMode="relative" ptsTypes="AAAAAAAAAAAAAAAAAAAAAAAA">
                                      <p:cBhvr>
                                        <p:cTn id="30" dur="3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2" dur="3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45110" y="749262"/>
            <a:ext cx="63746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7388" y="770709"/>
            <a:ext cx="1515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ngời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59617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1414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80199" y="6141492"/>
            <a:ext cx="30315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khướu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19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3390" y="1087977"/>
            <a:ext cx="74013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8315" y="2636688"/>
            <a:ext cx="5884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ươu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68757" y="4019177"/>
            <a:ext cx="57743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l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3390" y="2613250"/>
            <a:ext cx="18549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khướu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1883390" y="3994395"/>
            <a:ext cx="13170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01008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0379550-10C2-4711-AA15-BDE9A7CE32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69224"/>
            <a:ext cx="12192000" cy="588038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1002" y="209725"/>
            <a:ext cx="11836866" cy="95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mtClean="0"/>
              <a:t> 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Bài 2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: Quan sát tranh, tìm và viết tên sự vật theo yêu cầu </a:t>
            </a:r>
          </a:p>
          <a:p>
            <a:r>
              <a:rPr lang="en-US" sz="2800" smtClean="0">
                <a:latin typeface="Arial" pitchFamily="34" charset="0"/>
                <a:cs typeface="Arial" pitchFamily="34" charset="0"/>
              </a:rPr>
              <a:t>            Chứa tiếng bắt đầu bằng r,d,gi.    </a:t>
            </a:r>
            <a:r>
              <a:rPr lang="en-US" sz="2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: hàng rào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9796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558901"/>
              </p:ext>
            </p:extLst>
          </p:nvPr>
        </p:nvGraphicFramePr>
        <p:xfrm>
          <a:off x="662730" y="803666"/>
          <a:ext cx="10620463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4974"/>
                <a:gridCol w="9015489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4000" b="1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4000" b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endParaRPr lang="en-US" sz="40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0" b="1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Cà rốt, rổ, rá,</a:t>
                      </a:r>
                      <a:r>
                        <a:rPr lang="en-US" sz="4000" b="1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rau cải, hàng rào…</a:t>
                      </a:r>
                    </a:p>
                    <a:p>
                      <a:endParaRPr lang="" sz="4000" b="1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704505">
                <a:tc>
                  <a:txBody>
                    <a:bodyPr/>
                    <a:lstStyle/>
                    <a:p>
                      <a:pPr algn="ctr"/>
                      <a:r>
                        <a:rPr lang="en-US" sz="4000" b="1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sz="4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Cây dừa, quả dừa, lá dừa, cây</a:t>
                      </a:r>
                      <a:r>
                        <a:rPr lang="en-US" sz="40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dứa, </a:t>
                      </a:r>
                      <a:r>
                        <a:rPr lang="en-US" sz="40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 dứa,  hoa hướng dương, dưa hấu, dép, dâu tây…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0" b="1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000" b="1" smtClean="0">
                          <a:latin typeface="Times New Roman" pitchFamily="18" charset="0"/>
                          <a:cs typeface="Times New Roman" pitchFamily="18" charset="0"/>
                        </a:rPr>
                        <a:t>gi</a:t>
                      </a:r>
                      <a:endParaRPr lang="en-US" sz="4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Giàn mướp</a:t>
                      </a:r>
                    </a:p>
                    <a:p>
                      <a:endParaRPr lang="en-US" sz="4000" b="1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95697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120</Words>
  <Application>Microsoft Office PowerPoint</Application>
  <PresentationFormat>Custom</PresentationFormat>
  <Paragraphs>22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hieuhoabinhtravel@outlook.com.vn</dc:creator>
  <cp:lastModifiedBy>LOP00</cp:lastModifiedBy>
  <cp:revision>17</cp:revision>
  <dcterms:created xsi:type="dcterms:W3CDTF">2022-11-26T14:39:15Z</dcterms:created>
  <dcterms:modified xsi:type="dcterms:W3CDTF">2022-11-28T01:42:11Z</dcterms:modified>
</cp:coreProperties>
</file>