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62" r:id="rId4"/>
    <p:sldId id="263" r:id="rId5"/>
    <p:sldId id="264" r:id="rId6"/>
    <p:sldId id="267" r:id="rId7"/>
    <p:sldId id="266" r:id="rId8"/>
    <p:sldId id="265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7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1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8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2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1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285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97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155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893A8-0E04-4458-9F11-373B87D3F854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4742A-FF55-4F1E-9721-CFA184397F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8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514350"/>
            <a:ext cx="6858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GIÁO ÁN ĐIỆN TỬ MÔN TIẾNG VIỆT LỚP 2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Búp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bê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khóc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à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35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2" t="27126" r="20781" b="15556"/>
          <a:stretch/>
        </p:blipFill>
        <p:spPr bwMode="auto">
          <a:xfrm>
            <a:off x="403860" y="133350"/>
            <a:ext cx="835914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087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82" t="27126" r="42138" b="41640"/>
          <a:stretch/>
        </p:blipFill>
        <p:spPr bwMode="auto">
          <a:xfrm>
            <a:off x="632460" y="133349"/>
            <a:ext cx="7749540" cy="4831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3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828" t="27126" r="20781" b="41866"/>
          <a:stretch/>
        </p:blipFill>
        <p:spPr bwMode="auto">
          <a:xfrm>
            <a:off x="381000" y="152400"/>
            <a:ext cx="8153400" cy="469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3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2" t="58134" r="41234" b="15556"/>
          <a:stretch/>
        </p:blipFill>
        <p:spPr bwMode="auto">
          <a:xfrm>
            <a:off x="403860" y="438150"/>
            <a:ext cx="850841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23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2" t="57430" r="20781" b="15555"/>
          <a:stretch/>
        </p:blipFill>
        <p:spPr bwMode="auto">
          <a:xfrm>
            <a:off x="304800" y="209550"/>
            <a:ext cx="8534400" cy="467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24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cử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43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32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74</Words>
  <Application>Microsoft Office PowerPoint</Application>
  <PresentationFormat>On-screen Show (16:9)</PresentationFormat>
  <Paragraphs>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LOP00</dc:creator>
  <cp:lastModifiedBy>DUONG</cp:lastModifiedBy>
  <cp:revision>12</cp:revision>
  <dcterms:created xsi:type="dcterms:W3CDTF">2022-11-25T07:57:55Z</dcterms:created>
  <dcterms:modified xsi:type="dcterms:W3CDTF">2023-03-18T01:38:57Z</dcterms:modified>
</cp:coreProperties>
</file>