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6B36-CFD9-4231-BEF5-3A994DF06F67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FBECF-65BC-4DAA-8BEC-5CD48BEC6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671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6B36-CFD9-4231-BEF5-3A994DF06F67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FBECF-65BC-4DAA-8BEC-5CD48BEC6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353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6B36-CFD9-4231-BEF5-3A994DF06F67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FBECF-65BC-4DAA-8BEC-5CD48BEC6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6B36-CFD9-4231-BEF5-3A994DF06F67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FBECF-65BC-4DAA-8BEC-5CD48BEC6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0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6B36-CFD9-4231-BEF5-3A994DF06F67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FBECF-65BC-4DAA-8BEC-5CD48BEC6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70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6B36-CFD9-4231-BEF5-3A994DF06F67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FBECF-65BC-4DAA-8BEC-5CD48BEC6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2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6B36-CFD9-4231-BEF5-3A994DF06F67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FBECF-65BC-4DAA-8BEC-5CD48BEC6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58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6B36-CFD9-4231-BEF5-3A994DF06F67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FBECF-65BC-4DAA-8BEC-5CD48BEC6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3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6B36-CFD9-4231-BEF5-3A994DF06F67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FBECF-65BC-4DAA-8BEC-5CD48BEC6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286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6B36-CFD9-4231-BEF5-3A994DF06F67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FBECF-65BC-4DAA-8BEC-5CD48BEC6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4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6B36-CFD9-4231-BEF5-3A994DF06F67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FBECF-65BC-4DAA-8BEC-5CD48BEC6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5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B6B36-CFD9-4231-BEF5-3A994DF06F67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FBECF-65BC-4DAA-8BEC-5CD48BEC6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421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287339"/>
            <a:ext cx="79541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GIÁO ÁN ĐIỆN TỬ MÔN TOÁN LỚP 2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vi 1000 (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à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28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0906" y="708181"/>
            <a:ext cx="4201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1: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2982" y="1271364"/>
            <a:ext cx="13239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452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273</a:t>
            </a:r>
            <a:endParaRPr lang="en-US" sz="36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1870760"/>
            <a:ext cx="447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sz="36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92226" y="2895225"/>
            <a:ext cx="1275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62651" y="2978755"/>
            <a:ext cx="447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36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7444" y="2978755"/>
            <a:ext cx="447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80906" y="2980588"/>
            <a:ext cx="447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36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74631" y="1468205"/>
            <a:ext cx="75247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12,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5, 5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7,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7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212510" y="3760212"/>
            <a:ext cx="1147790" cy="1569660"/>
            <a:chOff x="1566470" y="2095726"/>
            <a:chExt cx="1147790" cy="1569660"/>
          </a:xfrm>
        </p:grpSpPr>
        <p:grpSp>
          <p:nvGrpSpPr>
            <p:cNvPr id="15" name="Group 14"/>
            <p:cNvGrpSpPr/>
            <p:nvPr/>
          </p:nvGrpSpPr>
          <p:grpSpPr>
            <a:xfrm>
              <a:off x="1566470" y="2095726"/>
              <a:ext cx="1147790" cy="1569660"/>
              <a:chOff x="1697011" y="2095726"/>
              <a:chExt cx="1147790" cy="1569660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1934771" y="2095726"/>
                <a:ext cx="91003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381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342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697011" y="2418890"/>
                <a:ext cx="23776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+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1768475" y="3521075"/>
              <a:ext cx="889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2446874" y="5158751"/>
            <a:ext cx="910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723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5311310" y="3760212"/>
            <a:ext cx="1147790" cy="1569660"/>
            <a:chOff x="1566470" y="2095726"/>
            <a:chExt cx="1147790" cy="1569660"/>
          </a:xfrm>
        </p:grpSpPr>
        <p:grpSp>
          <p:nvGrpSpPr>
            <p:cNvPr id="21" name="Group 20"/>
            <p:cNvGrpSpPr/>
            <p:nvPr/>
          </p:nvGrpSpPr>
          <p:grpSpPr>
            <a:xfrm>
              <a:off x="1566470" y="2095726"/>
              <a:ext cx="1147790" cy="1569660"/>
              <a:chOff x="1697011" y="2095726"/>
              <a:chExt cx="1147790" cy="1569660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1934771" y="2095726"/>
                <a:ext cx="91003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550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193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97011" y="2418890"/>
                <a:ext cx="23776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+</a:t>
                </a:r>
              </a:p>
            </p:txBody>
          </p:sp>
        </p:grpSp>
        <p:cxnSp>
          <p:nvCxnSpPr>
            <p:cNvPr id="22" name="Straight Connector 21"/>
            <p:cNvCxnSpPr/>
            <p:nvPr/>
          </p:nvCxnSpPr>
          <p:spPr>
            <a:xfrm>
              <a:off x="1768475" y="3521075"/>
              <a:ext cx="889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5545674" y="5158751"/>
            <a:ext cx="910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743</a:t>
            </a:r>
          </a:p>
        </p:txBody>
      </p:sp>
    </p:spTree>
    <p:extLst>
      <p:ext uri="{BB962C8B-B14F-4D97-AF65-F5344CB8AC3E}">
        <p14:creationId xmlns:p14="http://schemas.microsoft.com/office/powerpoint/2010/main" val="195178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 build="p"/>
      <p:bldP spid="19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85559" y="286828"/>
            <a:ext cx="4382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52400" y="2265464"/>
            <a:ext cx="1147790" cy="1282474"/>
            <a:chOff x="1566470" y="2095726"/>
            <a:chExt cx="1147790" cy="1282474"/>
          </a:xfrm>
        </p:grpSpPr>
        <p:grpSp>
          <p:nvGrpSpPr>
            <p:cNvPr id="9" name="Group 8"/>
            <p:cNvGrpSpPr/>
            <p:nvPr/>
          </p:nvGrpSpPr>
          <p:grpSpPr>
            <a:xfrm>
              <a:off x="1566470" y="2095726"/>
              <a:ext cx="1147790" cy="1200329"/>
              <a:chOff x="1697011" y="2095726"/>
              <a:chExt cx="1147790" cy="1200329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1934771" y="2095726"/>
                <a:ext cx="91003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457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452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697011" y="2418890"/>
                <a:ext cx="2377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+</a:t>
                </a:r>
              </a:p>
            </p:txBody>
          </p:sp>
        </p:grpSp>
        <p:cxnSp>
          <p:nvCxnSpPr>
            <p:cNvPr id="10" name="Straight Connector 9"/>
            <p:cNvCxnSpPr/>
            <p:nvPr/>
          </p:nvCxnSpPr>
          <p:spPr>
            <a:xfrm>
              <a:off x="1689100" y="3378200"/>
              <a:ext cx="889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2514600" y="2265464"/>
            <a:ext cx="1147790" cy="1282474"/>
            <a:chOff x="1566470" y="2095726"/>
            <a:chExt cx="1147790" cy="1282474"/>
          </a:xfrm>
        </p:grpSpPr>
        <p:grpSp>
          <p:nvGrpSpPr>
            <p:cNvPr id="14" name="Group 13"/>
            <p:cNvGrpSpPr/>
            <p:nvPr/>
          </p:nvGrpSpPr>
          <p:grpSpPr>
            <a:xfrm>
              <a:off x="1566470" y="2095726"/>
              <a:ext cx="1147790" cy="1200329"/>
              <a:chOff x="1697011" y="2095726"/>
              <a:chExt cx="1147790" cy="1200329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1934771" y="2095726"/>
                <a:ext cx="91003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326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29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697011" y="2418890"/>
                <a:ext cx="36393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+</a:t>
                </a:r>
              </a:p>
            </p:txBody>
          </p:sp>
        </p:grpSp>
        <p:cxnSp>
          <p:nvCxnSpPr>
            <p:cNvPr id="15" name="Straight Connector 14"/>
            <p:cNvCxnSpPr/>
            <p:nvPr/>
          </p:nvCxnSpPr>
          <p:spPr>
            <a:xfrm>
              <a:off x="1689100" y="3378200"/>
              <a:ext cx="889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4892370" y="2265464"/>
            <a:ext cx="1147790" cy="1282474"/>
            <a:chOff x="1566470" y="2095726"/>
            <a:chExt cx="1147790" cy="1282474"/>
          </a:xfrm>
        </p:grpSpPr>
        <p:grpSp>
          <p:nvGrpSpPr>
            <p:cNvPr id="19" name="Group 18"/>
            <p:cNvGrpSpPr/>
            <p:nvPr/>
          </p:nvGrpSpPr>
          <p:grpSpPr>
            <a:xfrm>
              <a:off x="1566470" y="2095726"/>
              <a:ext cx="1147790" cy="1200329"/>
              <a:chOff x="1697011" y="2095726"/>
              <a:chExt cx="1147790" cy="1200329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1934771" y="2095726"/>
                <a:ext cx="91003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762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184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97011" y="2418890"/>
                <a:ext cx="36393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+</a:t>
                </a:r>
              </a:p>
            </p:txBody>
          </p:sp>
        </p:grpSp>
        <p:cxnSp>
          <p:nvCxnSpPr>
            <p:cNvPr id="20" name="Straight Connector 19"/>
            <p:cNvCxnSpPr/>
            <p:nvPr/>
          </p:nvCxnSpPr>
          <p:spPr>
            <a:xfrm>
              <a:off x="1689100" y="3378200"/>
              <a:ext cx="889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7543800" y="2265464"/>
            <a:ext cx="1147790" cy="1282474"/>
            <a:chOff x="1566470" y="2095726"/>
            <a:chExt cx="1147790" cy="1282474"/>
          </a:xfrm>
        </p:grpSpPr>
        <p:grpSp>
          <p:nvGrpSpPr>
            <p:cNvPr id="24" name="Group 23"/>
            <p:cNvGrpSpPr/>
            <p:nvPr/>
          </p:nvGrpSpPr>
          <p:grpSpPr>
            <a:xfrm>
              <a:off x="1566470" y="2095726"/>
              <a:ext cx="1147790" cy="1200329"/>
              <a:chOff x="1697011" y="2095726"/>
              <a:chExt cx="1147790" cy="1200329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1934771" y="2095726"/>
                <a:ext cx="91003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5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46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172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97011" y="2418890"/>
                <a:ext cx="36393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+</a:t>
                </a:r>
              </a:p>
            </p:txBody>
          </p:sp>
        </p:grpSp>
        <p:cxnSp>
          <p:nvCxnSpPr>
            <p:cNvPr id="25" name="Straight Connector 24"/>
            <p:cNvCxnSpPr/>
            <p:nvPr/>
          </p:nvCxnSpPr>
          <p:spPr>
            <a:xfrm>
              <a:off x="1689100" y="3378200"/>
              <a:ext cx="889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372880" y="3421148"/>
            <a:ext cx="910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909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742372" y="3421148"/>
            <a:ext cx="825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355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123364" y="3421148"/>
            <a:ext cx="972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946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790916" y="3421148"/>
            <a:ext cx="972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49348" y="1358114"/>
            <a:ext cx="8934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457 + 452               326 + 29               762 + 184                  546 + 172  </a:t>
            </a:r>
          </a:p>
        </p:txBody>
      </p:sp>
    </p:spTree>
    <p:extLst>
      <p:ext uri="{BB962C8B-B14F-4D97-AF65-F5344CB8AC3E}">
        <p14:creationId xmlns:p14="http://schemas.microsoft.com/office/powerpoint/2010/main" val="276563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8" grpId="0"/>
      <p:bldP spid="29" grpId="0"/>
      <p:bldP spid="30" grpId="0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64810" y="614170"/>
            <a:ext cx="5876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3: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3554" y="1130657"/>
            <a:ext cx="36344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400 + 200 = ?</a:t>
            </a:r>
          </a:p>
          <a:p>
            <a:pPr>
              <a:lnSpc>
                <a:spcPct val="15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4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6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400   +   200  =  600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24400" y="1123730"/>
            <a:ext cx="36344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300 + 700 = ?</a:t>
            </a:r>
          </a:p>
          <a:p>
            <a:pPr>
              <a:lnSpc>
                <a:spcPct val="15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3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+ 7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300   +   700  =  1000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35182" y="3821809"/>
            <a:ext cx="204786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200 + 600 = 800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86483" y="4678534"/>
            <a:ext cx="204786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00 + 400 = 900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01068" y="3821809"/>
            <a:ext cx="204786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00 + 600 = 1000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33312" y="4829658"/>
            <a:ext cx="204786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100 + 900 = 1000</a:t>
            </a:r>
          </a:p>
        </p:txBody>
      </p:sp>
    </p:spTree>
    <p:extLst>
      <p:ext uri="{BB962C8B-B14F-4D97-AF65-F5344CB8AC3E}">
        <p14:creationId xmlns:p14="http://schemas.microsoft.com/office/powerpoint/2010/main" val="403458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8300" y="0"/>
            <a:ext cx="8775700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rét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248 km.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70 km.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ki-lô-mét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2286000"/>
            <a:ext cx="7287985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ts val="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                             248km</a:t>
            </a:r>
          </a:p>
          <a:p>
            <a:pPr>
              <a:lnSpc>
                <a:spcPts val="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70km</a:t>
            </a:r>
          </a:p>
          <a:p>
            <a:pPr>
              <a:lnSpc>
                <a:spcPts val="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….................................km?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0600" y="4475584"/>
            <a:ext cx="7081704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4000"/>
              </a:lnSpc>
            </a:pP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sếu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ki-lô-mét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lnSpc>
                <a:spcPts val="4000"/>
              </a:lnSpc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248 + 70 = 318 (km)</a:t>
            </a:r>
          </a:p>
          <a:p>
            <a:pPr algn="ctr">
              <a:lnSpc>
                <a:spcPts val="4000"/>
              </a:lnSpc>
            </a:pP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318 km</a:t>
            </a:r>
          </a:p>
        </p:txBody>
      </p:sp>
    </p:spTree>
    <p:extLst>
      <p:ext uri="{BB962C8B-B14F-4D97-AF65-F5344CB8AC3E}">
        <p14:creationId xmlns:p14="http://schemas.microsoft.com/office/powerpoint/2010/main" val="102307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298440" y="4505346"/>
            <a:ext cx="1968500" cy="52451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264 + 375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573780" y="5071745"/>
            <a:ext cx="1968500" cy="52451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153 + 450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86000" y="5673725"/>
            <a:ext cx="1968500" cy="52451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246 + 347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63460" y="4492646"/>
            <a:ext cx="111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1544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dirty="0">
              <a:solidFill>
                <a:srgbClr val="F1544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6213" y="5140019"/>
            <a:ext cx="58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1544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 dirty="0">
              <a:solidFill>
                <a:srgbClr val="F1544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58030" y="5697254"/>
            <a:ext cx="58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1544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800" dirty="0">
              <a:solidFill>
                <a:srgbClr val="F1544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68020" y="1371600"/>
            <a:ext cx="5375910" cy="4795520"/>
            <a:chOff x="3197860" y="822960"/>
            <a:chExt cx="4904740" cy="4795520"/>
          </a:xfrm>
        </p:grpSpPr>
        <p:grpSp>
          <p:nvGrpSpPr>
            <p:cNvPr id="11" name="Group 10"/>
            <p:cNvGrpSpPr/>
            <p:nvPr/>
          </p:nvGrpSpPr>
          <p:grpSpPr>
            <a:xfrm>
              <a:off x="3197860" y="822960"/>
              <a:ext cx="4904740" cy="4795520"/>
              <a:chOff x="4277360" y="1013460"/>
              <a:chExt cx="4904740" cy="4795520"/>
            </a:xfrm>
          </p:grpSpPr>
          <p:pic>
            <p:nvPicPr>
              <p:cNvPr id="13" name="Picture 12" descr="Screen Clipping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harpenSoften amount="5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2277" t="5251" r="29708" b="78365"/>
              <a:stretch/>
            </p:blipFill>
            <p:spPr>
              <a:xfrm>
                <a:off x="6870700" y="1138941"/>
                <a:ext cx="2311400" cy="863849"/>
              </a:xfrm>
              <a:prstGeom prst="rect">
                <a:avLst/>
              </a:prstGeom>
            </p:spPr>
          </p:pic>
          <p:grpSp>
            <p:nvGrpSpPr>
              <p:cNvPr id="14" name="Group 13"/>
              <p:cNvGrpSpPr/>
              <p:nvPr/>
            </p:nvGrpSpPr>
            <p:grpSpPr>
              <a:xfrm>
                <a:off x="4338320" y="1013460"/>
                <a:ext cx="3931920" cy="4564380"/>
                <a:chOff x="4541520" y="1013460"/>
                <a:chExt cx="3931920" cy="4564380"/>
              </a:xfrm>
            </p:grpSpPr>
            <p:sp>
              <p:nvSpPr>
                <p:cNvPr id="22" name="Freeform 21"/>
                <p:cNvSpPr/>
                <p:nvPr/>
              </p:nvSpPr>
              <p:spPr>
                <a:xfrm>
                  <a:off x="4602480" y="1013460"/>
                  <a:ext cx="3870960" cy="3406140"/>
                </a:xfrm>
                <a:custGeom>
                  <a:avLst/>
                  <a:gdLst>
                    <a:gd name="connsiteX0" fmla="*/ 3870960 w 3870960"/>
                    <a:gd name="connsiteY0" fmla="*/ 129540 h 3406140"/>
                    <a:gd name="connsiteX1" fmla="*/ 3794760 w 3870960"/>
                    <a:gd name="connsiteY1" fmla="*/ 0 h 3406140"/>
                    <a:gd name="connsiteX2" fmla="*/ 1699260 w 3870960"/>
                    <a:gd name="connsiteY2" fmla="*/ 0 h 3406140"/>
                    <a:gd name="connsiteX3" fmla="*/ 1531620 w 3870960"/>
                    <a:gd name="connsiteY3" fmla="*/ 304800 h 3406140"/>
                    <a:gd name="connsiteX4" fmla="*/ 1188720 w 3870960"/>
                    <a:gd name="connsiteY4" fmla="*/ 304800 h 3406140"/>
                    <a:gd name="connsiteX5" fmla="*/ 1028700 w 3870960"/>
                    <a:gd name="connsiteY5" fmla="*/ 609600 h 3406140"/>
                    <a:gd name="connsiteX6" fmla="*/ 1181100 w 3870960"/>
                    <a:gd name="connsiteY6" fmla="*/ 899160 h 3406140"/>
                    <a:gd name="connsiteX7" fmla="*/ 1554480 w 3870960"/>
                    <a:gd name="connsiteY7" fmla="*/ 899160 h 3406140"/>
                    <a:gd name="connsiteX8" fmla="*/ 1706880 w 3870960"/>
                    <a:gd name="connsiteY8" fmla="*/ 594360 h 3406140"/>
                    <a:gd name="connsiteX9" fmla="*/ 2034540 w 3870960"/>
                    <a:gd name="connsiteY9" fmla="*/ 594360 h 3406140"/>
                    <a:gd name="connsiteX10" fmla="*/ 2217420 w 3870960"/>
                    <a:gd name="connsiteY10" fmla="*/ 777240 h 3406140"/>
                    <a:gd name="connsiteX11" fmla="*/ 2042160 w 3870960"/>
                    <a:gd name="connsiteY11" fmla="*/ 1226820 h 3406140"/>
                    <a:gd name="connsiteX12" fmla="*/ 1706880 w 3870960"/>
                    <a:gd name="connsiteY12" fmla="*/ 1226820 h 3406140"/>
                    <a:gd name="connsiteX13" fmla="*/ 1531620 w 3870960"/>
                    <a:gd name="connsiteY13" fmla="*/ 1524000 h 3406140"/>
                    <a:gd name="connsiteX14" fmla="*/ 1706880 w 3870960"/>
                    <a:gd name="connsiteY14" fmla="*/ 1821180 h 3406140"/>
                    <a:gd name="connsiteX15" fmla="*/ 1531620 w 3870960"/>
                    <a:gd name="connsiteY15" fmla="*/ 2118360 h 3406140"/>
                    <a:gd name="connsiteX16" fmla="*/ 1203960 w 3870960"/>
                    <a:gd name="connsiteY16" fmla="*/ 2118360 h 3406140"/>
                    <a:gd name="connsiteX17" fmla="*/ 1028700 w 3870960"/>
                    <a:gd name="connsiteY17" fmla="*/ 1828800 h 3406140"/>
                    <a:gd name="connsiteX18" fmla="*/ 1196340 w 3870960"/>
                    <a:gd name="connsiteY18" fmla="*/ 1524000 h 3406140"/>
                    <a:gd name="connsiteX19" fmla="*/ 1021080 w 3870960"/>
                    <a:gd name="connsiteY19" fmla="*/ 1211580 h 3406140"/>
                    <a:gd name="connsiteX20" fmla="*/ 670560 w 3870960"/>
                    <a:gd name="connsiteY20" fmla="*/ 1211580 h 3406140"/>
                    <a:gd name="connsiteX21" fmla="*/ 502920 w 3870960"/>
                    <a:gd name="connsiteY21" fmla="*/ 1516380 h 3406140"/>
                    <a:gd name="connsiteX22" fmla="*/ 670560 w 3870960"/>
                    <a:gd name="connsiteY22" fmla="*/ 1813560 h 3406140"/>
                    <a:gd name="connsiteX23" fmla="*/ 502920 w 3870960"/>
                    <a:gd name="connsiteY23" fmla="*/ 2125980 h 3406140"/>
                    <a:gd name="connsiteX24" fmla="*/ 167640 w 3870960"/>
                    <a:gd name="connsiteY24" fmla="*/ 2125980 h 3406140"/>
                    <a:gd name="connsiteX25" fmla="*/ 0 w 3870960"/>
                    <a:gd name="connsiteY25" fmla="*/ 2446020 h 3406140"/>
                    <a:gd name="connsiteX26" fmla="*/ 160020 w 3870960"/>
                    <a:gd name="connsiteY26" fmla="*/ 2743200 h 3406140"/>
                    <a:gd name="connsiteX27" fmla="*/ 533400 w 3870960"/>
                    <a:gd name="connsiteY27" fmla="*/ 2743200 h 3406140"/>
                    <a:gd name="connsiteX28" fmla="*/ 685800 w 3870960"/>
                    <a:gd name="connsiteY28" fmla="*/ 2430780 h 3406140"/>
                    <a:gd name="connsiteX29" fmla="*/ 1028700 w 3870960"/>
                    <a:gd name="connsiteY29" fmla="*/ 2438400 h 3406140"/>
                    <a:gd name="connsiteX30" fmla="*/ 1203960 w 3870960"/>
                    <a:gd name="connsiteY30" fmla="*/ 2735580 h 3406140"/>
                    <a:gd name="connsiteX31" fmla="*/ 1562100 w 3870960"/>
                    <a:gd name="connsiteY31" fmla="*/ 2735580 h 3406140"/>
                    <a:gd name="connsiteX32" fmla="*/ 1714500 w 3870960"/>
                    <a:gd name="connsiteY32" fmla="*/ 2438400 h 3406140"/>
                    <a:gd name="connsiteX33" fmla="*/ 2042160 w 3870960"/>
                    <a:gd name="connsiteY33" fmla="*/ 2438400 h 3406140"/>
                    <a:gd name="connsiteX34" fmla="*/ 2209800 w 3870960"/>
                    <a:gd name="connsiteY34" fmla="*/ 2750820 h 3406140"/>
                    <a:gd name="connsiteX35" fmla="*/ 2560320 w 3870960"/>
                    <a:gd name="connsiteY35" fmla="*/ 2743200 h 3406140"/>
                    <a:gd name="connsiteX36" fmla="*/ 2735580 w 3870960"/>
                    <a:gd name="connsiteY36" fmla="*/ 2438400 h 3406140"/>
                    <a:gd name="connsiteX37" fmla="*/ 2552700 w 3870960"/>
                    <a:gd name="connsiteY37" fmla="*/ 2118360 h 3406140"/>
                    <a:gd name="connsiteX38" fmla="*/ 2217420 w 3870960"/>
                    <a:gd name="connsiteY38" fmla="*/ 2118360 h 3406140"/>
                    <a:gd name="connsiteX39" fmla="*/ 2042160 w 3870960"/>
                    <a:gd name="connsiteY39" fmla="*/ 1828800 h 3406140"/>
                    <a:gd name="connsiteX40" fmla="*/ 2209800 w 3870960"/>
                    <a:gd name="connsiteY40" fmla="*/ 1531620 h 3406140"/>
                    <a:gd name="connsiteX41" fmla="*/ 2560320 w 3870960"/>
                    <a:gd name="connsiteY41" fmla="*/ 1524000 h 3406140"/>
                    <a:gd name="connsiteX42" fmla="*/ 3215640 w 3870960"/>
                    <a:gd name="connsiteY42" fmla="*/ 2727960 h 3406140"/>
                    <a:gd name="connsiteX43" fmla="*/ 3055620 w 3870960"/>
                    <a:gd name="connsiteY43" fmla="*/ 3040380 h 3406140"/>
                    <a:gd name="connsiteX44" fmla="*/ 2827020 w 3870960"/>
                    <a:gd name="connsiteY44" fmla="*/ 3040380 h 3406140"/>
                    <a:gd name="connsiteX45" fmla="*/ 2827020 w 3870960"/>
                    <a:gd name="connsiteY45" fmla="*/ 3406140 h 3406140"/>
                    <a:gd name="connsiteX46" fmla="*/ 3802380 w 3870960"/>
                    <a:gd name="connsiteY46" fmla="*/ 3406140 h 3406140"/>
                    <a:gd name="connsiteX0" fmla="*/ 3870960 w 3870960"/>
                    <a:gd name="connsiteY0" fmla="*/ 129540 h 3406140"/>
                    <a:gd name="connsiteX1" fmla="*/ 3794760 w 3870960"/>
                    <a:gd name="connsiteY1" fmla="*/ 0 h 3406140"/>
                    <a:gd name="connsiteX2" fmla="*/ 1699260 w 3870960"/>
                    <a:gd name="connsiteY2" fmla="*/ 0 h 3406140"/>
                    <a:gd name="connsiteX3" fmla="*/ 1531620 w 3870960"/>
                    <a:gd name="connsiteY3" fmla="*/ 304800 h 3406140"/>
                    <a:gd name="connsiteX4" fmla="*/ 1188720 w 3870960"/>
                    <a:gd name="connsiteY4" fmla="*/ 304800 h 3406140"/>
                    <a:gd name="connsiteX5" fmla="*/ 1028700 w 3870960"/>
                    <a:gd name="connsiteY5" fmla="*/ 609600 h 3406140"/>
                    <a:gd name="connsiteX6" fmla="*/ 1181100 w 3870960"/>
                    <a:gd name="connsiteY6" fmla="*/ 899160 h 3406140"/>
                    <a:gd name="connsiteX7" fmla="*/ 1554480 w 3870960"/>
                    <a:gd name="connsiteY7" fmla="*/ 899160 h 3406140"/>
                    <a:gd name="connsiteX8" fmla="*/ 1706880 w 3870960"/>
                    <a:gd name="connsiteY8" fmla="*/ 594360 h 3406140"/>
                    <a:gd name="connsiteX9" fmla="*/ 2034540 w 3870960"/>
                    <a:gd name="connsiteY9" fmla="*/ 594360 h 3406140"/>
                    <a:gd name="connsiteX10" fmla="*/ 2217420 w 3870960"/>
                    <a:gd name="connsiteY10" fmla="*/ 906780 h 3406140"/>
                    <a:gd name="connsiteX11" fmla="*/ 2042160 w 3870960"/>
                    <a:gd name="connsiteY11" fmla="*/ 1226820 h 3406140"/>
                    <a:gd name="connsiteX12" fmla="*/ 1706880 w 3870960"/>
                    <a:gd name="connsiteY12" fmla="*/ 1226820 h 3406140"/>
                    <a:gd name="connsiteX13" fmla="*/ 1531620 w 3870960"/>
                    <a:gd name="connsiteY13" fmla="*/ 1524000 h 3406140"/>
                    <a:gd name="connsiteX14" fmla="*/ 1706880 w 3870960"/>
                    <a:gd name="connsiteY14" fmla="*/ 1821180 h 3406140"/>
                    <a:gd name="connsiteX15" fmla="*/ 1531620 w 3870960"/>
                    <a:gd name="connsiteY15" fmla="*/ 2118360 h 3406140"/>
                    <a:gd name="connsiteX16" fmla="*/ 1203960 w 3870960"/>
                    <a:gd name="connsiteY16" fmla="*/ 2118360 h 3406140"/>
                    <a:gd name="connsiteX17" fmla="*/ 1028700 w 3870960"/>
                    <a:gd name="connsiteY17" fmla="*/ 1828800 h 3406140"/>
                    <a:gd name="connsiteX18" fmla="*/ 1196340 w 3870960"/>
                    <a:gd name="connsiteY18" fmla="*/ 1524000 h 3406140"/>
                    <a:gd name="connsiteX19" fmla="*/ 1021080 w 3870960"/>
                    <a:gd name="connsiteY19" fmla="*/ 1211580 h 3406140"/>
                    <a:gd name="connsiteX20" fmla="*/ 670560 w 3870960"/>
                    <a:gd name="connsiteY20" fmla="*/ 1211580 h 3406140"/>
                    <a:gd name="connsiteX21" fmla="*/ 502920 w 3870960"/>
                    <a:gd name="connsiteY21" fmla="*/ 1516380 h 3406140"/>
                    <a:gd name="connsiteX22" fmla="*/ 670560 w 3870960"/>
                    <a:gd name="connsiteY22" fmla="*/ 1813560 h 3406140"/>
                    <a:gd name="connsiteX23" fmla="*/ 502920 w 3870960"/>
                    <a:gd name="connsiteY23" fmla="*/ 2125980 h 3406140"/>
                    <a:gd name="connsiteX24" fmla="*/ 167640 w 3870960"/>
                    <a:gd name="connsiteY24" fmla="*/ 2125980 h 3406140"/>
                    <a:gd name="connsiteX25" fmla="*/ 0 w 3870960"/>
                    <a:gd name="connsiteY25" fmla="*/ 2446020 h 3406140"/>
                    <a:gd name="connsiteX26" fmla="*/ 160020 w 3870960"/>
                    <a:gd name="connsiteY26" fmla="*/ 2743200 h 3406140"/>
                    <a:gd name="connsiteX27" fmla="*/ 533400 w 3870960"/>
                    <a:gd name="connsiteY27" fmla="*/ 2743200 h 3406140"/>
                    <a:gd name="connsiteX28" fmla="*/ 685800 w 3870960"/>
                    <a:gd name="connsiteY28" fmla="*/ 2430780 h 3406140"/>
                    <a:gd name="connsiteX29" fmla="*/ 1028700 w 3870960"/>
                    <a:gd name="connsiteY29" fmla="*/ 2438400 h 3406140"/>
                    <a:gd name="connsiteX30" fmla="*/ 1203960 w 3870960"/>
                    <a:gd name="connsiteY30" fmla="*/ 2735580 h 3406140"/>
                    <a:gd name="connsiteX31" fmla="*/ 1562100 w 3870960"/>
                    <a:gd name="connsiteY31" fmla="*/ 2735580 h 3406140"/>
                    <a:gd name="connsiteX32" fmla="*/ 1714500 w 3870960"/>
                    <a:gd name="connsiteY32" fmla="*/ 2438400 h 3406140"/>
                    <a:gd name="connsiteX33" fmla="*/ 2042160 w 3870960"/>
                    <a:gd name="connsiteY33" fmla="*/ 2438400 h 3406140"/>
                    <a:gd name="connsiteX34" fmla="*/ 2209800 w 3870960"/>
                    <a:gd name="connsiteY34" fmla="*/ 2750820 h 3406140"/>
                    <a:gd name="connsiteX35" fmla="*/ 2560320 w 3870960"/>
                    <a:gd name="connsiteY35" fmla="*/ 2743200 h 3406140"/>
                    <a:gd name="connsiteX36" fmla="*/ 2735580 w 3870960"/>
                    <a:gd name="connsiteY36" fmla="*/ 2438400 h 3406140"/>
                    <a:gd name="connsiteX37" fmla="*/ 2552700 w 3870960"/>
                    <a:gd name="connsiteY37" fmla="*/ 2118360 h 3406140"/>
                    <a:gd name="connsiteX38" fmla="*/ 2217420 w 3870960"/>
                    <a:gd name="connsiteY38" fmla="*/ 2118360 h 3406140"/>
                    <a:gd name="connsiteX39" fmla="*/ 2042160 w 3870960"/>
                    <a:gd name="connsiteY39" fmla="*/ 1828800 h 3406140"/>
                    <a:gd name="connsiteX40" fmla="*/ 2209800 w 3870960"/>
                    <a:gd name="connsiteY40" fmla="*/ 1531620 h 3406140"/>
                    <a:gd name="connsiteX41" fmla="*/ 2560320 w 3870960"/>
                    <a:gd name="connsiteY41" fmla="*/ 1524000 h 3406140"/>
                    <a:gd name="connsiteX42" fmla="*/ 3215640 w 3870960"/>
                    <a:gd name="connsiteY42" fmla="*/ 2727960 h 3406140"/>
                    <a:gd name="connsiteX43" fmla="*/ 3055620 w 3870960"/>
                    <a:gd name="connsiteY43" fmla="*/ 3040380 h 3406140"/>
                    <a:gd name="connsiteX44" fmla="*/ 2827020 w 3870960"/>
                    <a:gd name="connsiteY44" fmla="*/ 3040380 h 3406140"/>
                    <a:gd name="connsiteX45" fmla="*/ 2827020 w 3870960"/>
                    <a:gd name="connsiteY45" fmla="*/ 3406140 h 3406140"/>
                    <a:gd name="connsiteX46" fmla="*/ 3802380 w 3870960"/>
                    <a:gd name="connsiteY46" fmla="*/ 3406140 h 34061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</a:cxnLst>
                  <a:rect l="l" t="t" r="r" b="b"/>
                  <a:pathLst>
                    <a:path w="3870960" h="3406140">
                      <a:moveTo>
                        <a:pt x="3870960" y="129540"/>
                      </a:moveTo>
                      <a:lnTo>
                        <a:pt x="3794760" y="0"/>
                      </a:lnTo>
                      <a:lnTo>
                        <a:pt x="1699260" y="0"/>
                      </a:lnTo>
                      <a:lnTo>
                        <a:pt x="1531620" y="304800"/>
                      </a:lnTo>
                      <a:lnTo>
                        <a:pt x="1188720" y="304800"/>
                      </a:lnTo>
                      <a:lnTo>
                        <a:pt x="1028700" y="609600"/>
                      </a:lnTo>
                      <a:lnTo>
                        <a:pt x="1181100" y="899160"/>
                      </a:lnTo>
                      <a:lnTo>
                        <a:pt x="1554480" y="899160"/>
                      </a:lnTo>
                      <a:lnTo>
                        <a:pt x="1706880" y="594360"/>
                      </a:lnTo>
                      <a:lnTo>
                        <a:pt x="2034540" y="594360"/>
                      </a:lnTo>
                      <a:lnTo>
                        <a:pt x="2217420" y="906780"/>
                      </a:lnTo>
                      <a:lnTo>
                        <a:pt x="2042160" y="1226820"/>
                      </a:lnTo>
                      <a:lnTo>
                        <a:pt x="1706880" y="1226820"/>
                      </a:lnTo>
                      <a:lnTo>
                        <a:pt x="1531620" y="1524000"/>
                      </a:lnTo>
                      <a:lnTo>
                        <a:pt x="1706880" y="1821180"/>
                      </a:lnTo>
                      <a:lnTo>
                        <a:pt x="1531620" y="2118360"/>
                      </a:lnTo>
                      <a:lnTo>
                        <a:pt x="1203960" y="2118360"/>
                      </a:lnTo>
                      <a:lnTo>
                        <a:pt x="1028700" y="1828800"/>
                      </a:lnTo>
                      <a:lnTo>
                        <a:pt x="1196340" y="1524000"/>
                      </a:lnTo>
                      <a:lnTo>
                        <a:pt x="1021080" y="1211580"/>
                      </a:lnTo>
                      <a:lnTo>
                        <a:pt x="670560" y="1211580"/>
                      </a:lnTo>
                      <a:lnTo>
                        <a:pt x="502920" y="1516380"/>
                      </a:lnTo>
                      <a:lnTo>
                        <a:pt x="670560" y="1813560"/>
                      </a:lnTo>
                      <a:lnTo>
                        <a:pt x="502920" y="2125980"/>
                      </a:lnTo>
                      <a:lnTo>
                        <a:pt x="167640" y="2125980"/>
                      </a:lnTo>
                      <a:lnTo>
                        <a:pt x="0" y="2446020"/>
                      </a:lnTo>
                      <a:lnTo>
                        <a:pt x="160020" y="2743200"/>
                      </a:lnTo>
                      <a:lnTo>
                        <a:pt x="533400" y="2743200"/>
                      </a:lnTo>
                      <a:lnTo>
                        <a:pt x="685800" y="2430780"/>
                      </a:lnTo>
                      <a:lnTo>
                        <a:pt x="1028700" y="2438400"/>
                      </a:lnTo>
                      <a:lnTo>
                        <a:pt x="1203960" y="2735580"/>
                      </a:lnTo>
                      <a:lnTo>
                        <a:pt x="1562100" y="2735580"/>
                      </a:lnTo>
                      <a:lnTo>
                        <a:pt x="1714500" y="2438400"/>
                      </a:lnTo>
                      <a:lnTo>
                        <a:pt x="2042160" y="2438400"/>
                      </a:lnTo>
                      <a:lnTo>
                        <a:pt x="2209800" y="2750820"/>
                      </a:lnTo>
                      <a:lnTo>
                        <a:pt x="2560320" y="2743200"/>
                      </a:lnTo>
                      <a:lnTo>
                        <a:pt x="2735580" y="2438400"/>
                      </a:lnTo>
                      <a:lnTo>
                        <a:pt x="2552700" y="2118360"/>
                      </a:lnTo>
                      <a:lnTo>
                        <a:pt x="2217420" y="2118360"/>
                      </a:lnTo>
                      <a:lnTo>
                        <a:pt x="2042160" y="1828800"/>
                      </a:lnTo>
                      <a:lnTo>
                        <a:pt x="2209800" y="1531620"/>
                      </a:lnTo>
                      <a:lnTo>
                        <a:pt x="2560320" y="1524000"/>
                      </a:lnTo>
                      <a:lnTo>
                        <a:pt x="3215640" y="2727960"/>
                      </a:lnTo>
                      <a:lnTo>
                        <a:pt x="3055620" y="3040380"/>
                      </a:lnTo>
                      <a:lnTo>
                        <a:pt x="2827020" y="3040380"/>
                      </a:lnTo>
                      <a:lnTo>
                        <a:pt x="2827020" y="3406140"/>
                      </a:lnTo>
                      <a:lnTo>
                        <a:pt x="3802380" y="3406140"/>
                      </a:lnTo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" name="Freeform 22"/>
                <p:cNvSpPr/>
                <p:nvPr/>
              </p:nvSpPr>
              <p:spPr>
                <a:xfrm>
                  <a:off x="5943600" y="4053840"/>
                  <a:ext cx="1485900" cy="922020"/>
                </a:xfrm>
                <a:custGeom>
                  <a:avLst/>
                  <a:gdLst>
                    <a:gd name="connsiteX0" fmla="*/ 1485900 w 1485900"/>
                    <a:gd name="connsiteY0" fmla="*/ 0 h 922020"/>
                    <a:gd name="connsiteX1" fmla="*/ 1485900 w 1485900"/>
                    <a:gd name="connsiteY1" fmla="*/ 0 h 922020"/>
                    <a:gd name="connsiteX2" fmla="*/ 1386840 w 1485900"/>
                    <a:gd name="connsiteY2" fmla="*/ 7620 h 922020"/>
                    <a:gd name="connsiteX3" fmla="*/ 0 w 1485900"/>
                    <a:gd name="connsiteY3" fmla="*/ 0 h 922020"/>
                    <a:gd name="connsiteX4" fmla="*/ 0 w 1485900"/>
                    <a:gd name="connsiteY4" fmla="*/ 891540 h 922020"/>
                    <a:gd name="connsiteX5" fmla="*/ 815340 w 1485900"/>
                    <a:gd name="connsiteY5" fmla="*/ 891540 h 922020"/>
                    <a:gd name="connsiteX6" fmla="*/ 815340 w 1485900"/>
                    <a:gd name="connsiteY6" fmla="*/ 922020 h 922020"/>
                    <a:gd name="connsiteX7" fmla="*/ 838200 w 1485900"/>
                    <a:gd name="connsiteY7" fmla="*/ 922020 h 9220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485900" h="922020">
                      <a:moveTo>
                        <a:pt x="1485900" y="0"/>
                      </a:moveTo>
                      <a:lnTo>
                        <a:pt x="1485900" y="0"/>
                      </a:lnTo>
                      <a:cubicBezTo>
                        <a:pt x="1452880" y="2540"/>
                        <a:pt x="1419958" y="7620"/>
                        <a:pt x="1386840" y="7620"/>
                      </a:cubicBezTo>
                      <a:lnTo>
                        <a:pt x="0" y="0"/>
                      </a:lnTo>
                      <a:lnTo>
                        <a:pt x="0" y="891540"/>
                      </a:lnTo>
                      <a:lnTo>
                        <a:pt x="815340" y="891540"/>
                      </a:lnTo>
                      <a:lnTo>
                        <a:pt x="815340" y="922020"/>
                      </a:lnTo>
                      <a:lnTo>
                        <a:pt x="838200" y="922020"/>
                      </a:lnTo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4" name="Freeform 23"/>
                <p:cNvSpPr/>
                <p:nvPr/>
              </p:nvSpPr>
              <p:spPr>
                <a:xfrm>
                  <a:off x="4541520" y="4053840"/>
                  <a:ext cx="1394460" cy="1524000"/>
                </a:xfrm>
                <a:custGeom>
                  <a:avLst/>
                  <a:gdLst>
                    <a:gd name="connsiteX0" fmla="*/ 1394460 w 1394460"/>
                    <a:gd name="connsiteY0" fmla="*/ 0 h 1524000"/>
                    <a:gd name="connsiteX1" fmla="*/ 1394460 w 1394460"/>
                    <a:gd name="connsiteY1" fmla="*/ 0 h 1524000"/>
                    <a:gd name="connsiteX2" fmla="*/ 0 w 1394460"/>
                    <a:gd name="connsiteY2" fmla="*/ 7620 h 1524000"/>
                    <a:gd name="connsiteX3" fmla="*/ 0 w 1394460"/>
                    <a:gd name="connsiteY3" fmla="*/ 7620 h 1524000"/>
                    <a:gd name="connsiteX4" fmla="*/ 0 w 1394460"/>
                    <a:gd name="connsiteY4" fmla="*/ 1524000 h 1524000"/>
                    <a:gd name="connsiteX5" fmla="*/ 1097280 w 1394460"/>
                    <a:gd name="connsiteY5" fmla="*/ 1524000 h 1524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394460" h="1524000">
                      <a:moveTo>
                        <a:pt x="1394460" y="0"/>
                      </a:moveTo>
                      <a:lnTo>
                        <a:pt x="1394460" y="0"/>
                      </a:lnTo>
                      <a:lnTo>
                        <a:pt x="0" y="7620"/>
                      </a:lnTo>
                      <a:lnTo>
                        <a:pt x="0" y="7620"/>
                      </a:lnTo>
                      <a:lnTo>
                        <a:pt x="0" y="1524000"/>
                      </a:lnTo>
                      <a:lnTo>
                        <a:pt x="1097280" y="1524000"/>
                      </a:lnTo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5" name="Group 14"/>
              <p:cNvGrpSpPr/>
              <p:nvPr/>
            </p:nvGrpSpPr>
            <p:grpSpPr>
              <a:xfrm>
                <a:off x="4277360" y="1043940"/>
                <a:ext cx="3924300" cy="4597717"/>
                <a:chOff x="4480560" y="1043940"/>
                <a:chExt cx="3924300" cy="4597717"/>
              </a:xfrm>
            </p:grpSpPr>
            <p:sp>
              <p:nvSpPr>
                <p:cNvPr id="19" name="Freeform 18"/>
                <p:cNvSpPr/>
                <p:nvPr/>
              </p:nvSpPr>
              <p:spPr>
                <a:xfrm>
                  <a:off x="4632960" y="1043940"/>
                  <a:ext cx="3771900" cy="3429000"/>
                </a:xfrm>
                <a:custGeom>
                  <a:avLst/>
                  <a:gdLst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485900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34540 w 3771900"/>
                    <a:gd name="connsiteY9" fmla="*/ 541020 h 3429000"/>
                    <a:gd name="connsiteX10" fmla="*/ 2209800 w 3771900"/>
                    <a:gd name="connsiteY10" fmla="*/ 861060 h 3429000"/>
                    <a:gd name="connsiteX11" fmla="*/ 2034540 w 3771900"/>
                    <a:gd name="connsiteY11" fmla="*/ 1203960 h 3429000"/>
                    <a:gd name="connsiteX12" fmla="*/ 1676400 w 3771900"/>
                    <a:gd name="connsiteY12" fmla="*/ 1203960 h 3429000"/>
                    <a:gd name="connsiteX13" fmla="*/ 1524000 w 3771900"/>
                    <a:gd name="connsiteY13" fmla="*/ 1493520 h 3429000"/>
                    <a:gd name="connsiteX14" fmla="*/ 1699260 w 3771900"/>
                    <a:gd name="connsiteY14" fmla="*/ 1783080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70560 w 3771900"/>
                    <a:gd name="connsiteY22" fmla="*/ 1783080 h 3429000"/>
                    <a:gd name="connsiteX23" fmla="*/ 655320 w 3771900"/>
                    <a:gd name="connsiteY23" fmla="*/ 1851660 h 3429000"/>
                    <a:gd name="connsiteX24" fmla="*/ 632460 w 3771900"/>
                    <a:gd name="connsiteY24" fmla="*/ 1859280 h 3429000"/>
                    <a:gd name="connsiteX25" fmla="*/ 624840 w 3771900"/>
                    <a:gd name="connsiteY25" fmla="*/ 1897380 h 3429000"/>
                    <a:gd name="connsiteX26" fmla="*/ 601980 w 3771900"/>
                    <a:gd name="connsiteY26" fmla="*/ 1958340 h 3429000"/>
                    <a:gd name="connsiteX27" fmla="*/ 594360 w 3771900"/>
                    <a:gd name="connsiteY27" fmla="*/ 1996440 h 3429000"/>
                    <a:gd name="connsiteX28" fmla="*/ 571500 w 3771900"/>
                    <a:gd name="connsiteY28" fmla="*/ 2065020 h 3429000"/>
                    <a:gd name="connsiteX29" fmla="*/ 541020 w 3771900"/>
                    <a:gd name="connsiteY29" fmla="*/ 2110740 h 3429000"/>
                    <a:gd name="connsiteX30" fmla="*/ 502920 w 3771900"/>
                    <a:gd name="connsiteY30" fmla="*/ 21107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24840 w 3771900"/>
                    <a:gd name="connsiteY36" fmla="*/ 2529840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485900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34540 w 3771900"/>
                    <a:gd name="connsiteY9" fmla="*/ 541020 h 3429000"/>
                    <a:gd name="connsiteX10" fmla="*/ 2209800 w 3771900"/>
                    <a:gd name="connsiteY10" fmla="*/ 861060 h 3429000"/>
                    <a:gd name="connsiteX11" fmla="*/ 2034540 w 3771900"/>
                    <a:gd name="connsiteY11" fmla="*/ 1203960 h 3429000"/>
                    <a:gd name="connsiteX12" fmla="*/ 1676400 w 3771900"/>
                    <a:gd name="connsiteY12" fmla="*/ 1203960 h 3429000"/>
                    <a:gd name="connsiteX13" fmla="*/ 1524000 w 3771900"/>
                    <a:gd name="connsiteY13" fmla="*/ 1493520 h 3429000"/>
                    <a:gd name="connsiteX14" fmla="*/ 1699260 w 3771900"/>
                    <a:gd name="connsiteY14" fmla="*/ 1783080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70560 w 3771900"/>
                    <a:gd name="connsiteY22" fmla="*/ 1783080 h 3429000"/>
                    <a:gd name="connsiteX23" fmla="*/ 655320 w 3771900"/>
                    <a:gd name="connsiteY23" fmla="*/ 1851660 h 3429000"/>
                    <a:gd name="connsiteX24" fmla="*/ 632460 w 3771900"/>
                    <a:gd name="connsiteY24" fmla="*/ 1859280 h 3429000"/>
                    <a:gd name="connsiteX25" fmla="*/ 624840 w 3771900"/>
                    <a:gd name="connsiteY25" fmla="*/ 1897380 h 3429000"/>
                    <a:gd name="connsiteX26" fmla="*/ 601980 w 3771900"/>
                    <a:gd name="connsiteY26" fmla="*/ 1958340 h 3429000"/>
                    <a:gd name="connsiteX27" fmla="*/ 594360 w 3771900"/>
                    <a:gd name="connsiteY27" fmla="*/ 1996440 h 3429000"/>
                    <a:gd name="connsiteX28" fmla="*/ 571500 w 3771900"/>
                    <a:gd name="connsiteY28" fmla="*/ 2065020 h 3429000"/>
                    <a:gd name="connsiteX29" fmla="*/ 541020 w 3771900"/>
                    <a:gd name="connsiteY29" fmla="*/ 2110740 h 3429000"/>
                    <a:gd name="connsiteX30" fmla="*/ 502920 w 3771900"/>
                    <a:gd name="connsiteY30" fmla="*/ 21107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485900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34540 w 3771900"/>
                    <a:gd name="connsiteY9" fmla="*/ 541020 h 3429000"/>
                    <a:gd name="connsiteX10" fmla="*/ 2209800 w 3771900"/>
                    <a:gd name="connsiteY10" fmla="*/ 861060 h 3429000"/>
                    <a:gd name="connsiteX11" fmla="*/ 2034540 w 3771900"/>
                    <a:gd name="connsiteY11" fmla="*/ 1203960 h 3429000"/>
                    <a:gd name="connsiteX12" fmla="*/ 1676400 w 3771900"/>
                    <a:gd name="connsiteY12" fmla="*/ 1203960 h 3429000"/>
                    <a:gd name="connsiteX13" fmla="*/ 1524000 w 3771900"/>
                    <a:gd name="connsiteY13" fmla="*/ 1493520 h 3429000"/>
                    <a:gd name="connsiteX14" fmla="*/ 1699260 w 3771900"/>
                    <a:gd name="connsiteY14" fmla="*/ 1783080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70560 w 3771900"/>
                    <a:gd name="connsiteY22" fmla="*/ 1783080 h 3429000"/>
                    <a:gd name="connsiteX23" fmla="*/ 655320 w 3771900"/>
                    <a:gd name="connsiteY23" fmla="*/ 1851660 h 3429000"/>
                    <a:gd name="connsiteX24" fmla="*/ 632460 w 3771900"/>
                    <a:gd name="connsiteY24" fmla="*/ 1859280 h 3429000"/>
                    <a:gd name="connsiteX25" fmla="*/ 624840 w 3771900"/>
                    <a:gd name="connsiteY25" fmla="*/ 1897380 h 3429000"/>
                    <a:gd name="connsiteX26" fmla="*/ 601980 w 3771900"/>
                    <a:gd name="connsiteY26" fmla="*/ 1958340 h 3429000"/>
                    <a:gd name="connsiteX27" fmla="*/ 594360 w 3771900"/>
                    <a:gd name="connsiteY27" fmla="*/ 1996440 h 3429000"/>
                    <a:gd name="connsiteX28" fmla="*/ 571500 w 3771900"/>
                    <a:gd name="connsiteY28" fmla="*/ 2065020 h 3429000"/>
                    <a:gd name="connsiteX29" fmla="*/ 524351 w 3771900"/>
                    <a:gd name="connsiteY29" fmla="*/ 2055971 h 3429000"/>
                    <a:gd name="connsiteX30" fmla="*/ 502920 w 3771900"/>
                    <a:gd name="connsiteY30" fmla="*/ 21107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485900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34540 w 3771900"/>
                    <a:gd name="connsiteY9" fmla="*/ 541020 h 3429000"/>
                    <a:gd name="connsiteX10" fmla="*/ 2209800 w 3771900"/>
                    <a:gd name="connsiteY10" fmla="*/ 861060 h 3429000"/>
                    <a:gd name="connsiteX11" fmla="*/ 2034540 w 3771900"/>
                    <a:gd name="connsiteY11" fmla="*/ 1203960 h 3429000"/>
                    <a:gd name="connsiteX12" fmla="*/ 1676400 w 3771900"/>
                    <a:gd name="connsiteY12" fmla="*/ 1203960 h 3429000"/>
                    <a:gd name="connsiteX13" fmla="*/ 1524000 w 3771900"/>
                    <a:gd name="connsiteY13" fmla="*/ 1493520 h 3429000"/>
                    <a:gd name="connsiteX14" fmla="*/ 1699260 w 3771900"/>
                    <a:gd name="connsiteY14" fmla="*/ 1783080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70560 w 3771900"/>
                    <a:gd name="connsiteY22" fmla="*/ 1783080 h 3429000"/>
                    <a:gd name="connsiteX23" fmla="*/ 655320 w 3771900"/>
                    <a:gd name="connsiteY23" fmla="*/ 1851660 h 3429000"/>
                    <a:gd name="connsiteX24" fmla="*/ 632460 w 3771900"/>
                    <a:gd name="connsiteY24" fmla="*/ 1859280 h 3429000"/>
                    <a:gd name="connsiteX25" fmla="*/ 624840 w 3771900"/>
                    <a:gd name="connsiteY25" fmla="*/ 1897380 h 3429000"/>
                    <a:gd name="connsiteX26" fmla="*/ 601980 w 3771900"/>
                    <a:gd name="connsiteY26" fmla="*/ 1958340 h 3429000"/>
                    <a:gd name="connsiteX27" fmla="*/ 594360 w 3771900"/>
                    <a:gd name="connsiteY27" fmla="*/ 1996440 h 3429000"/>
                    <a:gd name="connsiteX28" fmla="*/ 571500 w 3771900"/>
                    <a:gd name="connsiteY28" fmla="*/ 2065020 h 3429000"/>
                    <a:gd name="connsiteX29" fmla="*/ 524351 w 3771900"/>
                    <a:gd name="connsiteY29" fmla="*/ 2055971 h 3429000"/>
                    <a:gd name="connsiteX30" fmla="*/ 505302 w 3771900"/>
                    <a:gd name="connsiteY30" fmla="*/ 2067877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485900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34540 w 3771900"/>
                    <a:gd name="connsiteY9" fmla="*/ 541020 h 3429000"/>
                    <a:gd name="connsiteX10" fmla="*/ 2209800 w 3771900"/>
                    <a:gd name="connsiteY10" fmla="*/ 861060 h 3429000"/>
                    <a:gd name="connsiteX11" fmla="*/ 2034540 w 3771900"/>
                    <a:gd name="connsiteY11" fmla="*/ 1203960 h 3429000"/>
                    <a:gd name="connsiteX12" fmla="*/ 1676400 w 3771900"/>
                    <a:gd name="connsiteY12" fmla="*/ 1203960 h 3429000"/>
                    <a:gd name="connsiteX13" fmla="*/ 1524000 w 3771900"/>
                    <a:gd name="connsiteY13" fmla="*/ 1493520 h 3429000"/>
                    <a:gd name="connsiteX14" fmla="*/ 1699260 w 3771900"/>
                    <a:gd name="connsiteY14" fmla="*/ 1783080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70560 w 3771900"/>
                    <a:gd name="connsiteY22" fmla="*/ 1783080 h 3429000"/>
                    <a:gd name="connsiteX23" fmla="*/ 655320 w 3771900"/>
                    <a:gd name="connsiteY23" fmla="*/ 1851660 h 3429000"/>
                    <a:gd name="connsiteX24" fmla="*/ 632460 w 3771900"/>
                    <a:gd name="connsiteY24" fmla="*/ 1859280 h 3429000"/>
                    <a:gd name="connsiteX25" fmla="*/ 624840 w 3771900"/>
                    <a:gd name="connsiteY25" fmla="*/ 1897380 h 3429000"/>
                    <a:gd name="connsiteX26" fmla="*/ 601980 w 3771900"/>
                    <a:gd name="connsiteY26" fmla="*/ 1958340 h 3429000"/>
                    <a:gd name="connsiteX27" fmla="*/ 594360 w 3771900"/>
                    <a:gd name="connsiteY27" fmla="*/ 1996440 h 3429000"/>
                    <a:gd name="connsiteX28" fmla="*/ 554831 w 3771900"/>
                    <a:gd name="connsiteY28" fmla="*/ 2012632 h 3429000"/>
                    <a:gd name="connsiteX29" fmla="*/ 524351 w 3771900"/>
                    <a:gd name="connsiteY29" fmla="*/ 2055971 h 3429000"/>
                    <a:gd name="connsiteX30" fmla="*/ 505302 w 3771900"/>
                    <a:gd name="connsiteY30" fmla="*/ 2067877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485900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34540 w 3771900"/>
                    <a:gd name="connsiteY9" fmla="*/ 541020 h 3429000"/>
                    <a:gd name="connsiteX10" fmla="*/ 2209800 w 3771900"/>
                    <a:gd name="connsiteY10" fmla="*/ 861060 h 3429000"/>
                    <a:gd name="connsiteX11" fmla="*/ 2034540 w 3771900"/>
                    <a:gd name="connsiteY11" fmla="*/ 1203960 h 3429000"/>
                    <a:gd name="connsiteX12" fmla="*/ 1676400 w 3771900"/>
                    <a:gd name="connsiteY12" fmla="*/ 1203960 h 3429000"/>
                    <a:gd name="connsiteX13" fmla="*/ 1524000 w 3771900"/>
                    <a:gd name="connsiteY13" fmla="*/ 1493520 h 3429000"/>
                    <a:gd name="connsiteX14" fmla="*/ 1699260 w 3771900"/>
                    <a:gd name="connsiteY14" fmla="*/ 1783080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70560 w 3771900"/>
                    <a:gd name="connsiteY22" fmla="*/ 1783080 h 3429000"/>
                    <a:gd name="connsiteX23" fmla="*/ 655320 w 3771900"/>
                    <a:gd name="connsiteY23" fmla="*/ 1851660 h 3429000"/>
                    <a:gd name="connsiteX24" fmla="*/ 632460 w 3771900"/>
                    <a:gd name="connsiteY24" fmla="*/ 1859280 h 3429000"/>
                    <a:gd name="connsiteX25" fmla="*/ 624840 w 3771900"/>
                    <a:gd name="connsiteY25" fmla="*/ 1897380 h 3429000"/>
                    <a:gd name="connsiteX26" fmla="*/ 601980 w 3771900"/>
                    <a:gd name="connsiteY26" fmla="*/ 1958340 h 3429000"/>
                    <a:gd name="connsiteX27" fmla="*/ 565785 w 3771900"/>
                    <a:gd name="connsiteY27" fmla="*/ 1944053 h 3429000"/>
                    <a:gd name="connsiteX28" fmla="*/ 554831 w 3771900"/>
                    <a:gd name="connsiteY28" fmla="*/ 2012632 h 3429000"/>
                    <a:gd name="connsiteX29" fmla="*/ 524351 w 3771900"/>
                    <a:gd name="connsiteY29" fmla="*/ 2055971 h 3429000"/>
                    <a:gd name="connsiteX30" fmla="*/ 505302 w 3771900"/>
                    <a:gd name="connsiteY30" fmla="*/ 2067877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485900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34540 w 3771900"/>
                    <a:gd name="connsiteY9" fmla="*/ 541020 h 3429000"/>
                    <a:gd name="connsiteX10" fmla="*/ 2209800 w 3771900"/>
                    <a:gd name="connsiteY10" fmla="*/ 861060 h 3429000"/>
                    <a:gd name="connsiteX11" fmla="*/ 2034540 w 3771900"/>
                    <a:gd name="connsiteY11" fmla="*/ 1203960 h 3429000"/>
                    <a:gd name="connsiteX12" fmla="*/ 1676400 w 3771900"/>
                    <a:gd name="connsiteY12" fmla="*/ 1203960 h 3429000"/>
                    <a:gd name="connsiteX13" fmla="*/ 1524000 w 3771900"/>
                    <a:gd name="connsiteY13" fmla="*/ 1493520 h 3429000"/>
                    <a:gd name="connsiteX14" fmla="*/ 1699260 w 3771900"/>
                    <a:gd name="connsiteY14" fmla="*/ 1783080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70560 w 3771900"/>
                    <a:gd name="connsiteY22" fmla="*/ 1783080 h 3429000"/>
                    <a:gd name="connsiteX23" fmla="*/ 655320 w 3771900"/>
                    <a:gd name="connsiteY23" fmla="*/ 1851660 h 3429000"/>
                    <a:gd name="connsiteX24" fmla="*/ 632460 w 3771900"/>
                    <a:gd name="connsiteY24" fmla="*/ 1859280 h 3429000"/>
                    <a:gd name="connsiteX25" fmla="*/ 624840 w 3771900"/>
                    <a:gd name="connsiteY25" fmla="*/ 1897380 h 3429000"/>
                    <a:gd name="connsiteX26" fmla="*/ 594837 w 3771900"/>
                    <a:gd name="connsiteY26" fmla="*/ 1898809 h 3429000"/>
                    <a:gd name="connsiteX27" fmla="*/ 565785 w 3771900"/>
                    <a:gd name="connsiteY27" fmla="*/ 1944053 h 3429000"/>
                    <a:gd name="connsiteX28" fmla="*/ 554831 w 3771900"/>
                    <a:gd name="connsiteY28" fmla="*/ 2012632 h 3429000"/>
                    <a:gd name="connsiteX29" fmla="*/ 524351 w 3771900"/>
                    <a:gd name="connsiteY29" fmla="*/ 2055971 h 3429000"/>
                    <a:gd name="connsiteX30" fmla="*/ 505302 w 3771900"/>
                    <a:gd name="connsiteY30" fmla="*/ 2067877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485900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34540 w 3771900"/>
                    <a:gd name="connsiteY9" fmla="*/ 541020 h 3429000"/>
                    <a:gd name="connsiteX10" fmla="*/ 2209800 w 3771900"/>
                    <a:gd name="connsiteY10" fmla="*/ 861060 h 3429000"/>
                    <a:gd name="connsiteX11" fmla="*/ 2034540 w 3771900"/>
                    <a:gd name="connsiteY11" fmla="*/ 1203960 h 3429000"/>
                    <a:gd name="connsiteX12" fmla="*/ 1676400 w 3771900"/>
                    <a:gd name="connsiteY12" fmla="*/ 1203960 h 3429000"/>
                    <a:gd name="connsiteX13" fmla="*/ 1524000 w 3771900"/>
                    <a:gd name="connsiteY13" fmla="*/ 1493520 h 3429000"/>
                    <a:gd name="connsiteX14" fmla="*/ 1699260 w 3771900"/>
                    <a:gd name="connsiteY14" fmla="*/ 1783080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70560 w 3771900"/>
                    <a:gd name="connsiteY22" fmla="*/ 1783080 h 3429000"/>
                    <a:gd name="connsiteX23" fmla="*/ 655320 w 3771900"/>
                    <a:gd name="connsiteY23" fmla="*/ 1851660 h 3429000"/>
                    <a:gd name="connsiteX24" fmla="*/ 632460 w 3771900"/>
                    <a:gd name="connsiteY24" fmla="*/ 1859280 h 3429000"/>
                    <a:gd name="connsiteX25" fmla="*/ 615315 w 3771900"/>
                    <a:gd name="connsiteY25" fmla="*/ 1859280 h 3429000"/>
                    <a:gd name="connsiteX26" fmla="*/ 594837 w 3771900"/>
                    <a:gd name="connsiteY26" fmla="*/ 1898809 h 3429000"/>
                    <a:gd name="connsiteX27" fmla="*/ 565785 w 3771900"/>
                    <a:gd name="connsiteY27" fmla="*/ 1944053 h 3429000"/>
                    <a:gd name="connsiteX28" fmla="*/ 554831 w 3771900"/>
                    <a:gd name="connsiteY28" fmla="*/ 2012632 h 3429000"/>
                    <a:gd name="connsiteX29" fmla="*/ 524351 w 3771900"/>
                    <a:gd name="connsiteY29" fmla="*/ 2055971 h 3429000"/>
                    <a:gd name="connsiteX30" fmla="*/ 505302 w 3771900"/>
                    <a:gd name="connsiteY30" fmla="*/ 2067877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485900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34540 w 3771900"/>
                    <a:gd name="connsiteY9" fmla="*/ 541020 h 3429000"/>
                    <a:gd name="connsiteX10" fmla="*/ 2209800 w 3771900"/>
                    <a:gd name="connsiteY10" fmla="*/ 861060 h 3429000"/>
                    <a:gd name="connsiteX11" fmla="*/ 2034540 w 3771900"/>
                    <a:gd name="connsiteY11" fmla="*/ 1203960 h 3429000"/>
                    <a:gd name="connsiteX12" fmla="*/ 1676400 w 3771900"/>
                    <a:gd name="connsiteY12" fmla="*/ 1203960 h 3429000"/>
                    <a:gd name="connsiteX13" fmla="*/ 1524000 w 3771900"/>
                    <a:gd name="connsiteY13" fmla="*/ 1493520 h 3429000"/>
                    <a:gd name="connsiteX14" fmla="*/ 1699260 w 3771900"/>
                    <a:gd name="connsiteY14" fmla="*/ 1783080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70560 w 3771900"/>
                    <a:gd name="connsiteY22" fmla="*/ 1783080 h 3429000"/>
                    <a:gd name="connsiteX23" fmla="*/ 641033 w 3771900"/>
                    <a:gd name="connsiteY23" fmla="*/ 1820703 h 3429000"/>
                    <a:gd name="connsiteX24" fmla="*/ 632460 w 3771900"/>
                    <a:gd name="connsiteY24" fmla="*/ 1859280 h 3429000"/>
                    <a:gd name="connsiteX25" fmla="*/ 615315 w 3771900"/>
                    <a:gd name="connsiteY25" fmla="*/ 1859280 h 3429000"/>
                    <a:gd name="connsiteX26" fmla="*/ 594837 w 3771900"/>
                    <a:gd name="connsiteY26" fmla="*/ 1898809 h 3429000"/>
                    <a:gd name="connsiteX27" fmla="*/ 565785 w 3771900"/>
                    <a:gd name="connsiteY27" fmla="*/ 1944053 h 3429000"/>
                    <a:gd name="connsiteX28" fmla="*/ 554831 w 3771900"/>
                    <a:gd name="connsiteY28" fmla="*/ 2012632 h 3429000"/>
                    <a:gd name="connsiteX29" fmla="*/ 524351 w 3771900"/>
                    <a:gd name="connsiteY29" fmla="*/ 2055971 h 3429000"/>
                    <a:gd name="connsiteX30" fmla="*/ 505302 w 3771900"/>
                    <a:gd name="connsiteY30" fmla="*/ 2067877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485900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34540 w 3771900"/>
                    <a:gd name="connsiteY9" fmla="*/ 541020 h 3429000"/>
                    <a:gd name="connsiteX10" fmla="*/ 2209800 w 3771900"/>
                    <a:gd name="connsiteY10" fmla="*/ 861060 h 3429000"/>
                    <a:gd name="connsiteX11" fmla="*/ 2034540 w 3771900"/>
                    <a:gd name="connsiteY11" fmla="*/ 1203960 h 3429000"/>
                    <a:gd name="connsiteX12" fmla="*/ 1676400 w 3771900"/>
                    <a:gd name="connsiteY12" fmla="*/ 1203960 h 3429000"/>
                    <a:gd name="connsiteX13" fmla="*/ 1524000 w 3771900"/>
                    <a:gd name="connsiteY13" fmla="*/ 1493520 h 3429000"/>
                    <a:gd name="connsiteX14" fmla="*/ 1699260 w 3771900"/>
                    <a:gd name="connsiteY14" fmla="*/ 1783080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70560 w 3771900"/>
                    <a:gd name="connsiteY22" fmla="*/ 1783080 h 3429000"/>
                    <a:gd name="connsiteX23" fmla="*/ 641033 w 3771900"/>
                    <a:gd name="connsiteY23" fmla="*/ 1820703 h 3429000"/>
                    <a:gd name="connsiteX24" fmla="*/ 632460 w 3771900"/>
                    <a:gd name="connsiteY24" fmla="*/ 1859280 h 3429000"/>
                    <a:gd name="connsiteX25" fmla="*/ 605790 w 3771900"/>
                    <a:gd name="connsiteY25" fmla="*/ 1859280 h 3429000"/>
                    <a:gd name="connsiteX26" fmla="*/ 594837 w 3771900"/>
                    <a:gd name="connsiteY26" fmla="*/ 1898809 h 3429000"/>
                    <a:gd name="connsiteX27" fmla="*/ 565785 w 3771900"/>
                    <a:gd name="connsiteY27" fmla="*/ 1944053 h 3429000"/>
                    <a:gd name="connsiteX28" fmla="*/ 554831 w 3771900"/>
                    <a:gd name="connsiteY28" fmla="*/ 2012632 h 3429000"/>
                    <a:gd name="connsiteX29" fmla="*/ 524351 w 3771900"/>
                    <a:gd name="connsiteY29" fmla="*/ 2055971 h 3429000"/>
                    <a:gd name="connsiteX30" fmla="*/ 505302 w 3771900"/>
                    <a:gd name="connsiteY30" fmla="*/ 2067877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485900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34540 w 3771900"/>
                    <a:gd name="connsiteY9" fmla="*/ 541020 h 3429000"/>
                    <a:gd name="connsiteX10" fmla="*/ 2209800 w 3771900"/>
                    <a:gd name="connsiteY10" fmla="*/ 861060 h 3429000"/>
                    <a:gd name="connsiteX11" fmla="*/ 2034540 w 3771900"/>
                    <a:gd name="connsiteY11" fmla="*/ 1203960 h 3429000"/>
                    <a:gd name="connsiteX12" fmla="*/ 1676400 w 3771900"/>
                    <a:gd name="connsiteY12" fmla="*/ 1203960 h 3429000"/>
                    <a:gd name="connsiteX13" fmla="*/ 1524000 w 3771900"/>
                    <a:gd name="connsiteY13" fmla="*/ 1493520 h 3429000"/>
                    <a:gd name="connsiteX14" fmla="*/ 1699260 w 3771900"/>
                    <a:gd name="connsiteY14" fmla="*/ 1783080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70560 w 3771900"/>
                    <a:gd name="connsiteY22" fmla="*/ 1783080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05790 w 3771900"/>
                    <a:gd name="connsiteY25" fmla="*/ 1859280 h 3429000"/>
                    <a:gd name="connsiteX26" fmla="*/ 594837 w 3771900"/>
                    <a:gd name="connsiteY26" fmla="*/ 1898809 h 3429000"/>
                    <a:gd name="connsiteX27" fmla="*/ 565785 w 3771900"/>
                    <a:gd name="connsiteY27" fmla="*/ 1944053 h 3429000"/>
                    <a:gd name="connsiteX28" fmla="*/ 554831 w 3771900"/>
                    <a:gd name="connsiteY28" fmla="*/ 2012632 h 3429000"/>
                    <a:gd name="connsiteX29" fmla="*/ 524351 w 3771900"/>
                    <a:gd name="connsiteY29" fmla="*/ 2055971 h 3429000"/>
                    <a:gd name="connsiteX30" fmla="*/ 505302 w 3771900"/>
                    <a:gd name="connsiteY30" fmla="*/ 2067877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485900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34540 w 3771900"/>
                    <a:gd name="connsiteY9" fmla="*/ 541020 h 3429000"/>
                    <a:gd name="connsiteX10" fmla="*/ 2209800 w 3771900"/>
                    <a:gd name="connsiteY10" fmla="*/ 861060 h 3429000"/>
                    <a:gd name="connsiteX11" fmla="*/ 2034540 w 3771900"/>
                    <a:gd name="connsiteY11" fmla="*/ 1203960 h 3429000"/>
                    <a:gd name="connsiteX12" fmla="*/ 1676400 w 3771900"/>
                    <a:gd name="connsiteY12" fmla="*/ 1203960 h 3429000"/>
                    <a:gd name="connsiteX13" fmla="*/ 1524000 w 3771900"/>
                    <a:gd name="connsiteY13" fmla="*/ 1493520 h 3429000"/>
                    <a:gd name="connsiteX14" fmla="*/ 1699260 w 3771900"/>
                    <a:gd name="connsiteY14" fmla="*/ 1783080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05790 w 3771900"/>
                    <a:gd name="connsiteY25" fmla="*/ 1859280 h 3429000"/>
                    <a:gd name="connsiteX26" fmla="*/ 594837 w 3771900"/>
                    <a:gd name="connsiteY26" fmla="*/ 1898809 h 3429000"/>
                    <a:gd name="connsiteX27" fmla="*/ 565785 w 3771900"/>
                    <a:gd name="connsiteY27" fmla="*/ 1944053 h 3429000"/>
                    <a:gd name="connsiteX28" fmla="*/ 554831 w 3771900"/>
                    <a:gd name="connsiteY28" fmla="*/ 2012632 h 3429000"/>
                    <a:gd name="connsiteX29" fmla="*/ 524351 w 3771900"/>
                    <a:gd name="connsiteY29" fmla="*/ 2055971 h 3429000"/>
                    <a:gd name="connsiteX30" fmla="*/ 505302 w 3771900"/>
                    <a:gd name="connsiteY30" fmla="*/ 2067877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485900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34540 w 3771900"/>
                    <a:gd name="connsiteY9" fmla="*/ 541020 h 3429000"/>
                    <a:gd name="connsiteX10" fmla="*/ 2209800 w 3771900"/>
                    <a:gd name="connsiteY10" fmla="*/ 861060 h 3429000"/>
                    <a:gd name="connsiteX11" fmla="*/ 2034540 w 3771900"/>
                    <a:gd name="connsiteY11" fmla="*/ 1203960 h 3429000"/>
                    <a:gd name="connsiteX12" fmla="*/ 1676400 w 3771900"/>
                    <a:gd name="connsiteY12" fmla="*/ 1203960 h 3429000"/>
                    <a:gd name="connsiteX13" fmla="*/ 1524000 w 3771900"/>
                    <a:gd name="connsiteY13" fmla="*/ 1493520 h 3429000"/>
                    <a:gd name="connsiteX14" fmla="*/ 1699260 w 3771900"/>
                    <a:gd name="connsiteY14" fmla="*/ 1783080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05790 w 3771900"/>
                    <a:gd name="connsiteY25" fmla="*/ 1859280 h 3429000"/>
                    <a:gd name="connsiteX26" fmla="*/ 594837 w 3771900"/>
                    <a:gd name="connsiteY26" fmla="*/ 1898809 h 3429000"/>
                    <a:gd name="connsiteX27" fmla="*/ 580072 w 3771900"/>
                    <a:gd name="connsiteY27" fmla="*/ 1944053 h 3429000"/>
                    <a:gd name="connsiteX28" fmla="*/ 554831 w 3771900"/>
                    <a:gd name="connsiteY28" fmla="*/ 2012632 h 3429000"/>
                    <a:gd name="connsiteX29" fmla="*/ 524351 w 3771900"/>
                    <a:gd name="connsiteY29" fmla="*/ 2055971 h 3429000"/>
                    <a:gd name="connsiteX30" fmla="*/ 505302 w 3771900"/>
                    <a:gd name="connsiteY30" fmla="*/ 2067877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485900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34540 w 3771900"/>
                    <a:gd name="connsiteY9" fmla="*/ 541020 h 3429000"/>
                    <a:gd name="connsiteX10" fmla="*/ 2209800 w 3771900"/>
                    <a:gd name="connsiteY10" fmla="*/ 861060 h 3429000"/>
                    <a:gd name="connsiteX11" fmla="*/ 2034540 w 3771900"/>
                    <a:gd name="connsiteY11" fmla="*/ 1203960 h 3429000"/>
                    <a:gd name="connsiteX12" fmla="*/ 1676400 w 3771900"/>
                    <a:gd name="connsiteY12" fmla="*/ 1203960 h 3429000"/>
                    <a:gd name="connsiteX13" fmla="*/ 1524000 w 3771900"/>
                    <a:gd name="connsiteY13" fmla="*/ 1493520 h 3429000"/>
                    <a:gd name="connsiteX14" fmla="*/ 1699260 w 3771900"/>
                    <a:gd name="connsiteY14" fmla="*/ 1783080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80072 w 3771900"/>
                    <a:gd name="connsiteY27" fmla="*/ 1944053 h 3429000"/>
                    <a:gd name="connsiteX28" fmla="*/ 554831 w 3771900"/>
                    <a:gd name="connsiteY28" fmla="*/ 2012632 h 3429000"/>
                    <a:gd name="connsiteX29" fmla="*/ 524351 w 3771900"/>
                    <a:gd name="connsiteY29" fmla="*/ 2055971 h 3429000"/>
                    <a:gd name="connsiteX30" fmla="*/ 505302 w 3771900"/>
                    <a:gd name="connsiteY30" fmla="*/ 2067877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485900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34540 w 3771900"/>
                    <a:gd name="connsiteY9" fmla="*/ 541020 h 3429000"/>
                    <a:gd name="connsiteX10" fmla="*/ 2209800 w 3771900"/>
                    <a:gd name="connsiteY10" fmla="*/ 861060 h 3429000"/>
                    <a:gd name="connsiteX11" fmla="*/ 2034540 w 3771900"/>
                    <a:gd name="connsiteY11" fmla="*/ 1203960 h 3429000"/>
                    <a:gd name="connsiteX12" fmla="*/ 1676400 w 3771900"/>
                    <a:gd name="connsiteY12" fmla="*/ 1203960 h 3429000"/>
                    <a:gd name="connsiteX13" fmla="*/ 1524000 w 3771900"/>
                    <a:gd name="connsiteY13" fmla="*/ 1493520 h 3429000"/>
                    <a:gd name="connsiteX14" fmla="*/ 1699260 w 3771900"/>
                    <a:gd name="connsiteY14" fmla="*/ 1783080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54831 w 3771900"/>
                    <a:gd name="connsiteY28" fmla="*/ 2012632 h 3429000"/>
                    <a:gd name="connsiteX29" fmla="*/ 524351 w 3771900"/>
                    <a:gd name="connsiteY29" fmla="*/ 2055971 h 3429000"/>
                    <a:gd name="connsiteX30" fmla="*/ 505302 w 3771900"/>
                    <a:gd name="connsiteY30" fmla="*/ 2067877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485900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34540 w 3771900"/>
                    <a:gd name="connsiteY9" fmla="*/ 541020 h 3429000"/>
                    <a:gd name="connsiteX10" fmla="*/ 2209800 w 3771900"/>
                    <a:gd name="connsiteY10" fmla="*/ 861060 h 3429000"/>
                    <a:gd name="connsiteX11" fmla="*/ 2034540 w 3771900"/>
                    <a:gd name="connsiteY11" fmla="*/ 1203960 h 3429000"/>
                    <a:gd name="connsiteX12" fmla="*/ 1676400 w 3771900"/>
                    <a:gd name="connsiteY12" fmla="*/ 1203960 h 3429000"/>
                    <a:gd name="connsiteX13" fmla="*/ 1524000 w 3771900"/>
                    <a:gd name="connsiteY13" fmla="*/ 1493520 h 3429000"/>
                    <a:gd name="connsiteX14" fmla="*/ 1699260 w 3771900"/>
                    <a:gd name="connsiteY14" fmla="*/ 1783080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24351 w 3771900"/>
                    <a:gd name="connsiteY29" fmla="*/ 2055971 h 3429000"/>
                    <a:gd name="connsiteX30" fmla="*/ 505302 w 3771900"/>
                    <a:gd name="connsiteY30" fmla="*/ 2067877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485900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34540 w 3771900"/>
                    <a:gd name="connsiteY9" fmla="*/ 541020 h 3429000"/>
                    <a:gd name="connsiteX10" fmla="*/ 2209800 w 3771900"/>
                    <a:gd name="connsiteY10" fmla="*/ 861060 h 3429000"/>
                    <a:gd name="connsiteX11" fmla="*/ 2034540 w 3771900"/>
                    <a:gd name="connsiteY11" fmla="*/ 1203960 h 3429000"/>
                    <a:gd name="connsiteX12" fmla="*/ 1676400 w 3771900"/>
                    <a:gd name="connsiteY12" fmla="*/ 1203960 h 3429000"/>
                    <a:gd name="connsiteX13" fmla="*/ 1524000 w 3771900"/>
                    <a:gd name="connsiteY13" fmla="*/ 1493520 h 3429000"/>
                    <a:gd name="connsiteX14" fmla="*/ 1699260 w 3771900"/>
                    <a:gd name="connsiteY14" fmla="*/ 1783080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67877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485900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34540 w 3771900"/>
                    <a:gd name="connsiteY9" fmla="*/ 541020 h 3429000"/>
                    <a:gd name="connsiteX10" fmla="*/ 2209800 w 3771900"/>
                    <a:gd name="connsiteY10" fmla="*/ 861060 h 3429000"/>
                    <a:gd name="connsiteX11" fmla="*/ 2034540 w 3771900"/>
                    <a:gd name="connsiteY11" fmla="*/ 1203960 h 3429000"/>
                    <a:gd name="connsiteX12" fmla="*/ 1676400 w 3771900"/>
                    <a:gd name="connsiteY12" fmla="*/ 1203960 h 3429000"/>
                    <a:gd name="connsiteX13" fmla="*/ 1524000 w 3771900"/>
                    <a:gd name="connsiteY13" fmla="*/ 1493520 h 3429000"/>
                    <a:gd name="connsiteX14" fmla="*/ 1699260 w 3771900"/>
                    <a:gd name="connsiteY14" fmla="*/ 1783080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34540 w 3771900"/>
                    <a:gd name="connsiteY9" fmla="*/ 541020 h 3429000"/>
                    <a:gd name="connsiteX10" fmla="*/ 2209800 w 3771900"/>
                    <a:gd name="connsiteY10" fmla="*/ 861060 h 3429000"/>
                    <a:gd name="connsiteX11" fmla="*/ 2034540 w 3771900"/>
                    <a:gd name="connsiteY11" fmla="*/ 1203960 h 3429000"/>
                    <a:gd name="connsiteX12" fmla="*/ 1676400 w 3771900"/>
                    <a:gd name="connsiteY12" fmla="*/ 1203960 h 3429000"/>
                    <a:gd name="connsiteX13" fmla="*/ 1524000 w 3771900"/>
                    <a:gd name="connsiteY13" fmla="*/ 1493520 h 3429000"/>
                    <a:gd name="connsiteX14" fmla="*/ 1699260 w 3771900"/>
                    <a:gd name="connsiteY14" fmla="*/ 1783080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34540 w 3771900"/>
                    <a:gd name="connsiteY9" fmla="*/ 541020 h 3429000"/>
                    <a:gd name="connsiteX10" fmla="*/ 2209800 w 3771900"/>
                    <a:gd name="connsiteY10" fmla="*/ 861060 h 3429000"/>
                    <a:gd name="connsiteX11" fmla="*/ 2034540 w 3771900"/>
                    <a:gd name="connsiteY11" fmla="*/ 1203960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699260 w 3771900"/>
                    <a:gd name="connsiteY14" fmla="*/ 1783080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34540 w 3771900"/>
                    <a:gd name="connsiteY9" fmla="*/ 541020 h 3429000"/>
                    <a:gd name="connsiteX10" fmla="*/ 2209800 w 3771900"/>
                    <a:gd name="connsiteY10" fmla="*/ 861060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699260 w 3771900"/>
                    <a:gd name="connsiteY14" fmla="*/ 1783080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34540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699260 w 3771900"/>
                    <a:gd name="connsiteY14" fmla="*/ 1783080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699260 w 3771900"/>
                    <a:gd name="connsiteY14" fmla="*/ 1783080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694498 w 3771900"/>
                    <a:gd name="connsiteY14" fmla="*/ 1783080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694498 w 3771900"/>
                    <a:gd name="connsiteY14" fmla="*/ 1806893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16380 w 3771900"/>
                    <a:gd name="connsiteY15" fmla="*/ 2103120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50620 w 3771900"/>
                    <a:gd name="connsiteY16" fmla="*/ 2103120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50620 w 3771900"/>
                    <a:gd name="connsiteY16" fmla="*/ 2112645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50620 w 3771900"/>
                    <a:gd name="connsiteY16" fmla="*/ 2112645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6820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2058 h 3429000"/>
                    <a:gd name="connsiteX20" fmla="*/ 655320 w 3771900"/>
                    <a:gd name="connsiteY20" fmla="*/ 1226820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2058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72440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2058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86727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19300 w 3771900"/>
                    <a:gd name="connsiteY41" fmla="*/ 2377440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2058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86727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53540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2058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86727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0114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2058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86727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15427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2058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86727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1700 w 3771900"/>
                    <a:gd name="connsiteY46" fmla="*/ 2125980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2058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86727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56460 w 3771900"/>
                    <a:gd name="connsiteY48" fmla="*/ 1463040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2058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86727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65985 w 3771900"/>
                    <a:gd name="connsiteY48" fmla="*/ 1467803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2058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86727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80273 w 3771900"/>
                    <a:gd name="connsiteY48" fmla="*/ 1477328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2058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86727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70748 w 3771900"/>
                    <a:gd name="connsiteY48" fmla="*/ 1467803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2058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86727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61223 w 3771900"/>
                    <a:gd name="connsiteY48" fmla="*/ 1477328 h 3429000"/>
                    <a:gd name="connsiteX49" fmla="*/ 2522220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2058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86727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61223 w 3771900"/>
                    <a:gd name="connsiteY48" fmla="*/ 1477328 h 3429000"/>
                    <a:gd name="connsiteX49" fmla="*/ 2531745 w 3771900"/>
                    <a:gd name="connsiteY49" fmla="*/ 1472565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2058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86727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61223 w 3771900"/>
                    <a:gd name="connsiteY48" fmla="*/ 1477328 h 3429000"/>
                    <a:gd name="connsiteX49" fmla="*/ 2550795 w 3771900"/>
                    <a:gd name="connsiteY49" fmla="*/ 1463040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2058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86727 w 3771900"/>
                    <a:gd name="connsiteY35" fmla="*/ 2682240 h 3429000"/>
                    <a:gd name="connsiteX36" fmla="*/ 634365 w 3771900"/>
                    <a:gd name="connsiteY36" fmla="*/ 2374265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61223 w 3771900"/>
                    <a:gd name="connsiteY48" fmla="*/ 1477328 h 3429000"/>
                    <a:gd name="connsiteX49" fmla="*/ 2550795 w 3771900"/>
                    <a:gd name="connsiteY49" fmla="*/ 1472565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2058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86727 w 3771900"/>
                    <a:gd name="connsiteY35" fmla="*/ 2682240 h 3429000"/>
                    <a:gd name="connsiteX36" fmla="*/ 643890 w 3771900"/>
                    <a:gd name="connsiteY36" fmla="*/ 2383790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61223 w 3771900"/>
                    <a:gd name="connsiteY48" fmla="*/ 1477328 h 3429000"/>
                    <a:gd name="connsiteX49" fmla="*/ 2550795 w 3771900"/>
                    <a:gd name="connsiteY49" fmla="*/ 1472565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2058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52400 w 3771900"/>
                    <a:gd name="connsiteY34" fmla="*/ 2682240 h 3429000"/>
                    <a:gd name="connsiteX35" fmla="*/ 491489 w 3771900"/>
                    <a:gd name="connsiteY35" fmla="*/ 2687003 h 3429000"/>
                    <a:gd name="connsiteX36" fmla="*/ 643890 w 3771900"/>
                    <a:gd name="connsiteY36" fmla="*/ 2383790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61223 w 3771900"/>
                    <a:gd name="connsiteY48" fmla="*/ 1477328 h 3429000"/>
                    <a:gd name="connsiteX49" fmla="*/ 2550795 w 3771900"/>
                    <a:gd name="connsiteY49" fmla="*/ 1472565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2058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4780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47638 w 3771900"/>
                    <a:gd name="connsiteY34" fmla="*/ 2696527 h 3429000"/>
                    <a:gd name="connsiteX35" fmla="*/ 491489 w 3771900"/>
                    <a:gd name="connsiteY35" fmla="*/ 2687003 h 3429000"/>
                    <a:gd name="connsiteX36" fmla="*/ 643890 w 3771900"/>
                    <a:gd name="connsiteY36" fmla="*/ 2383790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61223 w 3771900"/>
                    <a:gd name="connsiteY48" fmla="*/ 1477328 h 3429000"/>
                    <a:gd name="connsiteX49" fmla="*/ 2550795 w 3771900"/>
                    <a:gd name="connsiteY49" fmla="*/ 1472565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2058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9542 w 3771900"/>
                    <a:gd name="connsiteY32" fmla="*/ 2125028 h 3429000"/>
                    <a:gd name="connsiteX33" fmla="*/ 0 w 3771900"/>
                    <a:gd name="connsiteY33" fmla="*/ 2415540 h 3429000"/>
                    <a:gd name="connsiteX34" fmla="*/ 147638 w 3771900"/>
                    <a:gd name="connsiteY34" fmla="*/ 2696527 h 3429000"/>
                    <a:gd name="connsiteX35" fmla="*/ 491489 w 3771900"/>
                    <a:gd name="connsiteY35" fmla="*/ 2687003 h 3429000"/>
                    <a:gd name="connsiteX36" fmla="*/ 643890 w 3771900"/>
                    <a:gd name="connsiteY36" fmla="*/ 2383790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61223 w 3771900"/>
                    <a:gd name="connsiteY48" fmla="*/ 1477328 h 3429000"/>
                    <a:gd name="connsiteX49" fmla="*/ 2550795 w 3771900"/>
                    <a:gd name="connsiteY49" fmla="*/ 1472565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2058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59067 w 3771900"/>
                    <a:gd name="connsiteY32" fmla="*/ 2101215 h 3429000"/>
                    <a:gd name="connsiteX33" fmla="*/ 0 w 3771900"/>
                    <a:gd name="connsiteY33" fmla="*/ 2415540 h 3429000"/>
                    <a:gd name="connsiteX34" fmla="*/ 147638 w 3771900"/>
                    <a:gd name="connsiteY34" fmla="*/ 2696527 h 3429000"/>
                    <a:gd name="connsiteX35" fmla="*/ 491489 w 3771900"/>
                    <a:gd name="connsiteY35" fmla="*/ 2687003 h 3429000"/>
                    <a:gd name="connsiteX36" fmla="*/ 643890 w 3771900"/>
                    <a:gd name="connsiteY36" fmla="*/ 2383790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61223 w 3771900"/>
                    <a:gd name="connsiteY48" fmla="*/ 1477328 h 3429000"/>
                    <a:gd name="connsiteX49" fmla="*/ 2550795 w 3771900"/>
                    <a:gd name="connsiteY49" fmla="*/ 1472565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24087 w 3771900"/>
                    <a:gd name="connsiteY10" fmla="*/ 884873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2058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9542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47638 w 3771900"/>
                    <a:gd name="connsiteY34" fmla="*/ 2696527 h 3429000"/>
                    <a:gd name="connsiteX35" fmla="*/ 491489 w 3771900"/>
                    <a:gd name="connsiteY35" fmla="*/ 2687003 h 3429000"/>
                    <a:gd name="connsiteX36" fmla="*/ 643890 w 3771900"/>
                    <a:gd name="connsiteY36" fmla="*/ 2383790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61223 w 3771900"/>
                    <a:gd name="connsiteY48" fmla="*/ 1477328 h 3429000"/>
                    <a:gd name="connsiteX49" fmla="*/ 2550795 w 3771900"/>
                    <a:gd name="connsiteY49" fmla="*/ 1472565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19325 w 3771900"/>
                    <a:gd name="connsiteY10" fmla="*/ 875348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75360 w 3771900"/>
                    <a:gd name="connsiteY19" fmla="*/ 1222058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9542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47638 w 3771900"/>
                    <a:gd name="connsiteY34" fmla="*/ 2696527 h 3429000"/>
                    <a:gd name="connsiteX35" fmla="*/ 491489 w 3771900"/>
                    <a:gd name="connsiteY35" fmla="*/ 2687003 h 3429000"/>
                    <a:gd name="connsiteX36" fmla="*/ 643890 w 3771900"/>
                    <a:gd name="connsiteY36" fmla="*/ 2383790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61223 w 3771900"/>
                    <a:gd name="connsiteY48" fmla="*/ 1477328 h 3429000"/>
                    <a:gd name="connsiteX49" fmla="*/ 2550795 w 3771900"/>
                    <a:gd name="connsiteY49" fmla="*/ 1472565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19325 w 3771900"/>
                    <a:gd name="connsiteY10" fmla="*/ 875348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27760 w 3771900"/>
                    <a:gd name="connsiteY18" fmla="*/ 1493520 h 3429000"/>
                    <a:gd name="connsiteX19" fmla="*/ 980123 w 3771900"/>
                    <a:gd name="connsiteY19" fmla="*/ 1198245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9542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47638 w 3771900"/>
                    <a:gd name="connsiteY34" fmla="*/ 2696527 h 3429000"/>
                    <a:gd name="connsiteX35" fmla="*/ 491489 w 3771900"/>
                    <a:gd name="connsiteY35" fmla="*/ 2687003 h 3429000"/>
                    <a:gd name="connsiteX36" fmla="*/ 643890 w 3771900"/>
                    <a:gd name="connsiteY36" fmla="*/ 2383790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61223 w 3771900"/>
                    <a:gd name="connsiteY48" fmla="*/ 1477328 h 3429000"/>
                    <a:gd name="connsiteX49" fmla="*/ 2550795 w 3771900"/>
                    <a:gd name="connsiteY49" fmla="*/ 1472565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19325 w 3771900"/>
                    <a:gd name="connsiteY10" fmla="*/ 875348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67740 w 3771900"/>
                    <a:gd name="connsiteY17" fmla="*/ 1790700 h 3429000"/>
                    <a:gd name="connsiteX18" fmla="*/ 1146810 w 3771900"/>
                    <a:gd name="connsiteY18" fmla="*/ 1493520 h 3429000"/>
                    <a:gd name="connsiteX19" fmla="*/ 980123 w 3771900"/>
                    <a:gd name="connsiteY19" fmla="*/ 1198245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9542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47638 w 3771900"/>
                    <a:gd name="connsiteY34" fmla="*/ 2696527 h 3429000"/>
                    <a:gd name="connsiteX35" fmla="*/ 491489 w 3771900"/>
                    <a:gd name="connsiteY35" fmla="*/ 2687003 h 3429000"/>
                    <a:gd name="connsiteX36" fmla="*/ 643890 w 3771900"/>
                    <a:gd name="connsiteY36" fmla="*/ 2383790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61223 w 3771900"/>
                    <a:gd name="connsiteY48" fmla="*/ 1477328 h 3429000"/>
                    <a:gd name="connsiteX49" fmla="*/ 2550795 w 3771900"/>
                    <a:gd name="connsiteY49" fmla="*/ 1472565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19325 w 3771900"/>
                    <a:gd name="connsiteY10" fmla="*/ 875348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77265 w 3771900"/>
                    <a:gd name="connsiteY17" fmla="*/ 1785937 h 3429000"/>
                    <a:gd name="connsiteX18" fmla="*/ 1146810 w 3771900"/>
                    <a:gd name="connsiteY18" fmla="*/ 1493520 h 3429000"/>
                    <a:gd name="connsiteX19" fmla="*/ 980123 w 3771900"/>
                    <a:gd name="connsiteY19" fmla="*/ 1198245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9542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47638 w 3771900"/>
                    <a:gd name="connsiteY34" fmla="*/ 2696527 h 3429000"/>
                    <a:gd name="connsiteX35" fmla="*/ 491489 w 3771900"/>
                    <a:gd name="connsiteY35" fmla="*/ 2687003 h 3429000"/>
                    <a:gd name="connsiteX36" fmla="*/ 643890 w 3771900"/>
                    <a:gd name="connsiteY36" fmla="*/ 2383790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61223 w 3771900"/>
                    <a:gd name="connsiteY48" fmla="*/ 1477328 h 3429000"/>
                    <a:gd name="connsiteX49" fmla="*/ 2550795 w 3771900"/>
                    <a:gd name="connsiteY49" fmla="*/ 1472565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19325 w 3771900"/>
                    <a:gd name="connsiteY10" fmla="*/ 875348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72503 w 3771900"/>
                    <a:gd name="connsiteY17" fmla="*/ 1804987 h 3429000"/>
                    <a:gd name="connsiteX18" fmla="*/ 1146810 w 3771900"/>
                    <a:gd name="connsiteY18" fmla="*/ 1493520 h 3429000"/>
                    <a:gd name="connsiteX19" fmla="*/ 980123 w 3771900"/>
                    <a:gd name="connsiteY19" fmla="*/ 1198245 h 3429000"/>
                    <a:gd name="connsiteX20" fmla="*/ 655320 w 3771900"/>
                    <a:gd name="connsiteY20" fmla="*/ 121729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9542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47638 w 3771900"/>
                    <a:gd name="connsiteY34" fmla="*/ 2696527 h 3429000"/>
                    <a:gd name="connsiteX35" fmla="*/ 491489 w 3771900"/>
                    <a:gd name="connsiteY35" fmla="*/ 2687003 h 3429000"/>
                    <a:gd name="connsiteX36" fmla="*/ 643890 w 3771900"/>
                    <a:gd name="connsiteY36" fmla="*/ 2383790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61223 w 3771900"/>
                    <a:gd name="connsiteY48" fmla="*/ 1477328 h 3429000"/>
                    <a:gd name="connsiteX49" fmla="*/ 2550795 w 3771900"/>
                    <a:gd name="connsiteY49" fmla="*/ 1472565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19325 w 3771900"/>
                    <a:gd name="connsiteY10" fmla="*/ 875348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72503 w 3771900"/>
                    <a:gd name="connsiteY17" fmla="*/ 1804987 h 3429000"/>
                    <a:gd name="connsiteX18" fmla="*/ 1146810 w 3771900"/>
                    <a:gd name="connsiteY18" fmla="*/ 1493520 h 3429000"/>
                    <a:gd name="connsiteX19" fmla="*/ 980123 w 3771900"/>
                    <a:gd name="connsiteY19" fmla="*/ 1198245 h 3429000"/>
                    <a:gd name="connsiteX20" fmla="*/ 645795 w 3771900"/>
                    <a:gd name="connsiteY20" fmla="*/ 1198245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9542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47638 w 3771900"/>
                    <a:gd name="connsiteY34" fmla="*/ 2696527 h 3429000"/>
                    <a:gd name="connsiteX35" fmla="*/ 491489 w 3771900"/>
                    <a:gd name="connsiteY35" fmla="*/ 2687003 h 3429000"/>
                    <a:gd name="connsiteX36" fmla="*/ 643890 w 3771900"/>
                    <a:gd name="connsiteY36" fmla="*/ 2383790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61223 w 3771900"/>
                    <a:gd name="connsiteY48" fmla="*/ 1477328 h 3429000"/>
                    <a:gd name="connsiteX49" fmla="*/ 2550795 w 3771900"/>
                    <a:gd name="connsiteY49" fmla="*/ 1472565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19325 w 3771900"/>
                    <a:gd name="connsiteY10" fmla="*/ 875348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72503 w 3771900"/>
                    <a:gd name="connsiteY17" fmla="*/ 1804987 h 3429000"/>
                    <a:gd name="connsiteX18" fmla="*/ 1146810 w 3771900"/>
                    <a:gd name="connsiteY18" fmla="*/ 1493520 h 3429000"/>
                    <a:gd name="connsiteX19" fmla="*/ 980123 w 3771900"/>
                    <a:gd name="connsiteY19" fmla="*/ 1198245 h 3429000"/>
                    <a:gd name="connsiteX20" fmla="*/ 655320 w 3771900"/>
                    <a:gd name="connsiteY20" fmla="*/ 1193482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9542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47638 w 3771900"/>
                    <a:gd name="connsiteY34" fmla="*/ 2696527 h 3429000"/>
                    <a:gd name="connsiteX35" fmla="*/ 491489 w 3771900"/>
                    <a:gd name="connsiteY35" fmla="*/ 2687003 h 3429000"/>
                    <a:gd name="connsiteX36" fmla="*/ 643890 w 3771900"/>
                    <a:gd name="connsiteY36" fmla="*/ 2383790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61223 w 3771900"/>
                    <a:gd name="connsiteY48" fmla="*/ 1477328 h 3429000"/>
                    <a:gd name="connsiteX49" fmla="*/ 2550795 w 3771900"/>
                    <a:gd name="connsiteY49" fmla="*/ 1472565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19325 w 3771900"/>
                    <a:gd name="connsiteY10" fmla="*/ 875348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72503 w 3771900"/>
                    <a:gd name="connsiteY17" fmla="*/ 1804987 h 3429000"/>
                    <a:gd name="connsiteX18" fmla="*/ 1146810 w 3771900"/>
                    <a:gd name="connsiteY18" fmla="*/ 1493520 h 3429000"/>
                    <a:gd name="connsiteX19" fmla="*/ 980123 w 3771900"/>
                    <a:gd name="connsiteY19" fmla="*/ 1198245 h 3429000"/>
                    <a:gd name="connsiteX20" fmla="*/ 660082 w 3771900"/>
                    <a:gd name="connsiteY20" fmla="*/ 1203007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9542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47638 w 3771900"/>
                    <a:gd name="connsiteY34" fmla="*/ 2696527 h 3429000"/>
                    <a:gd name="connsiteX35" fmla="*/ 491489 w 3771900"/>
                    <a:gd name="connsiteY35" fmla="*/ 2687003 h 3429000"/>
                    <a:gd name="connsiteX36" fmla="*/ 643890 w 3771900"/>
                    <a:gd name="connsiteY36" fmla="*/ 2383790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61223 w 3771900"/>
                    <a:gd name="connsiteY48" fmla="*/ 1477328 h 3429000"/>
                    <a:gd name="connsiteX49" fmla="*/ 2550795 w 3771900"/>
                    <a:gd name="connsiteY49" fmla="*/ 1472565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19325 w 3771900"/>
                    <a:gd name="connsiteY10" fmla="*/ 875348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72503 w 3771900"/>
                    <a:gd name="connsiteY17" fmla="*/ 1804987 h 3429000"/>
                    <a:gd name="connsiteX18" fmla="*/ 1146810 w 3771900"/>
                    <a:gd name="connsiteY18" fmla="*/ 1493520 h 3429000"/>
                    <a:gd name="connsiteX19" fmla="*/ 975361 w 3771900"/>
                    <a:gd name="connsiteY19" fmla="*/ 1203008 h 3429000"/>
                    <a:gd name="connsiteX20" fmla="*/ 660082 w 3771900"/>
                    <a:gd name="connsiteY20" fmla="*/ 1203007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49542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47638 w 3771900"/>
                    <a:gd name="connsiteY34" fmla="*/ 2696527 h 3429000"/>
                    <a:gd name="connsiteX35" fmla="*/ 491489 w 3771900"/>
                    <a:gd name="connsiteY35" fmla="*/ 2687003 h 3429000"/>
                    <a:gd name="connsiteX36" fmla="*/ 643890 w 3771900"/>
                    <a:gd name="connsiteY36" fmla="*/ 2383790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61223 w 3771900"/>
                    <a:gd name="connsiteY48" fmla="*/ 1477328 h 3429000"/>
                    <a:gd name="connsiteX49" fmla="*/ 2550795 w 3771900"/>
                    <a:gd name="connsiteY49" fmla="*/ 1472565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19325 w 3771900"/>
                    <a:gd name="connsiteY10" fmla="*/ 875348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72503 w 3771900"/>
                    <a:gd name="connsiteY17" fmla="*/ 1804987 h 3429000"/>
                    <a:gd name="connsiteX18" fmla="*/ 1146810 w 3771900"/>
                    <a:gd name="connsiteY18" fmla="*/ 1493520 h 3429000"/>
                    <a:gd name="connsiteX19" fmla="*/ 975361 w 3771900"/>
                    <a:gd name="connsiteY19" fmla="*/ 1203008 h 3429000"/>
                    <a:gd name="connsiteX20" fmla="*/ 660082 w 3771900"/>
                    <a:gd name="connsiteY20" fmla="*/ 1203007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59067 w 3771900"/>
                    <a:gd name="connsiteY32" fmla="*/ 2101215 h 3429000"/>
                    <a:gd name="connsiteX33" fmla="*/ 0 w 3771900"/>
                    <a:gd name="connsiteY33" fmla="*/ 2415540 h 3429000"/>
                    <a:gd name="connsiteX34" fmla="*/ 147638 w 3771900"/>
                    <a:gd name="connsiteY34" fmla="*/ 2696527 h 3429000"/>
                    <a:gd name="connsiteX35" fmla="*/ 491489 w 3771900"/>
                    <a:gd name="connsiteY35" fmla="*/ 2687003 h 3429000"/>
                    <a:gd name="connsiteX36" fmla="*/ 643890 w 3771900"/>
                    <a:gd name="connsiteY36" fmla="*/ 2383790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61223 w 3771900"/>
                    <a:gd name="connsiteY48" fmla="*/ 1477328 h 3429000"/>
                    <a:gd name="connsiteX49" fmla="*/ 2550795 w 3771900"/>
                    <a:gd name="connsiteY49" fmla="*/ 1472565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  <a:gd name="connsiteX0" fmla="*/ 3169920 w 3771900"/>
                    <a:gd name="connsiteY0" fmla="*/ 99060 h 3429000"/>
                    <a:gd name="connsiteX1" fmla="*/ 3124200 w 3771900"/>
                    <a:gd name="connsiteY1" fmla="*/ 0 h 3429000"/>
                    <a:gd name="connsiteX2" fmla="*/ 1699260 w 3771900"/>
                    <a:gd name="connsiteY2" fmla="*/ 0 h 3429000"/>
                    <a:gd name="connsiteX3" fmla="*/ 1531620 w 3771900"/>
                    <a:gd name="connsiteY3" fmla="*/ 297180 h 3429000"/>
                    <a:gd name="connsiteX4" fmla="*/ 1181100 w 3771900"/>
                    <a:gd name="connsiteY4" fmla="*/ 297180 h 3429000"/>
                    <a:gd name="connsiteX5" fmla="*/ 1028700 w 3771900"/>
                    <a:gd name="connsiteY5" fmla="*/ 579120 h 3429000"/>
                    <a:gd name="connsiteX6" fmla="*/ 1173480 w 3771900"/>
                    <a:gd name="connsiteY6" fmla="*/ 838200 h 3429000"/>
                    <a:gd name="connsiteX7" fmla="*/ 1514475 w 3771900"/>
                    <a:gd name="connsiteY7" fmla="*/ 838200 h 3429000"/>
                    <a:gd name="connsiteX8" fmla="*/ 1653540 w 3771900"/>
                    <a:gd name="connsiteY8" fmla="*/ 541020 h 3429000"/>
                    <a:gd name="connsiteX9" fmla="*/ 2020252 w 3771900"/>
                    <a:gd name="connsiteY9" fmla="*/ 541020 h 3429000"/>
                    <a:gd name="connsiteX10" fmla="*/ 2219325 w 3771900"/>
                    <a:gd name="connsiteY10" fmla="*/ 875348 h 3429000"/>
                    <a:gd name="connsiteX11" fmla="*/ 2029778 w 3771900"/>
                    <a:gd name="connsiteY11" fmla="*/ 1218248 h 3429000"/>
                    <a:gd name="connsiteX12" fmla="*/ 1690688 w 3771900"/>
                    <a:gd name="connsiteY12" fmla="*/ 1213485 h 3429000"/>
                    <a:gd name="connsiteX13" fmla="*/ 1524000 w 3771900"/>
                    <a:gd name="connsiteY13" fmla="*/ 1493520 h 3429000"/>
                    <a:gd name="connsiteX14" fmla="*/ 1708786 w 3771900"/>
                    <a:gd name="connsiteY14" fmla="*/ 1797368 h 3429000"/>
                    <a:gd name="connsiteX15" fmla="*/ 1521143 w 3771900"/>
                    <a:gd name="connsiteY15" fmla="*/ 2112645 h 3429000"/>
                    <a:gd name="connsiteX16" fmla="*/ 1164908 w 3771900"/>
                    <a:gd name="connsiteY16" fmla="*/ 2107882 h 3429000"/>
                    <a:gd name="connsiteX17" fmla="*/ 972503 w 3771900"/>
                    <a:gd name="connsiteY17" fmla="*/ 1804987 h 3429000"/>
                    <a:gd name="connsiteX18" fmla="*/ 1146810 w 3771900"/>
                    <a:gd name="connsiteY18" fmla="*/ 1493520 h 3429000"/>
                    <a:gd name="connsiteX19" fmla="*/ 975361 w 3771900"/>
                    <a:gd name="connsiteY19" fmla="*/ 1203008 h 3429000"/>
                    <a:gd name="connsiteX20" fmla="*/ 660082 w 3771900"/>
                    <a:gd name="connsiteY20" fmla="*/ 1203007 h 3429000"/>
                    <a:gd name="connsiteX21" fmla="*/ 495300 w 3771900"/>
                    <a:gd name="connsiteY21" fmla="*/ 1485900 h 3429000"/>
                    <a:gd name="connsiteX22" fmla="*/ 658654 w 3771900"/>
                    <a:gd name="connsiteY22" fmla="*/ 1780699 h 3429000"/>
                    <a:gd name="connsiteX23" fmla="*/ 641033 w 3771900"/>
                    <a:gd name="connsiteY23" fmla="*/ 1820703 h 3429000"/>
                    <a:gd name="connsiteX24" fmla="*/ 627698 w 3771900"/>
                    <a:gd name="connsiteY24" fmla="*/ 1837849 h 3429000"/>
                    <a:gd name="connsiteX25" fmla="*/ 612933 w 3771900"/>
                    <a:gd name="connsiteY25" fmla="*/ 1866424 h 3429000"/>
                    <a:gd name="connsiteX26" fmla="*/ 594837 w 3771900"/>
                    <a:gd name="connsiteY26" fmla="*/ 1898809 h 3429000"/>
                    <a:gd name="connsiteX27" fmla="*/ 568165 w 3771900"/>
                    <a:gd name="connsiteY27" fmla="*/ 1941672 h 3429000"/>
                    <a:gd name="connsiteX28" fmla="*/ 540544 w 3771900"/>
                    <a:gd name="connsiteY28" fmla="*/ 1998345 h 3429000"/>
                    <a:gd name="connsiteX29" fmla="*/ 519589 w 3771900"/>
                    <a:gd name="connsiteY29" fmla="*/ 2039302 h 3429000"/>
                    <a:gd name="connsiteX30" fmla="*/ 505302 w 3771900"/>
                    <a:gd name="connsiteY30" fmla="*/ 2072640 h 3429000"/>
                    <a:gd name="connsiteX31" fmla="*/ 487680 w 3771900"/>
                    <a:gd name="connsiteY31" fmla="*/ 2110740 h 3429000"/>
                    <a:gd name="connsiteX32" fmla="*/ 159067 w 3771900"/>
                    <a:gd name="connsiteY32" fmla="*/ 2110740 h 3429000"/>
                    <a:gd name="connsiteX33" fmla="*/ 0 w 3771900"/>
                    <a:gd name="connsiteY33" fmla="*/ 2415540 h 3429000"/>
                    <a:gd name="connsiteX34" fmla="*/ 147638 w 3771900"/>
                    <a:gd name="connsiteY34" fmla="*/ 2696527 h 3429000"/>
                    <a:gd name="connsiteX35" fmla="*/ 491489 w 3771900"/>
                    <a:gd name="connsiteY35" fmla="*/ 2687003 h 3429000"/>
                    <a:gd name="connsiteX36" fmla="*/ 643890 w 3771900"/>
                    <a:gd name="connsiteY36" fmla="*/ 2383790 h 3429000"/>
                    <a:gd name="connsiteX37" fmla="*/ 1005840 w 3771900"/>
                    <a:gd name="connsiteY37" fmla="*/ 2385060 h 3429000"/>
                    <a:gd name="connsiteX38" fmla="*/ 1188720 w 3771900"/>
                    <a:gd name="connsiteY38" fmla="*/ 2682240 h 3429000"/>
                    <a:gd name="connsiteX39" fmla="*/ 1520190 w 3771900"/>
                    <a:gd name="connsiteY39" fmla="*/ 2682240 h 3429000"/>
                    <a:gd name="connsiteX40" fmla="*/ 1667828 w 3771900"/>
                    <a:gd name="connsiteY40" fmla="*/ 2392680 h 3429000"/>
                    <a:gd name="connsiteX41" fmla="*/ 2024063 w 3771900"/>
                    <a:gd name="connsiteY41" fmla="*/ 2386965 h 3429000"/>
                    <a:gd name="connsiteX42" fmla="*/ 2194560 w 3771900"/>
                    <a:gd name="connsiteY42" fmla="*/ 2705100 h 3429000"/>
                    <a:gd name="connsiteX43" fmla="*/ 2529840 w 3771900"/>
                    <a:gd name="connsiteY43" fmla="*/ 2689860 h 3429000"/>
                    <a:gd name="connsiteX44" fmla="*/ 2674620 w 3771900"/>
                    <a:gd name="connsiteY44" fmla="*/ 2415540 h 3429000"/>
                    <a:gd name="connsiteX45" fmla="*/ 2506980 w 3771900"/>
                    <a:gd name="connsiteY45" fmla="*/ 2118360 h 3429000"/>
                    <a:gd name="connsiteX46" fmla="*/ 2176463 w 3771900"/>
                    <a:gd name="connsiteY46" fmla="*/ 2116455 h 3429000"/>
                    <a:gd name="connsiteX47" fmla="*/ 1981200 w 3771900"/>
                    <a:gd name="connsiteY47" fmla="*/ 1798320 h 3429000"/>
                    <a:gd name="connsiteX48" fmla="*/ 2161223 w 3771900"/>
                    <a:gd name="connsiteY48" fmla="*/ 1477328 h 3429000"/>
                    <a:gd name="connsiteX49" fmla="*/ 2550795 w 3771900"/>
                    <a:gd name="connsiteY49" fmla="*/ 1472565 h 3429000"/>
                    <a:gd name="connsiteX50" fmla="*/ 3215640 w 3771900"/>
                    <a:gd name="connsiteY50" fmla="*/ 2689860 h 3429000"/>
                    <a:gd name="connsiteX51" fmla="*/ 3055620 w 3771900"/>
                    <a:gd name="connsiteY51" fmla="*/ 3017520 h 3429000"/>
                    <a:gd name="connsiteX52" fmla="*/ 2735580 w 3771900"/>
                    <a:gd name="connsiteY52" fmla="*/ 3025140 h 3429000"/>
                    <a:gd name="connsiteX53" fmla="*/ 2735580 w 3771900"/>
                    <a:gd name="connsiteY53" fmla="*/ 3429000 h 3429000"/>
                    <a:gd name="connsiteX54" fmla="*/ 3771900 w 3771900"/>
                    <a:gd name="connsiteY54" fmla="*/ 3429000 h 3429000"/>
                    <a:gd name="connsiteX55" fmla="*/ 3771900 w 3771900"/>
                    <a:gd name="connsiteY55" fmla="*/ 3429000 h 3429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</a:cxnLst>
                  <a:rect l="l" t="t" r="r" b="b"/>
                  <a:pathLst>
                    <a:path w="3771900" h="3429000">
                      <a:moveTo>
                        <a:pt x="3169920" y="99060"/>
                      </a:moveTo>
                      <a:lnTo>
                        <a:pt x="3124200" y="0"/>
                      </a:lnTo>
                      <a:lnTo>
                        <a:pt x="1699260" y="0"/>
                      </a:lnTo>
                      <a:lnTo>
                        <a:pt x="1531620" y="297180"/>
                      </a:lnTo>
                      <a:lnTo>
                        <a:pt x="1181100" y="297180"/>
                      </a:lnTo>
                      <a:lnTo>
                        <a:pt x="1028700" y="579120"/>
                      </a:lnTo>
                      <a:lnTo>
                        <a:pt x="1173480" y="838200"/>
                      </a:lnTo>
                      <a:lnTo>
                        <a:pt x="1514475" y="838200"/>
                      </a:lnTo>
                      <a:lnTo>
                        <a:pt x="1653540" y="541020"/>
                      </a:lnTo>
                      <a:lnTo>
                        <a:pt x="2020252" y="541020"/>
                      </a:lnTo>
                      <a:lnTo>
                        <a:pt x="2219325" y="875348"/>
                      </a:lnTo>
                      <a:lnTo>
                        <a:pt x="2029778" y="1218248"/>
                      </a:lnTo>
                      <a:lnTo>
                        <a:pt x="1690688" y="1213485"/>
                      </a:lnTo>
                      <a:lnTo>
                        <a:pt x="1524000" y="1493520"/>
                      </a:lnTo>
                      <a:lnTo>
                        <a:pt x="1708786" y="1797368"/>
                      </a:lnTo>
                      <a:lnTo>
                        <a:pt x="1521143" y="2112645"/>
                      </a:lnTo>
                      <a:lnTo>
                        <a:pt x="1164908" y="2107882"/>
                      </a:lnTo>
                      <a:lnTo>
                        <a:pt x="972503" y="1804987"/>
                      </a:lnTo>
                      <a:lnTo>
                        <a:pt x="1146810" y="1493520"/>
                      </a:lnTo>
                      <a:lnTo>
                        <a:pt x="975361" y="1203008"/>
                      </a:lnTo>
                      <a:lnTo>
                        <a:pt x="660082" y="1203007"/>
                      </a:lnTo>
                      <a:lnTo>
                        <a:pt x="495300" y="1485900"/>
                      </a:lnTo>
                      <a:lnTo>
                        <a:pt x="658654" y="1780699"/>
                      </a:lnTo>
                      <a:cubicBezTo>
                        <a:pt x="653574" y="1803559"/>
                        <a:pt x="646192" y="1811178"/>
                        <a:pt x="641033" y="1820703"/>
                      </a:cubicBezTo>
                      <a:cubicBezTo>
                        <a:pt x="635874" y="1830228"/>
                        <a:pt x="632381" y="1830229"/>
                        <a:pt x="627698" y="1837849"/>
                      </a:cubicBezTo>
                      <a:cubicBezTo>
                        <a:pt x="623015" y="1845469"/>
                        <a:pt x="618410" y="1856264"/>
                        <a:pt x="612933" y="1866424"/>
                      </a:cubicBezTo>
                      <a:cubicBezTo>
                        <a:pt x="607456" y="1876584"/>
                        <a:pt x="602298" y="1886268"/>
                        <a:pt x="594837" y="1898809"/>
                      </a:cubicBezTo>
                      <a:cubicBezTo>
                        <a:pt x="587376" y="1911350"/>
                        <a:pt x="577214" y="1925083"/>
                        <a:pt x="568165" y="1941672"/>
                      </a:cubicBezTo>
                      <a:cubicBezTo>
                        <a:pt x="559116" y="1958261"/>
                        <a:pt x="548640" y="1982073"/>
                        <a:pt x="540544" y="1998345"/>
                      </a:cubicBezTo>
                      <a:cubicBezTo>
                        <a:pt x="532448" y="2014617"/>
                        <a:pt x="525463" y="2026920"/>
                        <a:pt x="519589" y="2039302"/>
                      </a:cubicBezTo>
                      <a:cubicBezTo>
                        <a:pt x="513715" y="2051684"/>
                        <a:pt x="510620" y="2060734"/>
                        <a:pt x="505302" y="2072640"/>
                      </a:cubicBezTo>
                      <a:cubicBezTo>
                        <a:pt x="499984" y="2084546"/>
                        <a:pt x="545386" y="2104390"/>
                        <a:pt x="487680" y="2110740"/>
                      </a:cubicBezTo>
                      <a:cubicBezTo>
                        <a:pt x="429974" y="2117090"/>
                        <a:pt x="273367" y="2110740"/>
                        <a:pt x="159067" y="2110740"/>
                      </a:cubicBezTo>
                      <a:lnTo>
                        <a:pt x="0" y="2415540"/>
                      </a:lnTo>
                      <a:lnTo>
                        <a:pt x="147638" y="2696527"/>
                      </a:lnTo>
                      <a:lnTo>
                        <a:pt x="491489" y="2687003"/>
                      </a:lnTo>
                      <a:lnTo>
                        <a:pt x="643890" y="2383790"/>
                      </a:lnTo>
                      <a:lnTo>
                        <a:pt x="1005840" y="2385060"/>
                      </a:lnTo>
                      <a:lnTo>
                        <a:pt x="1188720" y="2682240"/>
                      </a:lnTo>
                      <a:lnTo>
                        <a:pt x="1520190" y="2682240"/>
                      </a:lnTo>
                      <a:lnTo>
                        <a:pt x="1667828" y="2392680"/>
                      </a:lnTo>
                      <a:lnTo>
                        <a:pt x="2024063" y="2386965"/>
                      </a:lnTo>
                      <a:lnTo>
                        <a:pt x="2194560" y="2705100"/>
                      </a:lnTo>
                      <a:lnTo>
                        <a:pt x="2529840" y="2689860"/>
                      </a:lnTo>
                      <a:lnTo>
                        <a:pt x="2674620" y="2415540"/>
                      </a:lnTo>
                      <a:lnTo>
                        <a:pt x="2506980" y="2118360"/>
                      </a:lnTo>
                      <a:lnTo>
                        <a:pt x="2176463" y="2116455"/>
                      </a:lnTo>
                      <a:lnTo>
                        <a:pt x="1981200" y="1798320"/>
                      </a:lnTo>
                      <a:lnTo>
                        <a:pt x="2161223" y="1477328"/>
                      </a:lnTo>
                      <a:lnTo>
                        <a:pt x="2550795" y="1472565"/>
                      </a:lnTo>
                      <a:lnTo>
                        <a:pt x="3215640" y="2689860"/>
                      </a:lnTo>
                      <a:lnTo>
                        <a:pt x="3055620" y="3017520"/>
                      </a:lnTo>
                      <a:lnTo>
                        <a:pt x="2735580" y="3025140"/>
                      </a:lnTo>
                      <a:lnTo>
                        <a:pt x="2735580" y="3429000"/>
                      </a:lnTo>
                      <a:lnTo>
                        <a:pt x="3771900" y="3429000"/>
                      </a:lnTo>
                      <a:lnTo>
                        <a:pt x="3771900" y="3429000"/>
                      </a:lnTo>
                    </a:path>
                  </a:pathLst>
                </a:custGeom>
                <a:noFill/>
                <a:ln w="28575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0" name="Freeform 19"/>
                <p:cNvSpPr/>
                <p:nvPr/>
              </p:nvSpPr>
              <p:spPr>
                <a:xfrm>
                  <a:off x="5890260" y="4068129"/>
                  <a:ext cx="1478280" cy="975360"/>
                </a:xfrm>
                <a:custGeom>
                  <a:avLst/>
                  <a:gdLst>
                    <a:gd name="connsiteX0" fmla="*/ 1478280 w 1478280"/>
                    <a:gd name="connsiteY0" fmla="*/ 0 h 975360"/>
                    <a:gd name="connsiteX1" fmla="*/ 0 w 1478280"/>
                    <a:gd name="connsiteY1" fmla="*/ 0 h 975360"/>
                    <a:gd name="connsiteX2" fmla="*/ 0 w 1478280"/>
                    <a:gd name="connsiteY2" fmla="*/ 944880 h 975360"/>
                    <a:gd name="connsiteX3" fmla="*/ 883920 w 1478280"/>
                    <a:gd name="connsiteY3" fmla="*/ 944880 h 975360"/>
                    <a:gd name="connsiteX4" fmla="*/ 883920 w 1478280"/>
                    <a:gd name="connsiteY4" fmla="*/ 975360 h 9753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78280" h="975360">
                      <a:moveTo>
                        <a:pt x="1478280" y="0"/>
                      </a:moveTo>
                      <a:lnTo>
                        <a:pt x="0" y="0"/>
                      </a:lnTo>
                      <a:lnTo>
                        <a:pt x="0" y="944880"/>
                      </a:lnTo>
                      <a:lnTo>
                        <a:pt x="883920" y="944880"/>
                      </a:lnTo>
                      <a:lnTo>
                        <a:pt x="883920" y="975360"/>
                      </a:lnTo>
                    </a:path>
                  </a:pathLst>
                </a:custGeom>
                <a:noFill/>
                <a:ln w="28575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" name="Freeform 20"/>
                <p:cNvSpPr/>
                <p:nvPr/>
              </p:nvSpPr>
              <p:spPr>
                <a:xfrm>
                  <a:off x="4480560" y="4056697"/>
                  <a:ext cx="1402080" cy="1584960"/>
                </a:xfrm>
                <a:custGeom>
                  <a:avLst/>
                  <a:gdLst>
                    <a:gd name="connsiteX0" fmla="*/ 1143000 w 1402080"/>
                    <a:gd name="connsiteY0" fmla="*/ 1584960 h 1584960"/>
                    <a:gd name="connsiteX1" fmla="*/ 0 w 1402080"/>
                    <a:gd name="connsiteY1" fmla="*/ 1584960 h 1584960"/>
                    <a:gd name="connsiteX2" fmla="*/ 0 w 1402080"/>
                    <a:gd name="connsiteY2" fmla="*/ 7620 h 1584960"/>
                    <a:gd name="connsiteX3" fmla="*/ 1402080 w 1402080"/>
                    <a:gd name="connsiteY3" fmla="*/ 7620 h 1584960"/>
                    <a:gd name="connsiteX4" fmla="*/ 1402080 w 1402080"/>
                    <a:gd name="connsiteY4" fmla="*/ 0 h 15849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02080" h="1584960">
                      <a:moveTo>
                        <a:pt x="1143000" y="1584960"/>
                      </a:moveTo>
                      <a:lnTo>
                        <a:pt x="0" y="1584960"/>
                      </a:lnTo>
                      <a:lnTo>
                        <a:pt x="0" y="7620"/>
                      </a:lnTo>
                      <a:lnTo>
                        <a:pt x="1402080" y="7620"/>
                      </a:lnTo>
                      <a:lnTo>
                        <a:pt x="1402080" y="0"/>
                      </a:lnTo>
                    </a:path>
                  </a:pathLst>
                </a:custGeom>
                <a:noFill/>
                <a:ln w="28575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pic>
            <p:nvPicPr>
              <p:cNvPr id="16" name="Picture 15" descr="Screen Clipping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harpenSoften amount="5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5037" t="86738" r="69267" b="5795"/>
              <a:stretch/>
            </p:blipFill>
            <p:spPr>
              <a:xfrm>
                <a:off x="8126730" y="4222750"/>
                <a:ext cx="469900" cy="393700"/>
              </a:xfrm>
              <a:prstGeom prst="rect">
                <a:avLst/>
              </a:prstGeom>
            </p:spPr>
          </p:pic>
          <p:pic>
            <p:nvPicPr>
              <p:cNvPr id="17" name="Picture 16" descr="Screen Clipping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harpenSoften amount="5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5037" t="86738" r="69267" b="5795"/>
              <a:stretch/>
            </p:blipFill>
            <p:spPr>
              <a:xfrm>
                <a:off x="6539230" y="4771391"/>
                <a:ext cx="469900" cy="393700"/>
              </a:xfrm>
              <a:prstGeom prst="rect">
                <a:avLst/>
              </a:prstGeom>
            </p:spPr>
          </p:pic>
          <p:pic>
            <p:nvPicPr>
              <p:cNvPr id="18" name="Picture 17" descr="Screen Clipping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harpenSoften amount="5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5037" t="86738" r="69267" b="5795"/>
              <a:stretch/>
            </p:blipFill>
            <p:spPr>
              <a:xfrm>
                <a:off x="5377815" y="5415280"/>
                <a:ext cx="469900" cy="393700"/>
              </a:xfrm>
              <a:prstGeom prst="rect">
                <a:avLst/>
              </a:prstGeom>
            </p:spPr>
          </p:pic>
        </p:grpSp>
        <p:sp>
          <p:nvSpPr>
            <p:cNvPr id="12" name="Rectangle 11"/>
            <p:cNvSpPr/>
            <p:nvPr/>
          </p:nvSpPr>
          <p:spPr>
            <a:xfrm>
              <a:off x="5929630" y="1211264"/>
              <a:ext cx="1883411" cy="512444"/>
            </a:xfrm>
            <a:prstGeom prst="rect">
              <a:avLst/>
            </a:prstGeom>
            <a:solidFill>
              <a:srgbClr val="D7EFF7"/>
            </a:solidFill>
            <a:ln>
              <a:solidFill>
                <a:srgbClr val="D7EFF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Sáu</a:t>
              </a:r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trăm</a:t>
              </a:r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linh</a:t>
              </a:r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ba</a:t>
              </a:r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7821930" y="4492646"/>
            <a:ext cx="788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639</a:t>
            </a:r>
            <a:endParaRPr lang="en-US" sz="28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48400" y="5148942"/>
            <a:ext cx="788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603</a:t>
            </a:r>
            <a:endParaRPr lang="en-US" sz="28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55870" y="5697254"/>
            <a:ext cx="788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593</a:t>
            </a:r>
            <a:endParaRPr lang="en-US" sz="28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22987" y="138545"/>
            <a:ext cx="6088455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5" name="Oval 34"/>
          <p:cNvSpPr/>
          <p:nvPr/>
        </p:nvSpPr>
        <p:spPr>
          <a:xfrm>
            <a:off x="5611131" y="5083627"/>
            <a:ext cx="671559" cy="635003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F1544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3200" b="1" dirty="0">
              <a:solidFill>
                <a:srgbClr val="F1544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40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EE20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/>
      <p:bldP spid="25" grpId="0"/>
      <p:bldP spid="26" grpId="0"/>
      <p:bldP spid="27" grpId="0"/>
      <p:bldP spid="3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329</Words>
  <Application>Microsoft Office PowerPoint</Application>
  <PresentationFormat>On-screen Show (4:3)</PresentationFormat>
  <Paragraphs>76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DUONG</dc:creator>
  <cp:lastModifiedBy>DUONG</cp:lastModifiedBy>
  <cp:revision>14</cp:revision>
  <dcterms:created xsi:type="dcterms:W3CDTF">2023-03-20T11:50:16Z</dcterms:created>
  <dcterms:modified xsi:type="dcterms:W3CDTF">2023-03-20T13:08:33Z</dcterms:modified>
</cp:coreProperties>
</file>