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518B-73E0-4370-B64B-F8841B5AAD6D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E1FFA-B1AA-49D2-A19F-D12B7DE86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524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518B-73E0-4370-B64B-F8841B5AAD6D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E1FFA-B1AA-49D2-A19F-D12B7DE86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963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518B-73E0-4370-B64B-F8841B5AAD6D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E1FFA-B1AA-49D2-A19F-D12B7DE86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771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518B-73E0-4370-B64B-F8841B5AAD6D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E1FFA-B1AA-49D2-A19F-D12B7DE86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518B-73E0-4370-B64B-F8841B5AAD6D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E1FFA-B1AA-49D2-A19F-D12B7DE86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518B-73E0-4370-B64B-F8841B5AAD6D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E1FFA-B1AA-49D2-A19F-D12B7DE86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647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518B-73E0-4370-B64B-F8841B5AAD6D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E1FFA-B1AA-49D2-A19F-D12B7DE86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187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518B-73E0-4370-B64B-F8841B5AAD6D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E1FFA-B1AA-49D2-A19F-D12B7DE86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720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518B-73E0-4370-B64B-F8841B5AAD6D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E1FFA-B1AA-49D2-A19F-D12B7DE86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124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518B-73E0-4370-B64B-F8841B5AAD6D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E1FFA-B1AA-49D2-A19F-D12B7DE86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656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518B-73E0-4370-B64B-F8841B5AAD6D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E1FFA-B1AA-49D2-A19F-D12B7DE86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847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0518B-73E0-4370-B64B-F8841B5AAD6D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E1FFA-B1AA-49D2-A19F-D12B7DE86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53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1259630"/>
            <a:ext cx="79541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GIÁO ÁN ĐIỆN TỬ MÔN TOÁN LỚP 2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vi 1000 (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3)</a:t>
            </a:r>
          </a:p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à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209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99188" y="425328"/>
            <a:ext cx="50682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28600" y="2265464"/>
            <a:ext cx="1147790" cy="1384995"/>
            <a:chOff x="1566470" y="2095726"/>
            <a:chExt cx="1147790" cy="1384995"/>
          </a:xfrm>
        </p:grpSpPr>
        <p:grpSp>
          <p:nvGrpSpPr>
            <p:cNvPr id="9" name="Group 8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548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312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1697011" y="2418890"/>
                <a:ext cx="23776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+</a:t>
                </a:r>
              </a:p>
            </p:txBody>
          </p:sp>
        </p:grpSp>
        <p:cxnSp>
          <p:nvCxnSpPr>
            <p:cNvPr id="10" name="Straight Connector 9"/>
            <p:cNvCxnSpPr/>
            <p:nvPr/>
          </p:nvCxnSpPr>
          <p:spPr>
            <a:xfrm>
              <a:off x="1689100" y="3378200"/>
              <a:ext cx="889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2819400" y="2265464"/>
            <a:ext cx="1147790" cy="1384995"/>
            <a:chOff x="1566470" y="2095726"/>
            <a:chExt cx="1147790" cy="1384995"/>
          </a:xfrm>
        </p:grpSpPr>
        <p:grpSp>
          <p:nvGrpSpPr>
            <p:cNvPr id="14" name="Group 13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592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234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1697011" y="2418890"/>
                <a:ext cx="36393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+</a:t>
                </a:r>
              </a:p>
            </p:txBody>
          </p:sp>
        </p:grpSp>
        <p:cxnSp>
          <p:nvCxnSpPr>
            <p:cNvPr id="15" name="Straight Connector 14"/>
            <p:cNvCxnSpPr/>
            <p:nvPr/>
          </p:nvCxnSpPr>
          <p:spPr>
            <a:xfrm>
              <a:off x="1689100" y="3378200"/>
              <a:ext cx="889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5181600" y="2265464"/>
            <a:ext cx="1147790" cy="1384995"/>
            <a:chOff x="1566470" y="2095726"/>
            <a:chExt cx="1147790" cy="1384995"/>
          </a:xfrm>
        </p:grpSpPr>
        <p:grpSp>
          <p:nvGrpSpPr>
            <p:cNvPr id="19" name="Group 18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690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 89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697011" y="2418890"/>
                <a:ext cx="36393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+</a:t>
                </a:r>
              </a:p>
            </p:txBody>
          </p:sp>
        </p:grpSp>
        <p:cxnSp>
          <p:nvCxnSpPr>
            <p:cNvPr id="20" name="Straight Connector 19"/>
            <p:cNvCxnSpPr/>
            <p:nvPr/>
          </p:nvCxnSpPr>
          <p:spPr>
            <a:xfrm>
              <a:off x="1689100" y="3378200"/>
              <a:ext cx="889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7620000" y="2265464"/>
            <a:ext cx="1147790" cy="1384995"/>
            <a:chOff x="1566470" y="2095726"/>
            <a:chExt cx="1147790" cy="1384995"/>
          </a:xfrm>
        </p:grpSpPr>
        <p:grpSp>
          <p:nvGrpSpPr>
            <p:cNvPr id="24" name="Group 23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26" name="TextBox 25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427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125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697011" y="2418890"/>
                <a:ext cx="36393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+</a:t>
                </a:r>
              </a:p>
            </p:txBody>
          </p:sp>
        </p:grpSp>
        <p:cxnSp>
          <p:nvCxnSpPr>
            <p:cNvPr id="25" name="Straight Connector 24"/>
            <p:cNvCxnSpPr/>
            <p:nvPr/>
          </p:nvCxnSpPr>
          <p:spPr>
            <a:xfrm>
              <a:off x="1689100" y="3378200"/>
              <a:ext cx="889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449080" y="3421148"/>
            <a:ext cx="9100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860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047172" y="3421148"/>
            <a:ext cx="8253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826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412594" y="3421148"/>
            <a:ext cx="9726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779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867116" y="3421148"/>
            <a:ext cx="9726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552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4636" y="1555607"/>
            <a:ext cx="90151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548 + 312  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592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+234             690 + 89           427 + 125 </a:t>
            </a:r>
          </a:p>
        </p:txBody>
      </p:sp>
    </p:spTree>
    <p:extLst>
      <p:ext uri="{BB962C8B-B14F-4D97-AF65-F5344CB8AC3E}">
        <p14:creationId xmlns:p14="http://schemas.microsoft.com/office/powerpoint/2010/main" val="3558514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8" grpId="0"/>
      <p:bldP spid="29" grpId="0"/>
      <p:bldP spid="30" grpId="0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09884"/>
            <a:ext cx="899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336 m.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Tòa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tòa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129 m.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tòa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524000" y="1805979"/>
            <a:ext cx="2236617" cy="3994217"/>
            <a:chOff x="5428342" y="2693987"/>
            <a:chExt cx="1886859" cy="2859315"/>
          </a:xfrm>
        </p:grpSpPr>
        <p:pic>
          <p:nvPicPr>
            <p:cNvPr id="8" name="Picture 2" descr="Colored Buildings Representing Demographics - Buildings Cartoon Transparent  Background PNG Image | Transparent PNG Free Download on Seek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39480" b="88180" l="53902" r="66585">
                          <a14:foregroundMark x1="55976" y1="41608" x2="55976" y2="41608"/>
                          <a14:foregroundMark x1="59024" y1="41844" x2="59634" y2="41844"/>
                          <a14:foregroundMark x1="61463" y1="41844" x2="61463" y2="41844"/>
                          <a14:foregroundMark x1="64024" y1="42080" x2="64024" y2="42080"/>
                          <a14:foregroundMark x1="55000" y1="86761" x2="64634" y2="86761"/>
                        </a14:backgroundRemoval>
                      </a14:imgEffect>
                      <a14:imgEffect>
                        <a14:sharpenSoften amount="25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275" t="36305" r="33499" b="11461"/>
            <a:stretch/>
          </p:blipFill>
          <p:spPr bwMode="auto">
            <a:xfrm>
              <a:off x="5428342" y="3448730"/>
              <a:ext cx="957944" cy="21045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Colored Buildings Representing Demographics - Buildings Cartoon Transparent  Background PNG Image | Transparent PNG Free Download on SeekPNG"/>
            <p:cNvPicPr>
              <a:picLocks noChangeAspect="1" noChangeArrowheads="1"/>
            </p:cNvPicPr>
            <p:nvPr/>
          </p:nvPicPr>
          <p:blipFill rotWithShape="1">
            <a:blip r:embed="rId4">
              <a:clrChange>
                <a:clrFrom>
                  <a:srgbClr val="F7F5F6"/>
                </a:clrFrom>
                <a:clrTo>
                  <a:srgbClr val="F7F5F6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25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572" t="17629" r="55534" b="11404"/>
            <a:stretch/>
          </p:blipFill>
          <p:spPr bwMode="auto">
            <a:xfrm>
              <a:off x="6386286" y="2693987"/>
              <a:ext cx="928915" cy="2859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1673463" y="5800196"/>
            <a:ext cx="20871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EC6E19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800" b="1" dirty="0" smtClean="0">
                <a:solidFill>
                  <a:srgbClr val="0974BC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11" name="Left Brace 10"/>
          <p:cNvSpPr/>
          <p:nvPr/>
        </p:nvSpPr>
        <p:spPr>
          <a:xfrm>
            <a:off x="1014633" y="3154587"/>
            <a:ext cx="332275" cy="2508068"/>
          </a:xfrm>
          <a:prstGeom prst="leftBrace">
            <a:avLst>
              <a:gd name="adj1" fmla="val 38042"/>
              <a:gd name="adj2" fmla="val 50000"/>
            </a:avLst>
          </a:prstGeom>
          <a:ln w="28575">
            <a:solidFill>
              <a:srgbClr val="EC6E1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4068633"/>
            <a:ext cx="11088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EC6E19"/>
                </a:solidFill>
                <a:latin typeface="Times New Roman" pitchFamily="18" charset="0"/>
                <a:cs typeface="Times New Roman" pitchFamily="18" charset="0"/>
              </a:rPr>
              <a:t>336 m</a:t>
            </a:r>
            <a:endParaRPr lang="en-US" sz="2800" dirty="0" smtClean="0">
              <a:solidFill>
                <a:srgbClr val="0974B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Left Brace 12"/>
          <p:cNvSpPr/>
          <p:nvPr/>
        </p:nvSpPr>
        <p:spPr>
          <a:xfrm>
            <a:off x="2306267" y="1955627"/>
            <a:ext cx="332275" cy="1198960"/>
          </a:xfrm>
          <a:prstGeom prst="leftBrace">
            <a:avLst>
              <a:gd name="adj1" fmla="val 38042"/>
              <a:gd name="adj2" fmla="val 50000"/>
            </a:avLst>
          </a:prstGeom>
          <a:ln w="28575">
            <a:solidFill>
              <a:srgbClr val="0974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65834" y="2262246"/>
            <a:ext cx="1337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974BC"/>
                </a:solidFill>
                <a:latin typeface="Times New Roman" pitchFamily="18" charset="0"/>
                <a:cs typeface="Times New Roman" pitchFamily="18" charset="0"/>
              </a:rPr>
              <a:t>129 m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80056" y="2262246"/>
            <a:ext cx="493232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Tòa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336 + 129 = 465 (m)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465 m</a:t>
            </a:r>
          </a:p>
        </p:txBody>
      </p:sp>
    </p:spTree>
    <p:extLst>
      <p:ext uri="{BB962C8B-B14F-4D97-AF65-F5344CB8AC3E}">
        <p14:creationId xmlns:p14="http://schemas.microsoft.com/office/powerpoint/2010/main" val="1198626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/>
      <p:bldP spid="13" grpId="0" animBg="1"/>
      <p:bldP spid="14" grpId="0"/>
      <p:bldP spid="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13824" y="795902"/>
            <a:ext cx="3848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49519" y="1741006"/>
            <a:ext cx="318132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468 + 22 + 200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     490     + 200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        690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0" y="1734079"/>
            <a:ext cx="318132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75 – 25 + 550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     50     + 550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        600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91821" y="4038600"/>
            <a:ext cx="318132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747 + 123 - 100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     870     - 100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        770</a:t>
            </a:r>
          </a:p>
        </p:txBody>
      </p:sp>
    </p:spTree>
    <p:extLst>
      <p:ext uri="{BB962C8B-B14F-4D97-AF65-F5344CB8AC3E}">
        <p14:creationId xmlns:p14="http://schemas.microsoft.com/office/powerpoint/2010/main" val="1571385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241343"/>
            <a:ext cx="8839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sấu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1" y="1566668"/>
            <a:ext cx="4363059" cy="42487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4321495" y="2209800"/>
            <a:ext cx="4953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240 + 320 = 660 (</a:t>
            </a:r>
            <a:r>
              <a:rPr lang="en-US" sz="2800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660 </a:t>
            </a:r>
            <a:r>
              <a:rPr lang="en-US" sz="2800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822517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195</Words>
  <Application>Microsoft Office PowerPoint</Application>
  <PresentationFormat>On-screen Show (4:3)</PresentationFormat>
  <Paragraphs>47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DUONG</dc:creator>
  <cp:lastModifiedBy>DUONG</cp:lastModifiedBy>
  <cp:revision>7</cp:revision>
  <dcterms:created xsi:type="dcterms:W3CDTF">2023-03-20T13:09:45Z</dcterms:created>
  <dcterms:modified xsi:type="dcterms:W3CDTF">2023-03-20T13:31:31Z</dcterms:modified>
</cp:coreProperties>
</file>