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1" r:id="rId7"/>
    <p:sldId id="260" r:id="rId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76" y="-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8ACF1-3B70-4F2D-96F6-900159268888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5F9CA-F1E5-475C-B20E-DECD6249A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FC26-0B27-47CB-B178-04A2F760E5C0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1452F-982A-41A9-899B-F0B0B47C1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85731-724E-47C9-8701-BAB83FE5FE56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89BA6-373E-4154-9B43-4869DFD0D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B3FB-ED03-4D7A-AAB3-A55BFB714203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1252-42D3-4B51-8D12-034877E84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EE910-9FB6-4D03-8A16-9347EE5C74F0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748B-1ADC-444A-8638-38583C2B9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E482-F05E-47B6-B3EE-6F8C72F45148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A867-09C5-4EDF-97D5-83F1B30CE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F2DE-3BF9-418C-985A-B30DBC9DC07D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6C1B-3EE0-4D82-AAAC-9E5B50CB7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DF4E-8BEB-4064-91A3-205BFC5EF1BD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48AD6-1F33-40FB-BBB6-E2431DCEB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60E22-3A8B-4C17-8D73-62982CF4DD7F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E87B-924D-4A1E-815D-FDECF325C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6C83B-E308-4C33-A76F-E2AF9E61A5DC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6C29-4840-4291-9C61-CEC7861E9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EFBCD-FC30-43E3-AADF-DA1F890E9F7F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6B4A1-605C-4380-8FF1-929561724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09395C-074A-4E53-996E-B82539288024}" type="datetimeFigureOut">
              <a:rPr lang="en-US"/>
              <a:pPr>
                <a:defRPr/>
              </a:pPr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059562-6886-47AA-A29D-0DDE0C842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143000" y="1463754"/>
            <a:ext cx="6858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GIÁO ÁN ĐIỆN TỬ MÔN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LỚP 2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5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>
          <a:xfrm>
            <a:off x="219075" y="369888"/>
            <a:ext cx="1304925" cy="5953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1828800" y="442913"/>
            <a:ext cx="67135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latin typeface="+mj-lt"/>
                <a:cs typeface="+mn-cs"/>
              </a:rPr>
              <a:t>Bạn rô-bốt nào cầm bảng ghi phép tính đúng?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197"/>
          <a:stretch>
            <a:fillRect/>
          </a:stretch>
        </p:blipFill>
        <p:spPr bwMode="auto">
          <a:xfrm>
            <a:off x="214313" y="1276350"/>
            <a:ext cx="85566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Free no sign cross 1194357 PNG with Transparent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1075" y="2322513"/>
            <a:ext cx="387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881188"/>
            <a:ext cx="6143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8775" y="4095750"/>
            <a:ext cx="6143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Free no sign cross 1194357 PNG with Transparent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452688"/>
            <a:ext cx="387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>
          <a:xfrm>
            <a:off x="76200" y="527050"/>
            <a:ext cx="1371600" cy="5969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1600200" y="209550"/>
            <a:ext cx="7086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>
                <a:latin typeface="+mj-lt"/>
                <a:cs typeface="+mn-cs"/>
              </a:rPr>
              <a:t>Rô-bốt A cân nặng 33kg. Rô-bốt D nhẹ hơn rô-bốt A 16kg. Hỏi rô-bốt D cân nặng bao nhiêu ki-lô-gam?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7800" y="1885950"/>
            <a:ext cx="67818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>
          <a:xfrm>
            <a:off x="539750" y="285750"/>
            <a:ext cx="1974850" cy="60483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76550" y="458788"/>
            <a:ext cx="1695450" cy="471487"/>
            <a:chOff x="1870517" y="1400898"/>
            <a:chExt cx="1694736" cy="629496"/>
          </a:xfrm>
        </p:grpSpPr>
        <p:grpSp>
          <p:nvGrpSpPr>
            <p:cNvPr id="15374" name="Group 5"/>
            <p:cNvGrpSpPr>
              <a:grpSpLocks/>
            </p:cNvGrpSpPr>
            <p:nvPr/>
          </p:nvGrpSpPr>
          <p:grpSpPr bwMode="auto">
            <a:xfrm>
              <a:off x="1870517" y="1414841"/>
              <a:ext cx="1694736" cy="615553"/>
              <a:chOff x="1870517" y="1414841"/>
              <a:chExt cx="1694736" cy="615553"/>
            </a:xfrm>
          </p:grpSpPr>
          <p:sp>
            <p:nvSpPr>
              <p:cNvPr id="8" name="Rectangle: Rounded Corners 1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870517" y="1441168"/>
                <a:ext cx="1694736" cy="536238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dirty="0"/>
              </a:p>
            </p:txBody>
          </p:sp>
          <p:sp>
            <p:nvSpPr>
              <p:cNvPr id="15377" name="TextBox 8"/>
              <p:cNvSpPr txBox="1">
                <a:spLocks noChangeArrowheads="1"/>
              </p:cNvSpPr>
              <p:nvPr/>
            </p:nvSpPr>
            <p:spPr bwMode="auto">
              <a:xfrm>
                <a:off x="1895964" y="1414841"/>
                <a:ext cx="1643842" cy="615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vi-VN" sz="2400"/>
                  <a:t>&gt;; &lt;; =</a:t>
                </a:r>
              </a:p>
            </p:txBody>
          </p:sp>
        </p:grpSp>
        <p:sp>
          <p:nvSpPr>
            <p:cNvPr id="15375" name="TextBox 6"/>
            <p:cNvSpPr txBox="1">
              <a:spLocks noChangeArrowheads="1"/>
            </p:cNvSpPr>
            <p:nvPr/>
          </p:nvSpPr>
          <p:spPr bwMode="auto">
            <a:xfrm>
              <a:off x="2997999" y="1400898"/>
              <a:ext cx="356188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vi-VN" sz="2400"/>
                <a:t>?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26" t="32629"/>
          <a:stretch>
            <a:fillRect/>
          </a:stretch>
        </p:blipFill>
        <p:spPr bwMode="auto">
          <a:xfrm>
            <a:off x="-44450" y="1165225"/>
            <a:ext cx="87995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1225"/>
            <a:ext cx="89154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Oval 36">
            <a:extLst>
              <a:ext uri="{FF2B5EF4-FFF2-40B4-BE49-F238E27FC236}"/>
            </a:extLst>
          </p:cNvPr>
          <p:cNvSpPr/>
          <p:nvPr/>
        </p:nvSpPr>
        <p:spPr>
          <a:xfrm>
            <a:off x="0" y="11113"/>
            <a:ext cx="1585913" cy="3286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/>
              <a:t>Bài</a:t>
            </a:r>
            <a:r>
              <a:rPr lang="en-US" sz="3200" b="1" dirty="0"/>
              <a:t> 5</a:t>
            </a:r>
            <a:endParaRPr lang="vi-VN" sz="3200" b="1" dirty="0"/>
          </a:p>
        </p:txBody>
      </p:sp>
      <p:sp>
        <p:nvSpPr>
          <p:cNvPr id="38" name="TextBox 37">
            <a:extLst>
              <a:ext uri="{FF2B5EF4-FFF2-40B4-BE49-F238E27FC236}"/>
            </a:extLst>
          </p:cNvPr>
          <p:cNvSpPr txBox="1"/>
          <p:nvPr/>
        </p:nvSpPr>
        <p:spPr>
          <a:xfrm>
            <a:off x="1587500" y="11113"/>
            <a:ext cx="7175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latin typeface="+mj-lt"/>
                <a:cs typeface="+mn-cs"/>
              </a:rPr>
              <a:t>Tại mỗi ngã rẽ, bạn nhím sẽ đi theo con đường ghi phép tính có kết quả lớn hơn. Bạn nhím sẽ đến chỗ món ăn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4825"/>
            <a:ext cx="89154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471738" y="3265488"/>
            <a:ext cx="857250" cy="522287"/>
            <a:chOff x="1762208" y="4245670"/>
            <a:chExt cx="857012" cy="697627"/>
          </a:xfrm>
        </p:grpSpPr>
        <p:sp>
          <p:nvSpPr>
            <p:cNvPr id="45" name="Oval 4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62208" y="4268994"/>
              <a:ext cx="663391" cy="661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6" name="TextBox 50"/>
            <p:cNvSpPr txBox="1">
              <a:spLocks noChangeArrowheads="1"/>
            </p:cNvSpPr>
            <p:nvPr/>
          </p:nvSpPr>
          <p:spPr bwMode="auto">
            <a:xfrm>
              <a:off x="1838572" y="4245670"/>
              <a:ext cx="780648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2857500" y="1849438"/>
            <a:ext cx="862013" cy="522287"/>
            <a:chOff x="1750173" y="2909100"/>
            <a:chExt cx="861858" cy="697626"/>
          </a:xfrm>
        </p:grpSpPr>
        <p:sp>
          <p:nvSpPr>
            <p:cNvPr id="48" name="Oval 4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50173" y="2926064"/>
              <a:ext cx="663456" cy="66369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9" name="TextBox 53"/>
            <p:cNvSpPr txBox="1">
              <a:spLocks noChangeArrowheads="1"/>
            </p:cNvSpPr>
            <p:nvPr/>
          </p:nvSpPr>
          <p:spPr bwMode="auto">
            <a:xfrm>
              <a:off x="1831383" y="2909100"/>
              <a:ext cx="780648" cy="697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2405926" y="4369814"/>
            <a:ext cx="842963" cy="569911"/>
            <a:chOff x="1750173" y="3069085"/>
            <a:chExt cx="842541" cy="758105"/>
          </a:xfrm>
        </p:grpSpPr>
        <p:sp>
          <p:nvSpPr>
            <p:cNvPr id="51" name="Oval 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50173" y="3164110"/>
              <a:ext cx="663242" cy="6630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2" name="TextBox 56"/>
            <p:cNvSpPr txBox="1">
              <a:spLocks noChangeArrowheads="1"/>
            </p:cNvSpPr>
            <p:nvPr/>
          </p:nvSpPr>
          <p:spPr bwMode="auto">
            <a:xfrm>
              <a:off x="1812066" y="3069085"/>
              <a:ext cx="780648" cy="697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4764088" y="2247900"/>
            <a:ext cx="781050" cy="533400"/>
            <a:chOff x="1736112" y="2926500"/>
            <a:chExt cx="780648" cy="710087"/>
          </a:xfrm>
        </p:grpSpPr>
        <p:sp>
          <p:nvSpPr>
            <p:cNvPr id="54" name="Oval 5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50392" y="2926500"/>
              <a:ext cx="663233" cy="6635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5" name="TextBox 59"/>
            <p:cNvSpPr txBox="1">
              <a:spLocks noChangeArrowheads="1"/>
            </p:cNvSpPr>
            <p:nvPr/>
          </p:nvSpPr>
          <p:spPr bwMode="auto">
            <a:xfrm>
              <a:off x="1736112" y="2938961"/>
              <a:ext cx="780648" cy="697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81939">
            <a:off x="1885156" y="3198019"/>
            <a:ext cx="207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23521">
            <a:off x="3277024" y="2868493"/>
            <a:ext cx="206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53480">
            <a:off x="3631196" y="2610030"/>
            <a:ext cx="206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37137">
            <a:off x="3830952" y="2366961"/>
            <a:ext cx="2762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16528">
            <a:off x="3884588" y="2064560"/>
            <a:ext cx="2762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75899">
            <a:off x="3246438" y="1350963"/>
            <a:ext cx="2762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Oval 61">
            <a:extLst>
              <a:ext uri="{FF2B5EF4-FFF2-40B4-BE49-F238E27FC236}"/>
            </a:extLst>
          </p:cNvPr>
          <p:cNvSpPr/>
          <p:nvPr/>
        </p:nvSpPr>
        <p:spPr>
          <a:xfrm>
            <a:off x="2273300" y="484188"/>
            <a:ext cx="1520825" cy="9937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23521">
            <a:off x="2609171" y="2922155"/>
            <a:ext cx="206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16528">
            <a:off x="3575097" y="1617457"/>
            <a:ext cx="2762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12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4825"/>
            <a:ext cx="89154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81939">
            <a:off x="1885156" y="3198019"/>
            <a:ext cx="207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23521">
            <a:off x="3277024" y="2868493"/>
            <a:ext cx="206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53480">
            <a:off x="3631196" y="2610030"/>
            <a:ext cx="206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37137">
            <a:off x="3830952" y="2366961"/>
            <a:ext cx="2762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16528">
            <a:off x="3884588" y="2064560"/>
            <a:ext cx="2762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75899">
            <a:off x="3246438" y="1350963"/>
            <a:ext cx="2762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>
            <a:extLst>
              <a:ext uri="{FF2B5EF4-FFF2-40B4-BE49-F238E27FC236}"/>
            </a:extLst>
          </p:cNvPr>
          <p:cNvSpPr/>
          <p:nvPr/>
        </p:nvSpPr>
        <p:spPr>
          <a:xfrm>
            <a:off x="2273300" y="484188"/>
            <a:ext cx="1520825" cy="9937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23521">
            <a:off x="2609171" y="2950730"/>
            <a:ext cx="206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16528">
            <a:off x="3575097" y="1617457"/>
            <a:ext cx="2762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102</Words>
  <Application>Microsoft Office PowerPoint</Application>
  <PresentationFormat>On-screen Show (16:9)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LOP00</dc:creator>
  <cp:lastModifiedBy>DUONG</cp:lastModifiedBy>
  <cp:revision>34</cp:revision>
  <dcterms:created xsi:type="dcterms:W3CDTF">2022-11-23T08:20:31Z</dcterms:created>
  <dcterms:modified xsi:type="dcterms:W3CDTF">2023-03-18T01:42:18Z</dcterms:modified>
</cp:coreProperties>
</file>