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6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2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8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1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42C2-CBCF-423D-B69D-66754FE0B2B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074F-2F5C-438A-85BF-DB35915D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218536" y="369753"/>
            <a:ext cx="1305464" cy="59597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828800" y="442510"/>
            <a:ext cx="671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Bạn rô-bốt nào cầm bảng ghi phép tính đúng?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213703" y="1276350"/>
            <a:ext cx="8557655" cy="3720530"/>
          </a:xfrm>
          <a:prstGeom prst="rect">
            <a:avLst/>
          </a:prstGeom>
        </p:spPr>
      </p:pic>
      <p:pic>
        <p:nvPicPr>
          <p:cNvPr id="15" name="Picture 2" descr="Free no sign cross 1194357 PNG with Transparent Background">
            <a:extLst>
              <a:ext uri="{FF2B5EF4-FFF2-40B4-BE49-F238E27FC236}">
                <a16:creationId xmlns=""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91" y="2323049"/>
            <a:ext cx="387845" cy="4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81106"/>
            <a:ext cx="614008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=""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7" y="4095750"/>
            <a:ext cx="614008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no sign cross 1194357 PNG with Transparent Background">
            <a:extLst>
              <a:ext uri="{FF2B5EF4-FFF2-40B4-BE49-F238E27FC236}">
                <a16:creationId xmlns=""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3059"/>
            <a:ext cx="387845" cy="4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6201" y="526750"/>
            <a:ext cx="1371599" cy="597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04800" y="135255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+mj-lt"/>
              </a:rPr>
              <a:t>Rô-bốt A cân nặng 33kg. Rô-bốt D nhẹ hơn rô-bốt A 16kg. Hỏi rô-bốt D cân nặng bao nhiêu ki-lô-gam?</a:t>
            </a:r>
          </a:p>
        </p:txBody>
      </p:sp>
    </p:spTree>
    <p:extLst>
      <p:ext uri="{BB962C8B-B14F-4D97-AF65-F5344CB8AC3E}">
        <p14:creationId xmlns:p14="http://schemas.microsoft.com/office/powerpoint/2010/main" val="22463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539238" y="285750"/>
            <a:ext cx="1975362" cy="6049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2877264" y="458863"/>
            <a:ext cx="1694736" cy="472122"/>
            <a:chOff x="1870517" y="1400898"/>
            <a:chExt cx="1694736" cy="62949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14841"/>
              <a:ext cx="1694736" cy="615553"/>
              <a:chOff x="1870517" y="1414841"/>
              <a:chExt cx="1694736" cy="615553"/>
            </a:xfrm>
          </p:grpSpPr>
          <p:sp>
            <p:nvSpPr>
              <p:cNvPr id="8" name="Rectangle: Rounded Corners 14">
                <a:extLst>
                  <a:ext uri="{FF2B5EF4-FFF2-40B4-BE49-F238E27FC236}">
                    <a16:creationId xmlns=""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694736" cy="53607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895964" y="1414841"/>
                <a:ext cx="164384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-44607" y="1165916"/>
            <a:ext cx="8799111" cy="3200400"/>
          </a:xfrm>
          <a:prstGeom prst="rect">
            <a:avLst/>
          </a:prstGeom>
        </p:spPr>
      </p:pic>
      <p:sp>
        <p:nvSpPr>
          <p:cNvPr id="11" name="Rectangle: Rounded Corners 21">
            <a:extLst>
              <a:ext uri="{FF2B5EF4-FFF2-40B4-BE49-F238E27FC236}">
                <a16:creationId xmlns=""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2174712" y="1397000"/>
            <a:ext cx="490006" cy="10153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1201204" y="225588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13" name="Rectangle: Rounded Corners 22">
            <a:extLst>
              <a:ext uri="{FF2B5EF4-FFF2-40B4-BE49-F238E27FC236}">
                <a16:creationId xmlns=""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2174712" y="2924866"/>
            <a:ext cx="490006" cy="9075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1201203" y="3904651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15" name="Rectangle: Rounded Corners 24">
            <a:extLst>
              <a:ext uri="{FF2B5EF4-FFF2-40B4-BE49-F238E27FC236}">
                <a16:creationId xmlns=""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6465580" y="1428750"/>
            <a:ext cx="490006" cy="927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5475030" y="224688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17" name="Rectangle: Rounded Corners 26">
            <a:extLst>
              <a:ext uri="{FF2B5EF4-FFF2-40B4-BE49-F238E27FC236}">
                <a16:creationId xmlns=""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6465580" y="2952750"/>
            <a:ext cx="490006" cy="873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5475030" y="379095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7476551" y="225588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7476551" y="371475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9451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11910"/>
            <a:ext cx="8915400" cy="437028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-1" y="11663"/>
            <a:ext cx="1586065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Bài</a:t>
            </a:r>
            <a:r>
              <a:rPr lang="en-US" sz="3200" b="1" dirty="0" smtClean="0"/>
              <a:t> 5</a:t>
            </a:r>
            <a:endParaRPr lang="vi-VN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587262" y="11664"/>
            <a:ext cx="717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Tại mỗi ngã rẽ, bạn nhím sẽ đi theo con đường ghi phép tính có kết quả lớn hơn. Bạn nhím sẽ đến chỗ món ăn nào?</a:t>
            </a:r>
          </a:p>
        </p:txBody>
      </p:sp>
    </p:spTree>
    <p:extLst>
      <p:ext uri="{BB962C8B-B14F-4D97-AF65-F5344CB8AC3E}">
        <p14:creationId xmlns:p14="http://schemas.microsoft.com/office/powerpoint/2010/main" val="11682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917" y="561574"/>
            <a:ext cx="8915400" cy="437028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2471699" y="3351060"/>
            <a:ext cx="857012" cy="523221"/>
            <a:chOff x="1762208" y="4245670"/>
            <a:chExt cx="857012" cy="697627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62208" y="4268653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838572" y="4245670"/>
              <a:ext cx="780648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2857177" y="1934805"/>
            <a:ext cx="861858" cy="523221"/>
            <a:chOff x="1750173" y="2909100"/>
            <a:chExt cx="861858" cy="697626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831383" y="2909100"/>
              <a:ext cx="78064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2486168" y="4302579"/>
            <a:ext cx="861581" cy="524235"/>
            <a:chOff x="1750173" y="2890349"/>
            <a:chExt cx="861581" cy="698979"/>
          </a:xfrm>
        </p:grpSpPr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831106" y="2890349"/>
              <a:ext cx="780648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4763750" y="2333841"/>
            <a:ext cx="780648" cy="532567"/>
            <a:chOff x="1736112" y="2926500"/>
            <a:chExt cx="780648" cy="710087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36112" y="2938961"/>
              <a:ext cx="78064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6324600" y="5695950"/>
            <a:ext cx="780648" cy="584775"/>
            <a:chOff x="2969372" y="6167751"/>
            <a:chExt cx="780648" cy="779700"/>
          </a:xfrm>
        </p:grpSpPr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2969372" y="6226186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2969372" y="6167751"/>
              <a:ext cx="7806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812586" y="5695948"/>
            <a:ext cx="852363" cy="584775"/>
            <a:chOff x="3361890" y="4949841"/>
            <a:chExt cx="852363" cy="779700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3361890" y="5008276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3433605" y="4949841"/>
              <a:ext cx="78064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7" name="Picture 2">
            <a:extLst>
              <a:ext uri="{FF2B5EF4-FFF2-40B4-BE49-F238E27FC236}">
                <a16:creationId xmlns=""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1886150" y="3283899"/>
            <a:ext cx="207244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=""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3344392" y="2887912"/>
            <a:ext cx="207244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=""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3623204" y="2608556"/>
            <a:ext cx="207244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=""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3816873" y="2438690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=""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3849318" y="2191028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=""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3245664" y="1436427"/>
            <a:ext cx="276325" cy="2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val 72">
            <a:extLst>
              <a:ext uri="{FF2B5EF4-FFF2-40B4-BE49-F238E27FC236}">
                <a16:creationId xmlns=""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2272917" y="569561"/>
            <a:ext cx="1521006" cy="994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15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97</Words>
  <Application>Microsoft Office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LOP00</dc:creator>
  <cp:lastModifiedBy>LOP00</cp:lastModifiedBy>
  <cp:revision>17</cp:revision>
  <dcterms:created xsi:type="dcterms:W3CDTF">2022-11-23T08:20:31Z</dcterms:created>
  <dcterms:modified xsi:type="dcterms:W3CDTF">2022-11-23T09:49:27Z</dcterms:modified>
</cp:coreProperties>
</file>