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9" r:id="rId3"/>
    <p:sldId id="268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0AA83-47C0-4BA3-B52E-6CD8130630C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CED0F-F102-413A-A619-238A232C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9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CED0F-F102-413A-A619-238A232CC2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45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3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1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2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1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4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59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2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9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3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2F6E6-A7B8-4C3A-A381-8B2EBA7192DF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C0C6-D625-4212-8FFE-8A30F854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0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6354" y="1549401"/>
            <a:ext cx="6735128" cy="333311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920842" y="253555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04837" y="252539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5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03595" y="253555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8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02354" y="253555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9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920842" y="402653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9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404360" y="400621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9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903595" y="402653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3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402354" y="4026536"/>
            <a:ext cx="334804" cy="487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64726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bldLvl="0" animBg="1"/>
      <p:bldP spid="7" grpId="1" animBg="1"/>
      <p:bldP spid="8" grpId="0" bldLvl="0" animBg="1"/>
      <p:bldP spid="8" grpId="1" animBg="1"/>
      <p:bldP spid="9" grpId="0" bldLvl="0" animBg="1"/>
      <p:bldP spid="9" grpId="1" animBg="1"/>
      <p:bldP spid="10" grpId="0" bldLvl="0" animBg="1"/>
      <p:bldP spid="10" grpId="1" animBg="1"/>
      <p:bldP spid="11" grpId="0" bldLvl="0" animBg="1"/>
      <p:bldP spid="11" grpId="1" animBg="1"/>
      <p:bldP spid="12" grpId="0" bldLvl="0" animBg="1"/>
      <p:bldP spid="12" grpId="1" animBg="1"/>
      <p:bldP spid="13" grpId="0" bldLvl="0" animBg="1"/>
      <p:bldP spid="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782445"/>
            <a:ext cx="6645593" cy="1875155"/>
          </a:xfrm>
          <a:prstGeom prst="rect">
            <a:avLst/>
          </a:prstGeom>
        </p:spPr>
      </p:pic>
      <p:sp>
        <p:nvSpPr>
          <p:cNvPr id="6" name="Flowchart: Decision 5"/>
          <p:cNvSpPr/>
          <p:nvPr/>
        </p:nvSpPr>
        <p:spPr>
          <a:xfrm>
            <a:off x="3640457" y="2701924"/>
            <a:ext cx="1019174" cy="699770"/>
          </a:xfrm>
          <a:prstGeom prst="flowChartDecis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/>
              <a:t>9</a:t>
            </a:r>
          </a:p>
        </p:txBody>
      </p:sp>
      <p:sp>
        <p:nvSpPr>
          <p:cNvPr id="7" name="Flowchart: Decision 6"/>
          <p:cNvSpPr/>
          <p:nvPr/>
        </p:nvSpPr>
        <p:spPr>
          <a:xfrm>
            <a:off x="4953000" y="2195194"/>
            <a:ext cx="942974" cy="699770"/>
          </a:xfrm>
          <a:prstGeom prst="flowChartDecis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/>
              <a:t>15</a:t>
            </a:r>
          </a:p>
        </p:txBody>
      </p:sp>
      <p:sp>
        <p:nvSpPr>
          <p:cNvPr id="8" name="Flowchart: Decision 7"/>
          <p:cNvSpPr/>
          <p:nvPr/>
        </p:nvSpPr>
        <p:spPr>
          <a:xfrm>
            <a:off x="6296025" y="2701924"/>
            <a:ext cx="1019175" cy="699770"/>
          </a:xfrm>
          <a:prstGeom prst="flowChartDecis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7637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bldLvl="0" animBg="1"/>
      <p:bldP spid="7" grpId="1" animBg="1"/>
      <p:bldP spid="8" grpId="0" bldLvl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9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14</Words>
  <Application>Microsoft Office PowerPoint</Application>
  <PresentationFormat>On-screen Show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LOP00</dc:creator>
  <cp:lastModifiedBy>Administrator</cp:lastModifiedBy>
  <cp:revision>8</cp:revision>
  <dcterms:created xsi:type="dcterms:W3CDTF">2018-12-11T03:06:13Z</dcterms:created>
  <dcterms:modified xsi:type="dcterms:W3CDTF">2023-03-20T15:31:17Z</dcterms:modified>
</cp:coreProperties>
</file>