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2" r:id="rId5"/>
    <p:sldMasterId id="2147483674" r:id="rId6"/>
    <p:sldMasterId id="2147483686" r:id="rId7"/>
    <p:sldMasterId id="2147483698" r:id="rId8"/>
    <p:sldMasterId id="2147483710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</p:sldIdLst>
  <p:sldSz cy="10287000" cx="18288000"/>
  <p:notesSz cx="6858000" cy="9144000"/>
  <p:embeddedFontLst>
    <p:embeddedFont>
      <p:font typeface="Caveat"/>
      <p:regular r:id="rId46"/>
      <p:bold r:id="rId47"/>
    </p:embeddedFont>
    <p:embeddedFont>
      <p:font typeface="Montserrat"/>
      <p:regular r:id="rId48"/>
      <p:bold r:id="rId49"/>
      <p:italic r:id="rId50"/>
      <p:boldItalic r:id="rId51"/>
    </p:embeddedFont>
    <p:embeddedFont>
      <p:font typeface="Fira Sans Extra Condensed Medium"/>
      <p:regular r:id="rId52"/>
      <p:bold r:id="rId53"/>
      <p:italic r:id="rId54"/>
      <p:boldItalic r:id="rId55"/>
    </p:embeddedFont>
    <p:embeddedFont>
      <p:font typeface="Barlow"/>
      <p:regular r:id="rId56"/>
      <p:bold r:id="rId57"/>
      <p:italic r:id="rId58"/>
      <p:boldItalic r:id="rId59"/>
    </p:embeddedFont>
    <p:embeddedFont>
      <p:font typeface="Sigmar One"/>
      <p:regular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1" roundtripDataSignature="AMtx7mj/x8zqG2DSL1XaR6CjERrhAja+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font" Target="fonts/Caveat-regular.fntdata"/><Relationship Id="rId45" Type="http://schemas.openxmlformats.org/officeDocument/2006/relationships/slide" Target="slides/slide3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font" Target="fonts/Montserrat-regular.fntdata"/><Relationship Id="rId47" Type="http://schemas.openxmlformats.org/officeDocument/2006/relationships/font" Target="fonts/Caveat-bold.fntdata"/><Relationship Id="rId49" Type="http://schemas.openxmlformats.org/officeDocument/2006/relationships/font" Target="fonts/Montserrat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61" Type="http://customschemas.google.com/relationships/presentationmetadata" Target="metadata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60" Type="http://schemas.openxmlformats.org/officeDocument/2006/relationships/font" Target="fonts/SigmarOne-regular.fntdata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font" Target="fonts/Montserrat-boldItalic.fntdata"/><Relationship Id="rId50" Type="http://schemas.openxmlformats.org/officeDocument/2006/relationships/font" Target="fonts/Montserrat-italic.fntdata"/><Relationship Id="rId53" Type="http://schemas.openxmlformats.org/officeDocument/2006/relationships/font" Target="fonts/FiraSansExtraCondensedMedium-bold.fntdata"/><Relationship Id="rId52" Type="http://schemas.openxmlformats.org/officeDocument/2006/relationships/font" Target="fonts/FiraSansExtraCondensedMedium-regular.fntdata"/><Relationship Id="rId11" Type="http://schemas.openxmlformats.org/officeDocument/2006/relationships/slide" Target="slides/slide1.xml"/><Relationship Id="rId55" Type="http://schemas.openxmlformats.org/officeDocument/2006/relationships/font" Target="fonts/FiraSansExtraCondensedMedium-boldItalic.fntdata"/><Relationship Id="rId10" Type="http://schemas.openxmlformats.org/officeDocument/2006/relationships/notesMaster" Target="notesMasters/notesMaster1.xml"/><Relationship Id="rId54" Type="http://schemas.openxmlformats.org/officeDocument/2006/relationships/font" Target="fonts/FiraSansExtraCondensedMedium-italic.fntdata"/><Relationship Id="rId13" Type="http://schemas.openxmlformats.org/officeDocument/2006/relationships/slide" Target="slides/slide3.xml"/><Relationship Id="rId57" Type="http://schemas.openxmlformats.org/officeDocument/2006/relationships/font" Target="fonts/Barlow-bold.fntdata"/><Relationship Id="rId12" Type="http://schemas.openxmlformats.org/officeDocument/2006/relationships/slide" Target="slides/slide2.xml"/><Relationship Id="rId56" Type="http://schemas.openxmlformats.org/officeDocument/2006/relationships/font" Target="fonts/Barlow-regular.fntdata"/><Relationship Id="rId15" Type="http://schemas.openxmlformats.org/officeDocument/2006/relationships/slide" Target="slides/slide5.xml"/><Relationship Id="rId59" Type="http://schemas.openxmlformats.org/officeDocument/2006/relationships/font" Target="fonts/Barlow-boldItalic.fntdata"/><Relationship Id="rId14" Type="http://schemas.openxmlformats.org/officeDocument/2006/relationships/slide" Target="slides/slide4.xml"/><Relationship Id="rId58" Type="http://schemas.openxmlformats.org/officeDocument/2006/relationships/font" Target="fonts/Barlow-italic.fntdata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0" name="Google Shape;87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871" name="Google Shape;871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1" name="Google Shape;93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2" name="Google Shape;932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5" name="Google Shape;101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4" name="Google Shape;102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0" name="Google Shape;103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9" name="Google Shape;103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9" name="Google Shape;104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0" name="Google Shape;1050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8" name="Google Shape;105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Vocabulary review.</a:t>
            </a:r>
            <a:endParaRPr/>
          </a:p>
        </p:txBody>
      </p:sp>
      <p:sp>
        <p:nvSpPr>
          <p:cNvPr id="1059" name="Google Shape;1059;p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2" name="Google Shape;107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nose</a:t>
            </a:r>
            <a:endParaRPr/>
          </a:p>
        </p:txBody>
      </p:sp>
      <p:sp>
        <p:nvSpPr>
          <p:cNvPr id="1073" name="Google Shape;1073;p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0" name="Google Shape;109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Number 7</a:t>
            </a:r>
            <a:endParaRPr/>
          </a:p>
        </p:txBody>
      </p:sp>
      <p:sp>
        <p:nvSpPr>
          <p:cNvPr id="1091" name="Google Shape;1091;p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8" name="Google Shape;110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Hello/ Hi!</a:t>
            </a:r>
            <a:endParaRPr/>
          </a:p>
        </p:txBody>
      </p:sp>
      <p:sp>
        <p:nvSpPr>
          <p:cNvPr id="1109" name="Google Shape;1109;p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6" name="Google Shape;112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dancing</a:t>
            </a:r>
            <a:endParaRPr/>
          </a:p>
        </p:txBody>
      </p:sp>
      <p:sp>
        <p:nvSpPr>
          <p:cNvPr id="1127" name="Google Shape;1127;p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4" name="Google Shape;114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hand</a:t>
            </a:r>
            <a:endParaRPr/>
          </a:p>
        </p:txBody>
      </p:sp>
      <p:sp>
        <p:nvSpPr>
          <p:cNvPr id="1145" name="Google Shape;1145;p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2" name="Google Shape;116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0" name="Google Shape;69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9" name="Google Shape;69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2 big groups. Each group has a leader to check their group’s work.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sticks the flashcards and writes numbers 1-6 on the board.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says a number, each member from 2 groups says the word.</a:t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6" name="Google Shape;7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7" name="Google Shape;717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2" name="Google Shape;7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</a:t>
            </a:r>
            <a:r>
              <a:rPr b="1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uses flashcards to review vocabulary from Unit 1 </a:t>
            </a:r>
            <a:r>
              <a:rPr lang="en-US"/>
              <a:t>to</a:t>
            </a: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Unit 5.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1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asks pupils to look at the given letter, rearrange them to find the correct word.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Teacher gives points or candies to the fastest pupil with the correct answer.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8"/>
          <p:cNvSpPr txBox="1"/>
          <p:nvPr>
            <p:ph type="ctrTitle"/>
          </p:nvPr>
        </p:nvSpPr>
        <p:spPr>
          <a:xfrm>
            <a:off x="1440000" y="3035550"/>
            <a:ext cx="8633400" cy="29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/>
        </p:txBody>
      </p:sp>
      <p:sp>
        <p:nvSpPr>
          <p:cNvPr id="15" name="Google Shape;15;p38"/>
          <p:cNvSpPr txBox="1"/>
          <p:nvPr>
            <p:ph idx="1" type="subTitle"/>
          </p:nvPr>
        </p:nvSpPr>
        <p:spPr>
          <a:xfrm>
            <a:off x="1433150" y="6348450"/>
            <a:ext cx="8647200" cy="9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/>
        </p:txBody>
      </p:sp>
      <p:sp>
        <p:nvSpPr>
          <p:cNvPr id="16" name="Google Shape;16;p38"/>
          <p:cNvSpPr/>
          <p:nvPr/>
        </p:nvSpPr>
        <p:spPr>
          <a:xfrm>
            <a:off x="7684797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8"/>
          <p:cNvSpPr/>
          <p:nvPr/>
        </p:nvSpPr>
        <p:spPr>
          <a:xfrm>
            <a:off x="3775623" y="84333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8"/>
          <p:cNvSpPr/>
          <p:nvPr/>
        </p:nvSpPr>
        <p:spPr>
          <a:xfrm>
            <a:off x="1464623" y="15211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8"/>
          <p:cNvSpPr/>
          <p:nvPr/>
        </p:nvSpPr>
        <p:spPr>
          <a:xfrm>
            <a:off x="15411797" y="18509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8"/>
          <p:cNvSpPr/>
          <p:nvPr/>
        </p:nvSpPr>
        <p:spPr>
          <a:xfrm>
            <a:off x="8664297" y="80541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8"/>
          <p:cNvSpPr/>
          <p:nvPr/>
        </p:nvSpPr>
        <p:spPr>
          <a:xfrm>
            <a:off x="7967147" y="90174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8"/>
          <p:cNvSpPr/>
          <p:nvPr/>
        </p:nvSpPr>
        <p:spPr>
          <a:xfrm>
            <a:off x="13571147" y="8904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8"/>
          <p:cNvSpPr/>
          <p:nvPr/>
        </p:nvSpPr>
        <p:spPr>
          <a:xfrm rot="198691">
            <a:off x="5823217" y="787188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8"/>
          <p:cNvSpPr/>
          <p:nvPr/>
        </p:nvSpPr>
        <p:spPr>
          <a:xfrm rot="-4032455">
            <a:off x="4317488" y="65030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8"/>
          <p:cNvSpPr/>
          <p:nvPr/>
        </p:nvSpPr>
        <p:spPr>
          <a:xfrm rot="5400000">
            <a:off x="997452" y="64754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8"/>
          <p:cNvSpPr/>
          <p:nvPr/>
        </p:nvSpPr>
        <p:spPr>
          <a:xfrm rot="5400000">
            <a:off x="1448183" y="970206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8"/>
          <p:cNvSpPr/>
          <p:nvPr/>
        </p:nvSpPr>
        <p:spPr>
          <a:xfrm rot="5400000">
            <a:off x="12647472" y="2808269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8"/>
          <p:cNvSpPr/>
          <p:nvPr/>
        </p:nvSpPr>
        <p:spPr>
          <a:xfrm rot="684164">
            <a:off x="6376544" y="1868939"/>
            <a:ext cx="171020" cy="34321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8"/>
          <p:cNvSpPr/>
          <p:nvPr/>
        </p:nvSpPr>
        <p:spPr>
          <a:xfrm rot="1746969">
            <a:off x="3523992" y="189957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8"/>
          <p:cNvSpPr/>
          <p:nvPr/>
        </p:nvSpPr>
        <p:spPr>
          <a:xfrm rot="684164">
            <a:off x="16995094" y="1020639"/>
            <a:ext cx="171020" cy="34321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8"/>
          <p:cNvSpPr/>
          <p:nvPr/>
        </p:nvSpPr>
        <p:spPr>
          <a:xfrm>
            <a:off x="15318697" y="87776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8"/>
          <p:cNvSpPr/>
          <p:nvPr/>
        </p:nvSpPr>
        <p:spPr>
          <a:xfrm rot="5400000">
            <a:off x="16157102" y="787495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38"/>
          <p:cNvSpPr/>
          <p:nvPr/>
        </p:nvSpPr>
        <p:spPr>
          <a:xfrm rot="198691">
            <a:off x="11044917" y="35557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 and three columns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7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5" name="Google Shape;205;p67"/>
          <p:cNvSpPr txBox="1"/>
          <p:nvPr>
            <p:ph idx="2" type="title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206" name="Google Shape;206;p67"/>
          <p:cNvSpPr txBox="1"/>
          <p:nvPr>
            <p:ph idx="1" type="subTitle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67"/>
          <p:cNvSpPr txBox="1"/>
          <p:nvPr>
            <p:ph idx="3" type="title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208" name="Google Shape;208;p67"/>
          <p:cNvSpPr txBox="1"/>
          <p:nvPr>
            <p:ph idx="4" type="subTitle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67"/>
          <p:cNvSpPr txBox="1"/>
          <p:nvPr>
            <p:ph idx="5" type="title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210" name="Google Shape;210;p67"/>
          <p:cNvSpPr txBox="1"/>
          <p:nvPr>
            <p:ph idx="6" type="subTitle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1" name="Google Shape;211;p67"/>
          <p:cNvGrpSpPr/>
          <p:nvPr/>
        </p:nvGrpSpPr>
        <p:grpSpPr>
          <a:xfrm flipH="1" rot="-5400000">
            <a:off x="4934259" y="-3956995"/>
            <a:ext cx="8381230" cy="17034639"/>
            <a:chOff x="770370" y="-1137220"/>
            <a:chExt cx="3209232" cy="6522682"/>
          </a:xfrm>
        </p:grpSpPr>
        <p:sp>
          <p:nvSpPr>
            <p:cNvPr id="212" name="Google Shape;212;p67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7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7"/>
            <p:cNvSpPr/>
            <p:nvPr/>
          </p:nvSpPr>
          <p:spPr>
            <a:xfrm>
              <a:off x="1408100" y="5178392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7"/>
            <p:cNvSpPr/>
            <p:nvPr/>
          </p:nvSpPr>
          <p:spPr>
            <a:xfrm>
              <a:off x="3089856" y="5299012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7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7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7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9" name="Google Shape;219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68"/>
          <p:cNvGrpSpPr/>
          <p:nvPr/>
        </p:nvGrpSpPr>
        <p:grpSpPr>
          <a:xfrm rot="5400000">
            <a:off x="4762789" y="-2800776"/>
            <a:ext cx="8501094" cy="16671543"/>
            <a:chOff x="872085" y="-1565025"/>
            <a:chExt cx="3255129" cy="6383651"/>
          </a:xfrm>
        </p:grpSpPr>
        <p:sp>
          <p:nvSpPr>
            <p:cNvPr id="222" name="Google Shape;222;p68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8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8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8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8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8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8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8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68"/>
          <p:cNvSpPr/>
          <p:nvPr/>
        </p:nvSpPr>
        <p:spPr>
          <a:xfrm>
            <a:off x="17114805" y="57278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8"/>
          <p:cNvSpPr/>
          <p:nvPr/>
        </p:nvSpPr>
        <p:spPr>
          <a:xfrm>
            <a:off x="14955009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68"/>
          <p:cNvSpPr/>
          <p:nvPr/>
        </p:nvSpPr>
        <p:spPr>
          <a:xfrm>
            <a:off x="8121673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8"/>
          <p:cNvSpPr/>
          <p:nvPr/>
        </p:nvSpPr>
        <p:spPr>
          <a:xfrm>
            <a:off x="2456773" y="45486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87357" y="8962259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3241482" y="911395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269215">
            <a:off x="11832731" y="7827115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69"/>
          <p:cNvGrpSpPr/>
          <p:nvPr/>
        </p:nvGrpSpPr>
        <p:grpSpPr>
          <a:xfrm flipH="1" rot="-5400000">
            <a:off x="4899534" y="-2800776"/>
            <a:ext cx="8501094" cy="16671543"/>
            <a:chOff x="872085" y="-1565025"/>
            <a:chExt cx="3255129" cy="6383651"/>
          </a:xfrm>
        </p:grpSpPr>
        <p:sp>
          <p:nvSpPr>
            <p:cNvPr id="242" name="Google Shape;242;p6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6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69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9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69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69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69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69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Google Shape;250;p69"/>
          <p:cNvSpPr/>
          <p:nvPr/>
        </p:nvSpPr>
        <p:spPr>
          <a:xfrm flipH="1">
            <a:off x="677571" y="57278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69"/>
          <p:cNvSpPr/>
          <p:nvPr/>
        </p:nvSpPr>
        <p:spPr>
          <a:xfrm>
            <a:off x="14955009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9"/>
          <p:cNvSpPr/>
          <p:nvPr/>
        </p:nvSpPr>
        <p:spPr>
          <a:xfrm>
            <a:off x="8121673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9"/>
          <p:cNvSpPr/>
          <p:nvPr/>
        </p:nvSpPr>
        <p:spPr>
          <a:xfrm>
            <a:off x="1552423" y="11895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ackground 2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0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258" name="Google Shape;258;p7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70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0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0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70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7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70"/>
          <p:cNvSpPr/>
          <p:nvPr/>
        </p:nvSpPr>
        <p:spPr>
          <a:xfrm flipH="1">
            <a:off x="3146621" y="27511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70"/>
          <p:cNvSpPr/>
          <p:nvPr/>
        </p:nvSpPr>
        <p:spPr>
          <a:xfrm>
            <a:off x="14955009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70"/>
          <p:cNvSpPr/>
          <p:nvPr/>
        </p:nvSpPr>
        <p:spPr>
          <a:xfrm>
            <a:off x="8121673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70"/>
          <p:cNvSpPr/>
          <p:nvPr/>
        </p:nvSpPr>
        <p:spPr>
          <a:xfrm>
            <a:off x="16438373" y="6285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5709157" y="7409859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5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5" name="Google Shape;285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5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5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7" name="Google Shape;297;p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5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3" name="Google Shape;303;p5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4" name="Google Shape;304;p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5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0" name="Google Shape;310;p5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11" name="Google Shape;311;p5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2" name="Google Shape;312;p5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13" name="Google Shape;313;p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5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9"/>
          <p:cNvSpPr txBox="1"/>
          <p:nvPr>
            <p:ph type="title"/>
          </p:nvPr>
        </p:nvSpPr>
        <p:spPr>
          <a:xfrm>
            <a:off x="3390100" y="4664050"/>
            <a:ext cx="11508000" cy="215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/>
        </p:txBody>
      </p:sp>
      <p:sp>
        <p:nvSpPr>
          <p:cNvPr id="36" name="Google Shape;36;p49"/>
          <p:cNvSpPr txBox="1"/>
          <p:nvPr>
            <p:ph idx="2" type="title"/>
          </p:nvPr>
        </p:nvSpPr>
        <p:spPr>
          <a:xfrm>
            <a:off x="7998342" y="2523250"/>
            <a:ext cx="2262000" cy="16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/>
        </p:txBody>
      </p:sp>
      <p:sp>
        <p:nvSpPr>
          <p:cNvPr id="37" name="Google Shape;37;p49"/>
          <p:cNvSpPr txBox="1"/>
          <p:nvPr>
            <p:ph idx="1" type="subTitle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9"/>
          <p:cNvSpPr/>
          <p:nvPr/>
        </p:nvSpPr>
        <p:spPr>
          <a:xfrm flipH="1">
            <a:off x="5789343" y="676350"/>
            <a:ext cx="372082" cy="412824"/>
          </a:xfrm>
          <a:custGeom>
            <a:rect b="b" l="l" r="r" t="t"/>
            <a:pathLst>
              <a:path extrusionOk="0" h="4823" w="4347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9"/>
          <p:cNvSpPr/>
          <p:nvPr/>
        </p:nvSpPr>
        <p:spPr>
          <a:xfrm flipH="1">
            <a:off x="12087823" y="6931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9"/>
          <p:cNvSpPr/>
          <p:nvPr/>
        </p:nvSpPr>
        <p:spPr>
          <a:xfrm flipH="1" rot="-5400000">
            <a:off x="3501494" y="13097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9"/>
          <p:cNvSpPr/>
          <p:nvPr/>
        </p:nvSpPr>
        <p:spPr>
          <a:xfrm flipH="1" rot="-1747020">
            <a:off x="16001933" y="41941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9"/>
          <p:cNvSpPr/>
          <p:nvPr/>
        </p:nvSpPr>
        <p:spPr>
          <a:xfrm flipH="1" rot="-5400000">
            <a:off x="16726113" y="620466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9"/>
          <p:cNvSpPr/>
          <p:nvPr/>
        </p:nvSpPr>
        <p:spPr>
          <a:xfrm flipH="1" rot="-198679">
            <a:off x="13152261" y="77961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9"/>
          <p:cNvSpPr/>
          <p:nvPr/>
        </p:nvSpPr>
        <p:spPr>
          <a:xfrm flipH="1" rot="-684224">
            <a:off x="6459707" y="8298639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9"/>
          <p:cNvSpPr/>
          <p:nvPr/>
        </p:nvSpPr>
        <p:spPr>
          <a:xfrm flipH="1" rot="-5400000">
            <a:off x="16362441" y="870007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9"/>
          <p:cNvSpPr/>
          <p:nvPr/>
        </p:nvSpPr>
        <p:spPr>
          <a:xfrm flipH="1" rot="4032399">
            <a:off x="13341395" y="954546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9"/>
          <p:cNvSpPr/>
          <p:nvPr/>
        </p:nvSpPr>
        <p:spPr>
          <a:xfrm flipH="1">
            <a:off x="2446155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9"/>
          <p:cNvSpPr/>
          <p:nvPr/>
        </p:nvSpPr>
        <p:spPr>
          <a:xfrm flipH="1">
            <a:off x="15161923" y="27459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9"/>
          <p:cNvSpPr/>
          <p:nvPr/>
        </p:nvSpPr>
        <p:spPr>
          <a:xfrm flipH="1">
            <a:off x="4350613" y="2839676"/>
            <a:ext cx="215186" cy="191648"/>
          </a:xfrm>
          <a:custGeom>
            <a:rect b="b" l="l" r="r" t="t"/>
            <a:pathLst>
              <a:path extrusionOk="0" h="2239" w="2514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9"/>
          <p:cNvSpPr/>
          <p:nvPr/>
        </p:nvSpPr>
        <p:spPr>
          <a:xfrm flipH="1">
            <a:off x="720013" y="38811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9"/>
          <p:cNvSpPr/>
          <p:nvPr/>
        </p:nvSpPr>
        <p:spPr>
          <a:xfrm flipH="1">
            <a:off x="1863986" y="5619507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445783" y="5421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45850" y="7004657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5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24" name="Google Shape;324;p5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25" name="Google Shape;325;p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5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5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32" name="Google Shape;332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58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8" name="Google Shape;338;p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5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5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5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2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42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42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1"/>
          <p:cNvSpPr txBox="1"/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7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0" name="Google Shape;360;p71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71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71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72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6" name="Google Shape;366;p72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72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72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3"/>
          <p:cNvSpPr txBox="1"/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73"/>
          <p:cNvSpPr txBox="1"/>
          <p:nvPr>
            <p:ph idx="1" type="body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2" name="Google Shape;372;p73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73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73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7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74"/>
          <p:cNvSpPr txBox="1"/>
          <p:nvPr>
            <p:ph idx="1" type="body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8" name="Google Shape;378;p74"/>
          <p:cNvSpPr txBox="1"/>
          <p:nvPr>
            <p:ph idx="2" type="body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9" name="Google Shape;379;p74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74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74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0"/>
          <p:cNvSpPr txBox="1"/>
          <p:nvPr>
            <p:ph idx="1" type="body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59" name="Google Shape;59;p60"/>
          <p:cNvSpPr/>
          <p:nvPr/>
        </p:nvSpPr>
        <p:spPr>
          <a:xfrm rot="5400000">
            <a:off x="13832738" y="9492661"/>
            <a:ext cx="311392" cy="13919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0"/>
          <p:cNvSpPr/>
          <p:nvPr/>
        </p:nvSpPr>
        <p:spPr>
          <a:xfrm rot="5400000">
            <a:off x="17217144" y="8444844"/>
            <a:ext cx="195344" cy="28192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60"/>
          <p:cNvSpPr/>
          <p:nvPr/>
        </p:nvSpPr>
        <p:spPr>
          <a:xfrm>
            <a:off x="16662481" y="48489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60"/>
          <p:cNvSpPr/>
          <p:nvPr/>
        </p:nvSpPr>
        <p:spPr>
          <a:xfrm>
            <a:off x="14687600" y="119618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60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60"/>
          <p:cNvSpPr/>
          <p:nvPr/>
        </p:nvSpPr>
        <p:spPr>
          <a:xfrm rot="4058146">
            <a:off x="17286833" y="34667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0"/>
          <p:cNvSpPr/>
          <p:nvPr/>
        </p:nvSpPr>
        <p:spPr>
          <a:xfrm flipH="1" rot="5400000">
            <a:off x="16179140" y="9108727"/>
            <a:ext cx="199788" cy="196586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7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5" name="Google Shape;385;p75"/>
          <p:cNvSpPr txBox="1"/>
          <p:nvPr>
            <p:ph idx="2" type="body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86" name="Google Shape;386;p75"/>
          <p:cNvSpPr txBox="1"/>
          <p:nvPr>
            <p:ph idx="3" type="body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7" name="Google Shape;387;p75"/>
          <p:cNvSpPr txBox="1"/>
          <p:nvPr>
            <p:ph idx="4" type="body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88" name="Google Shape;388;p75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75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75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76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76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76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7"/>
          <p:cNvSpPr txBox="1"/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77"/>
          <p:cNvSpPr txBox="1"/>
          <p:nvPr>
            <p:ph idx="1" type="body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99" name="Google Shape;399;p77"/>
          <p:cNvSpPr txBox="1"/>
          <p:nvPr>
            <p:ph idx="2" type="body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00" name="Google Shape;400;p77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77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77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8"/>
          <p:cNvSpPr txBox="1"/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78"/>
          <p:cNvSpPr/>
          <p:nvPr>
            <p:ph idx="2" type="pic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78"/>
          <p:cNvSpPr txBox="1"/>
          <p:nvPr>
            <p:ph idx="1" type="body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07" name="Google Shape;407;p78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78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78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79"/>
          <p:cNvSpPr txBox="1"/>
          <p:nvPr>
            <p:ph idx="1" type="body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3" name="Google Shape;413;p79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79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79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0"/>
          <p:cNvSpPr txBox="1"/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80"/>
          <p:cNvSpPr txBox="1"/>
          <p:nvPr>
            <p:ph idx="1" type="body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p80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80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80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0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10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5" name="Google Shape;435;p10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10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10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0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10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1" name="Google Shape;441;p10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10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p10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0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10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7" name="Google Shape;447;p10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10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p10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1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61"/>
          <p:cNvSpPr txBox="1"/>
          <p:nvPr>
            <p:ph idx="1" type="subTitle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1"/>
          <p:cNvSpPr txBox="1"/>
          <p:nvPr>
            <p:ph idx="2" type="subTitle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1"/>
          <p:cNvSpPr txBox="1"/>
          <p:nvPr>
            <p:ph idx="3" type="subTitle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" name="Google Shape;72;p61"/>
          <p:cNvSpPr txBox="1"/>
          <p:nvPr>
            <p:ph idx="4" type="subTitle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3" name="Google Shape;73;p61"/>
          <p:cNvSpPr/>
          <p:nvPr/>
        </p:nvSpPr>
        <p:spPr>
          <a:xfrm rot="-4032455">
            <a:off x="7140238" y="95454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61"/>
          <p:cNvSpPr/>
          <p:nvPr/>
        </p:nvSpPr>
        <p:spPr>
          <a:xfrm rot="5400000">
            <a:off x="988202" y="62801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1"/>
          <p:cNvSpPr/>
          <p:nvPr/>
        </p:nvSpPr>
        <p:spPr>
          <a:xfrm rot="5400000">
            <a:off x="1395283" y="831121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61"/>
          <p:cNvSpPr/>
          <p:nvPr/>
        </p:nvSpPr>
        <p:spPr>
          <a:xfrm rot="5400000">
            <a:off x="15666472" y="897247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61"/>
          <p:cNvSpPr/>
          <p:nvPr/>
        </p:nvSpPr>
        <p:spPr>
          <a:xfrm>
            <a:off x="17140859" y="193788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61"/>
          <p:cNvSpPr/>
          <p:nvPr/>
        </p:nvSpPr>
        <p:spPr>
          <a:xfrm>
            <a:off x="16404423" y="307016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61"/>
          <p:cNvSpPr/>
          <p:nvPr/>
        </p:nvSpPr>
        <p:spPr>
          <a:xfrm rot="1746969">
            <a:off x="15955642" y="554642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61"/>
          <p:cNvSpPr/>
          <p:nvPr/>
        </p:nvSpPr>
        <p:spPr>
          <a:xfrm>
            <a:off x="1738073" y="4430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0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10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53" name="Google Shape;453;p10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54" name="Google Shape;454;p10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10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10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0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9" name="Google Shape;459;p10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0" name="Google Shape;460;p10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1" name="Google Shape;461;p10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2" name="Google Shape;462;p10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3" name="Google Shape;463;p10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10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10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0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10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10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10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0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3" name="Google Shape;473;p10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74" name="Google Shape;474;p10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75" name="Google Shape;475;p10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10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10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0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10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10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82" name="Google Shape;482;p10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p10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10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7" name="Google Shape;487;p10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8" name="Google Shape;488;p10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10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0" name="Google Shape;490;p10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1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3" name="Google Shape;493;p11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4" name="Google Shape;494;p1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1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1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" name="Google Shape;505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6" name="Google Shape;506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9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9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10" name="Google Shape;510;p9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9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p9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9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6" name="Google Shape;516;p9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9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9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62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87" name="Google Shape;87;p62"/>
          <p:cNvGrpSpPr/>
          <p:nvPr/>
        </p:nvGrpSpPr>
        <p:grpSpPr>
          <a:xfrm rot="5400000">
            <a:off x="4472637" y="-3485730"/>
            <a:ext cx="9567897" cy="16895654"/>
            <a:chOff x="463599" y="-1667091"/>
            <a:chExt cx="3663615" cy="6469465"/>
          </a:xfrm>
        </p:grpSpPr>
        <p:sp>
          <p:nvSpPr>
            <p:cNvPr id="88" name="Google Shape;88;p62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62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62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62"/>
            <p:cNvSpPr/>
            <p:nvPr/>
          </p:nvSpPr>
          <p:spPr>
            <a:xfrm>
              <a:off x="3694447" y="461546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62"/>
            <p:cNvSpPr/>
            <p:nvPr/>
          </p:nvSpPr>
          <p:spPr>
            <a:xfrm>
              <a:off x="463599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62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62"/>
            <p:cNvSpPr/>
            <p:nvPr/>
          </p:nvSpPr>
          <p:spPr>
            <a:xfrm>
              <a:off x="3905507" y="2658234"/>
              <a:ext cx="6401" cy="3693"/>
            </a:xfrm>
            <a:custGeom>
              <a:rect b="b" l="l" r="r" t="t"/>
              <a:pathLst>
                <a:path extrusionOk="0" h="90" w="156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62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96;p62"/>
          <p:cNvGrpSpPr/>
          <p:nvPr/>
        </p:nvGrpSpPr>
        <p:grpSpPr>
          <a:xfrm>
            <a:off x="16680657" y="672907"/>
            <a:ext cx="830650" cy="956150"/>
            <a:chOff x="-1159325" y="2189850"/>
            <a:chExt cx="415325" cy="478075"/>
          </a:xfrm>
        </p:grpSpPr>
        <p:sp>
          <p:nvSpPr>
            <p:cNvPr id="97" name="Google Shape;97;p62"/>
            <p:cNvSpPr/>
            <p:nvPr/>
          </p:nvSpPr>
          <p:spPr>
            <a:xfrm>
              <a:off x="-853275" y="2518450"/>
              <a:ext cx="109275" cy="149475"/>
            </a:xfrm>
            <a:custGeom>
              <a:rect b="b" l="l" r="r" t="t"/>
              <a:pathLst>
                <a:path extrusionOk="0" h="5979" w="4371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62"/>
            <p:cNvSpPr/>
            <p:nvPr/>
          </p:nvSpPr>
          <p:spPr>
            <a:xfrm>
              <a:off x="-759025" y="2582000"/>
              <a:ext cx="15025" cy="9200"/>
            </a:xfrm>
            <a:custGeom>
              <a:rect b="b" l="l" r="r" t="t"/>
              <a:pathLst>
                <a:path extrusionOk="0" h="368" w="601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62"/>
            <p:cNvSpPr/>
            <p:nvPr/>
          </p:nvSpPr>
          <p:spPr>
            <a:xfrm>
              <a:off x="-776550" y="2601175"/>
              <a:ext cx="10875" cy="12525"/>
            </a:xfrm>
            <a:custGeom>
              <a:rect b="b" l="l" r="r" t="t"/>
              <a:pathLst>
                <a:path extrusionOk="0" h="501" w="435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62"/>
            <p:cNvSpPr/>
            <p:nvPr/>
          </p:nvSpPr>
          <p:spPr>
            <a:xfrm>
              <a:off x="-769050" y="2591175"/>
              <a:ext cx="10050" cy="10025"/>
            </a:xfrm>
            <a:custGeom>
              <a:rect b="b" l="l" r="r" t="t"/>
              <a:pathLst>
                <a:path extrusionOk="0" h="401" w="402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62"/>
            <p:cNvSpPr/>
            <p:nvPr/>
          </p:nvSpPr>
          <p:spPr>
            <a:xfrm>
              <a:off x="-780725" y="2617850"/>
              <a:ext cx="2525" cy="10025"/>
            </a:xfrm>
            <a:custGeom>
              <a:rect b="b" l="l" r="r" t="t"/>
              <a:pathLst>
                <a:path extrusionOk="0" h="401" w="101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62"/>
            <p:cNvSpPr/>
            <p:nvPr/>
          </p:nvSpPr>
          <p:spPr>
            <a:xfrm>
              <a:off x="-778225" y="2613675"/>
              <a:ext cx="2550" cy="4200"/>
            </a:xfrm>
            <a:custGeom>
              <a:rect b="b" l="l" r="r" t="t"/>
              <a:pathLst>
                <a:path extrusionOk="0" h="168" w="102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62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4" name="Google Shape;104;p62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rect b="b" l="l" r="r" t="t"/>
                <a:pathLst>
                  <a:path extrusionOk="0" h="6947" w="5905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2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rect b="b" l="l" r="r" t="t"/>
                <a:pathLst>
                  <a:path extrusionOk="0" h="307" w="435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2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rect b="b" l="l" r="r" t="t"/>
                <a:pathLst>
                  <a:path extrusionOk="0" h="131" w="401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2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rect b="b" l="l" r="r" t="t"/>
                <a:pathLst>
                  <a:path extrusionOk="0" h="201" w="335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2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rect b="b" l="l" r="r" t="t"/>
                <a:pathLst>
                  <a:path extrusionOk="0" h="101" w="168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2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rect b="b" l="l" r="r" t="t"/>
                <a:pathLst>
                  <a:path extrusionOk="0" h="101" w="101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62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rect b="b" l="l" r="r" t="t"/>
                <a:pathLst>
                  <a:path extrusionOk="0" h="101" w="134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2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rect b="b" l="l" r="r" t="t"/>
                <a:pathLst>
                  <a:path extrusionOk="0" h="134" w="68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2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rect b="b" l="l" r="r" t="t"/>
                <a:pathLst>
                  <a:path extrusionOk="0" h="201" w="101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" name="Google Shape;113;p62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4" name="Google Shape;114;p62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rect b="b" l="l" r="r" t="t"/>
                <a:pathLst>
                  <a:path extrusionOk="0" h="5684" w="4571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62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rect b="b" l="l" r="r" t="t"/>
                <a:pathLst>
                  <a:path extrusionOk="0" h="135" w="134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62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rect b="b" l="l" r="r" t="t"/>
                <a:pathLst>
                  <a:path extrusionOk="0" h="68" w="101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9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2" name="Google Shape;522;p9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9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4" name="Google Shape;524;p9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p9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28" name="Google Shape;528;p9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29" name="Google Shape;529;p9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0" name="Google Shape;530;p9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1" name="Google Shape;531;p9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9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4" name="Google Shape;534;p9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5" name="Google Shape;535;p9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6" name="Google Shape;536;p9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7" name="Google Shape;537;p9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8" name="Google Shape;538;p9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9" name="Google Shape;539;p9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0" name="Google Shape;540;p9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9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" name="Google Shape;543;p9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9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9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9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9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49" name="Google Shape;549;p9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50" name="Google Shape;550;p9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9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9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5" name="Google Shape;555;p9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9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57" name="Google Shape;557;p9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8" name="Google Shape;558;p9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9" name="Google Shape;559;p9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2" name="Google Shape;562;p9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3" name="Google Shape;563;p9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9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9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0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8" name="Google Shape;568;p10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9" name="Google Shape;569;p10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0" name="Google Shape;570;p10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10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8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48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p48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1"/>
          <p:cNvSpPr txBox="1"/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4" name="Google Shape;584;p8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85" name="Google Shape;585;p81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81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p81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48313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3"/>
          <p:cNvSpPr txBox="1"/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p63"/>
          <p:cNvSpPr txBox="1"/>
          <p:nvPr>
            <p:ph idx="1" type="body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indent="-3111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indent="-3111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indent="-3111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indent="-3111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indent="-3111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/>
        </p:txBody>
      </p:sp>
      <p:sp>
        <p:nvSpPr>
          <p:cNvPr id="121" name="Google Shape;121;p63"/>
          <p:cNvSpPr/>
          <p:nvPr/>
        </p:nvSpPr>
        <p:spPr>
          <a:xfrm rot="198679">
            <a:off x="8282867" y="7158535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3"/>
          <p:cNvSpPr/>
          <p:nvPr/>
        </p:nvSpPr>
        <p:spPr>
          <a:xfrm rot="-4032455">
            <a:off x="3815188" y="93151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63"/>
          <p:cNvSpPr/>
          <p:nvPr/>
        </p:nvSpPr>
        <p:spPr>
          <a:xfrm rot="5400000">
            <a:off x="822711" y="620466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3"/>
          <p:cNvSpPr/>
          <p:nvPr/>
        </p:nvSpPr>
        <p:spPr>
          <a:xfrm rot="5400000">
            <a:off x="1061335" y="870007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3"/>
          <p:cNvSpPr/>
          <p:nvPr/>
        </p:nvSpPr>
        <p:spPr>
          <a:xfrm rot="5400000">
            <a:off x="14029424" y="13097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3"/>
          <p:cNvSpPr/>
          <p:nvPr/>
        </p:nvSpPr>
        <p:spPr>
          <a:xfrm rot="684224">
            <a:off x="8826999" y="336433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63"/>
          <p:cNvSpPr/>
          <p:nvPr/>
        </p:nvSpPr>
        <p:spPr>
          <a:xfrm rot="5400000">
            <a:off x="6354037" y="9208415"/>
            <a:ext cx="3858" cy="7822"/>
          </a:xfrm>
          <a:custGeom>
            <a:rect b="b" l="l" r="r" t="t"/>
            <a:pathLst>
              <a:path extrusionOk="0" h="73" w="36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63"/>
          <p:cNvSpPr/>
          <p:nvPr/>
        </p:nvSpPr>
        <p:spPr>
          <a:xfrm rot="1747020">
            <a:off x="974997" y="25646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63"/>
          <p:cNvSpPr/>
          <p:nvPr/>
        </p:nvSpPr>
        <p:spPr>
          <a:xfrm>
            <a:off x="5368823" y="6931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82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1" name="Google Shape;591;p82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82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p82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3"/>
          <p:cNvSpPr txBox="1"/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" name="Google Shape;596;p83"/>
          <p:cNvSpPr txBox="1"/>
          <p:nvPr>
            <p:ph idx="1" type="body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97" name="Google Shape;597;p83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83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83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84"/>
          <p:cNvSpPr txBox="1"/>
          <p:nvPr>
            <p:ph idx="1" type="body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03" name="Google Shape;603;p84"/>
          <p:cNvSpPr txBox="1"/>
          <p:nvPr>
            <p:ph idx="2" type="body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04" name="Google Shape;604;p84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5" name="Google Shape;605;p84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6" name="Google Shape;606;p84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9" name="Google Shape;609;p8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0" name="Google Shape;610;p85"/>
          <p:cNvSpPr txBox="1"/>
          <p:nvPr>
            <p:ph idx="2" type="body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11" name="Google Shape;611;p85"/>
          <p:cNvSpPr txBox="1"/>
          <p:nvPr>
            <p:ph idx="3" type="body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2" name="Google Shape;612;p85"/>
          <p:cNvSpPr txBox="1"/>
          <p:nvPr>
            <p:ph idx="4" type="body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13" name="Google Shape;613;p85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4" name="Google Shape;614;p85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p85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86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9" name="Google Shape;619;p86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86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87"/>
          <p:cNvSpPr txBox="1"/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3" name="Google Shape;623;p87"/>
          <p:cNvSpPr txBox="1"/>
          <p:nvPr>
            <p:ph idx="1" type="body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4" name="Google Shape;624;p87"/>
          <p:cNvSpPr txBox="1"/>
          <p:nvPr>
            <p:ph idx="2" type="body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5" name="Google Shape;625;p87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87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87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8"/>
          <p:cNvSpPr txBox="1"/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0" name="Google Shape;630;p88"/>
          <p:cNvSpPr/>
          <p:nvPr>
            <p:ph idx="2" type="pic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88"/>
          <p:cNvSpPr txBox="1"/>
          <p:nvPr>
            <p:ph idx="1" type="body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2" name="Google Shape;632;p88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3" name="Google Shape;633;p88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4" name="Google Shape;634;p88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7" name="Google Shape;637;p89"/>
          <p:cNvSpPr txBox="1"/>
          <p:nvPr>
            <p:ph idx="1" type="body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8" name="Google Shape;638;p89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9" name="Google Shape;639;p89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89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0"/>
          <p:cNvSpPr txBox="1"/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3" name="Google Shape;643;p90"/>
          <p:cNvSpPr txBox="1"/>
          <p:nvPr>
            <p:ph idx="1" type="body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4" name="Google Shape;644;p90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5" name="Google Shape;645;p90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6" name="Google Shape;646;p90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">
  <p:cSld name="Table of contents 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4"/>
          <p:cNvSpPr txBox="1"/>
          <p:nvPr>
            <p:ph type="title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33" name="Google Shape;133;p64"/>
          <p:cNvSpPr txBox="1"/>
          <p:nvPr>
            <p:ph idx="2" type="title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34" name="Google Shape;134;p64"/>
          <p:cNvSpPr txBox="1"/>
          <p:nvPr>
            <p:ph idx="3" type="title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35" name="Google Shape;135;p64"/>
          <p:cNvSpPr txBox="1"/>
          <p:nvPr>
            <p:ph idx="4" type="title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36" name="Google Shape;136;p64"/>
          <p:cNvSpPr/>
          <p:nvPr/>
        </p:nvSpPr>
        <p:spPr>
          <a:xfrm>
            <a:off x="2479438" y="5401781"/>
            <a:ext cx="6088" cy="50"/>
          </a:xfrm>
          <a:custGeom>
            <a:rect b="b" l="l" r="r" t="t"/>
            <a:pathLst>
              <a:path extrusionOk="0" h="1" w="101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4"/>
          <p:cNvSpPr txBox="1"/>
          <p:nvPr>
            <p:ph idx="5" type="ctrTitle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38" name="Google Shape;138;p64"/>
          <p:cNvSpPr txBox="1"/>
          <p:nvPr>
            <p:ph idx="1" type="subTitle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64"/>
          <p:cNvSpPr txBox="1"/>
          <p:nvPr>
            <p:ph idx="6" type="ctrTitle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0" name="Google Shape;140;p64"/>
          <p:cNvSpPr txBox="1"/>
          <p:nvPr>
            <p:ph idx="7" type="subTitle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64"/>
          <p:cNvSpPr txBox="1"/>
          <p:nvPr>
            <p:ph idx="8" type="ctrTitle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2" name="Google Shape;142;p64"/>
          <p:cNvSpPr txBox="1"/>
          <p:nvPr>
            <p:ph idx="9" type="subTitle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64"/>
          <p:cNvSpPr txBox="1"/>
          <p:nvPr>
            <p:ph idx="13" type="ctrTitle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4" name="Google Shape;144;p64"/>
          <p:cNvSpPr txBox="1"/>
          <p:nvPr>
            <p:ph idx="14" type="subTitle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64"/>
          <p:cNvSpPr txBox="1"/>
          <p:nvPr>
            <p:ph idx="15" type="title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46" name="Google Shape;146;p64"/>
          <p:cNvSpPr txBox="1"/>
          <p:nvPr>
            <p:ph idx="16" type="ctrTitle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7" name="Google Shape;147;p64"/>
          <p:cNvSpPr txBox="1"/>
          <p:nvPr>
            <p:ph idx="17" type="subTitle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64"/>
          <p:cNvSpPr/>
          <p:nvPr/>
        </p:nvSpPr>
        <p:spPr>
          <a:xfrm>
            <a:off x="1061769" y="1309186"/>
            <a:ext cx="186354" cy="261904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4"/>
          <p:cNvSpPr/>
          <p:nvPr/>
        </p:nvSpPr>
        <p:spPr>
          <a:xfrm rot="4190688">
            <a:off x="11899031" y="2142594"/>
            <a:ext cx="311414" cy="13920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4"/>
          <p:cNvSpPr/>
          <p:nvPr/>
        </p:nvSpPr>
        <p:spPr>
          <a:xfrm rot="6592150">
            <a:off x="17242384" y="3875213"/>
            <a:ext cx="190212" cy="14820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4"/>
          <p:cNvSpPr/>
          <p:nvPr/>
        </p:nvSpPr>
        <p:spPr>
          <a:xfrm rot="3575296">
            <a:off x="2950087" y="1249362"/>
            <a:ext cx="315274" cy="225792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4"/>
          <p:cNvSpPr/>
          <p:nvPr/>
        </p:nvSpPr>
        <p:spPr>
          <a:xfrm rot="3913652">
            <a:off x="7169676" y="1454500"/>
            <a:ext cx="208112" cy="157424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4"/>
          <p:cNvSpPr/>
          <p:nvPr/>
        </p:nvSpPr>
        <p:spPr>
          <a:xfrm>
            <a:off x="10726271" y="9157462"/>
            <a:ext cx="171030" cy="343240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4"/>
          <p:cNvSpPr/>
          <p:nvPr/>
        </p:nvSpPr>
        <p:spPr>
          <a:xfrm>
            <a:off x="13317144" y="9422764"/>
            <a:ext cx="195356" cy="28194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4"/>
          <p:cNvSpPr/>
          <p:nvPr/>
        </p:nvSpPr>
        <p:spPr>
          <a:xfrm>
            <a:off x="16848005" y="849969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4"/>
          <p:cNvSpPr/>
          <p:nvPr/>
        </p:nvSpPr>
        <p:spPr>
          <a:xfrm>
            <a:off x="2369223" y="84221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4"/>
          <p:cNvSpPr/>
          <p:nvPr/>
        </p:nvSpPr>
        <p:spPr>
          <a:xfrm>
            <a:off x="16043823" y="13113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4"/>
          <p:cNvSpPr/>
          <p:nvPr/>
        </p:nvSpPr>
        <p:spPr>
          <a:xfrm>
            <a:off x="11576793" y="644800"/>
            <a:ext cx="372082" cy="412824"/>
          </a:xfrm>
          <a:custGeom>
            <a:rect b="b" l="l" r="r" t="t"/>
            <a:pathLst>
              <a:path extrusionOk="0" h="4823" w="4347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5"/>
          <p:cNvSpPr txBox="1"/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161" name="Google Shape;161;p65"/>
          <p:cNvSpPr txBox="1"/>
          <p:nvPr>
            <p:ph idx="1" type="subTitle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sp>
        <p:nvSpPr>
          <p:cNvPr id="162" name="Google Shape;162;p65"/>
          <p:cNvSpPr/>
          <p:nvPr/>
        </p:nvSpPr>
        <p:spPr>
          <a:xfrm rot="198679">
            <a:off x="2253017" y="66556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5"/>
          <p:cNvSpPr/>
          <p:nvPr/>
        </p:nvSpPr>
        <p:spPr>
          <a:xfrm rot="-4032399">
            <a:off x="11631947" y="149931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5"/>
          <p:cNvSpPr/>
          <p:nvPr/>
        </p:nvSpPr>
        <p:spPr>
          <a:xfrm rot="5400000">
            <a:off x="1358011" y="562611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5"/>
          <p:cNvSpPr/>
          <p:nvPr/>
        </p:nvSpPr>
        <p:spPr>
          <a:xfrm rot="5400000">
            <a:off x="1596635" y="812152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5"/>
          <p:cNvSpPr/>
          <p:nvPr/>
        </p:nvSpPr>
        <p:spPr>
          <a:xfrm rot="5400000">
            <a:off x="16240574" y="21323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5"/>
          <p:cNvSpPr/>
          <p:nvPr/>
        </p:nvSpPr>
        <p:spPr>
          <a:xfrm rot="684224">
            <a:off x="11211999" y="8441765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5"/>
          <p:cNvSpPr/>
          <p:nvPr/>
        </p:nvSpPr>
        <p:spPr>
          <a:xfrm rot="1747020">
            <a:off x="6308547" y="9390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5"/>
          <p:cNvSpPr/>
          <p:nvPr/>
        </p:nvSpPr>
        <p:spPr>
          <a:xfrm rot="-4032455">
            <a:off x="17328188" y="609488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5"/>
          <p:cNvSpPr/>
          <p:nvPr/>
        </p:nvSpPr>
        <p:spPr>
          <a:xfrm>
            <a:off x="863700" y="281643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5"/>
          <p:cNvSpPr/>
          <p:nvPr/>
        </p:nvSpPr>
        <p:spPr>
          <a:xfrm>
            <a:off x="13509323" y="920699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5"/>
          <p:cNvSpPr/>
          <p:nvPr/>
        </p:nvSpPr>
        <p:spPr>
          <a:xfrm rot="198691">
            <a:off x="15930417" y="60335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6"/>
          <p:cNvSpPr txBox="1"/>
          <p:nvPr>
            <p:ph idx="1" type="subTitle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66"/>
          <p:cNvSpPr txBox="1"/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78" name="Google Shape;178;p66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179" name="Google Shape;179;p66"/>
            <p:cNvSpPr/>
            <p:nvPr/>
          </p:nvSpPr>
          <p:spPr>
            <a:xfrm>
              <a:off x="2305325" y="2562950"/>
              <a:ext cx="55400" cy="43625"/>
            </a:xfrm>
            <a:custGeom>
              <a:rect b="b" l="l" r="r" t="t"/>
              <a:pathLst>
                <a:path extrusionOk="0" h="1745" w="2216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6"/>
            <p:cNvSpPr/>
            <p:nvPr/>
          </p:nvSpPr>
          <p:spPr>
            <a:xfrm>
              <a:off x="2644375" y="2694400"/>
              <a:ext cx="38700" cy="36650"/>
            </a:xfrm>
            <a:custGeom>
              <a:rect b="b" l="l" r="r" t="t"/>
              <a:pathLst>
                <a:path extrusionOk="0" h="1466" w="1548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6"/>
            <p:cNvSpPr/>
            <p:nvPr/>
          </p:nvSpPr>
          <p:spPr>
            <a:xfrm>
              <a:off x="2225275" y="2904800"/>
              <a:ext cx="59550" cy="59675"/>
            </a:xfrm>
            <a:custGeom>
              <a:rect b="b" l="l" r="r" t="t"/>
              <a:pathLst>
                <a:path extrusionOk="0" h="2387" w="2382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6"/>
            <p:cNvSpPr/>
            <p:nvPr/>
          </p:nvSpPr>
          <p:spPr>
            <a:xfrm>
              <a:off x="2386000" y="2296450"/>
              <a:ext cx="63125" cy="46250"/>
            </a:xfrm>
            <a:custGeom>
              <a:rect b="b" l="l" r="r" t="t"/>
              <a:pathLst>
                <a:path extrusionOk="0" h="1850" w="2525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6"/>
            <p:cNvSpPr/>
            <p:nvPr/>
          </p:nvSpPr>
          <p:spPr>
            <a:xfrm>
              <a:off x="2428875" y="2723975"/>
              <a:ext cx="45550" cy="58200"/>
            </a:xfrm>
            <a:custGeom>
              <a:rect b="b" l="l" r="r" t="t"/>
              <a:pathLst>
                <a:path extrusionOk="0" h="2328" w="1822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6"/>
            <p:cNvSpPr/>
            <p:nvPr/>
          </p:nvSpPr>
          <p:spPr>
            <a:xfrm>
              <a:off x="2415775" y="3583900"/>
              <a:ext cx="53600" cy="48425"/>
            </a:xfrm>
            <a:custGeom>
              <a:rect b="b" l="l" r="r" t="t"/>
              <a:pathLst>
                <a:path extrusionOk="0" h="1937" w="2144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6"/>
            <p:cNvSpPr/>
            <p:nvPr/>
          </p:nvSpPr>
          <p:spPr>
            <a:xfrm>
              <a:off x="2231825" y="2084325"/>
              <a:ext cx="45250" cy="44525"/>
            </a:xfrm>
            <a:custGeom>
              <a:rect b="b" l="l" r="r" t="t"/>
              <a:pathLst>
                <a:path extrusionOk="0" h="1781" w="181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6" name="Google Shape;186;p66"/>
          <p:cNvSpPr/>
          <p:nvPr/>
        </p:nvSpPr>
        <p:spPr>
          <a:xfrm rot="2871884">
            <a:off x="1241795" y="71377"/>
            <a:ext cx="186354" cy="261902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66"/>
          <p:cNvSpPr/>
          <p:nvPr/>
        </p:nvSpPr>
        <p:spPr>
          <a:xfrm rot="2871884">
            <a:off x="420472" y="2962580"/>
            <a:ext cx="190212" cy="14820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6"/>
          <p:cNvSpPr/>
          <p:nvPr/>
        </p:nvSpPr>
        <p:spPr>
          <a:xfrm rot="2871790">
            <a:off x="1282362" y="3998281"/>
            <a:ext cx="315268" cy="225790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6"/>
          <p:cNvSpPr/>
          <p:nvPr/>
        </p:nvSpPr>
        <p:spPr>
          <a:xfrm rot="2871884">
            <a:off x="1790642" y="881036"/>
            <a:ext cx="208108" cy="15742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6"/>
          <p:cNvSpPr/>
          <p:nvPr/>
        </p:nvSpPr>
        <p:spPr>
          <a:xfrm rot="2871884">
            <a:off x="3126891" y="462355"/>
            <a:ext cx="171030" cy="34323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6"/>
          <p:cNvSpPr/>
          <p:nvPr/>
        </p:nvSpPr>
        <p:spPr>
          <a:xfrm rot="-4499962">
            <a:off x="10018385" y="8758062"/>
            <a:ext cx="244606" cy="192616"/>
          </a:xfrm>
          <a:custGeom>
            <a:rect b="b" l="l" r="r" t="t"/>
            <a:pathLst>
              <a:path extrusionOk="0" h="1745" w="2216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6"/>
          <p:cNvSpPr/>
          <p:nvPr/>
        </p:nvSpPr>
        <p:spPr>
          <a:xfrm rot="-4499962">
            <a:off x="10978911" y="7509326"/>
            <a:ext cx="170870" cy="161820"/>
          </a:xfrm>
          <a:custGeom>
            <a:rect b="b" l="l" r="r" t="t"/>
            <a:pathLst>
              <a:path extrusionOk="0" h="1466" w="1548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6"/>
          <p:cNvSpPr/>
          <p:nvPr/>
        </p:nvSpPr>
        <p:spPr>
          <a:xfrm rot="-4499962">
            <a:off x="7387919" y="77526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6"/>
          <p:cNvSpPr/>
          <p:nvPr/>
        </p:nvSpPr>
        <p:spPr>
          <a:xfrm rot="-4499962">
            <a:off x="10893508" y="8412322"/>
            <a:ext cx="201116" cy="256968"/>
          </a:xfrm>
          <a:custGeom>
            <a:rect b="b" l="l" r="r" t="t"/>
            <a:pathLst>
              <a:path extrusionOk="0" h="2328" w="1822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66"/>
          <p:cNvSpPr/>
          <p:nvPr/>
        </p:nvSpPr>
        <p:spPr>
          <a:xfrm rot="-4499962">
            <a:off x="7911677" y="8544731"/>
            <a:ext cx="199790" cy="196590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66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197" name="Google Shape;197;p66"/>
            <p:cNvSpPr/>
            <p:nvPr/>
          </p:nvSpPr>
          <p:spPr>
            <a:xfrm>
              <a:off x="3564996" y="416208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6"/>
            <p:cNvSpPr/>
            <p:nvPr/>
          </p:nvSpPr>
          <p:spPr>
            <a:xfrm>
              <a:off x="3694447" y="461546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66"/>
          <p:cNvSpPr/>
          <p:nvPr/>
        </p:nvSpPr>
        <p:spPr>
          <a:xfrm rot="2871790">
            <a:off x="1628872" y="5073901"/>
            <a:ext cx="311412" cy="139202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1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4294855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7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7"/>
          <p:cNvSpPr txBox="1"/>
          <p:nvPr>
            <p:ph idx="1" type="body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4" name="Google Shape;274;p3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7" name="Google Shape;277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9" name="Google Shape;349;p41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41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41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41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4" name="Google Shape;424;p4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5" name="Google Shape;425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6" name="Google Shape;426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7" name="Google Shape;427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99" name="Google Shape;499;p4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0" name="Google Shape;500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1" name="Google Shape;501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2" name="Google Shape;502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4" name="Google Shape;574;p47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5" name="Google Shape;575;p47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6" name="Google Shape;576;p47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7" name="Google Shape;577;p47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Relationship Id="rId6" Type="http://schemas.openxmlformats.org/officeDocument/2006/relationships/image" Target="../media/image9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5" Type="http://schemas.openxmlformats.org/officeDocument/2006/relationships/image" Target="../media/image55.png"/><Relationship Id="rId6" Type="http://schemas.openxmlformats.org/officeDocument/2006/relationships/image" Target="../media/image5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Relationship Id="rId6" Type="http://schemas.openxmlformats.org/officeDocument/2006/relationships/image" Target="../media/image7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Relationship Id="rId4" Type="http://schemas.openxmlformats.org/officeDocument/2006/relationships/image" Target="../media/image61.png"/><Relationship Id="rId5" Type="http://schemas.openxmlformats.org/officeDocument/2006/relationships/image" Target="../media/image56.png"/><Relationship Id="rId6" Type="http://schemas.openxmlformats.org/officeDocument/2006/relationships/image" Target="../media/image6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png"/><Relationship Id="rId4" Type="http://schemas.openxmlformats.org/officeDocument/2006/relationships/image" Target="../media/image58.png"/><Relationship Id="rId5" Type="http://schemas.openxmlformats.org/officeDocument/2006/relationships/image" Target="../media/image57.png"/><Relationship Id="rId6" Type="http://schemas.openxmlformats.org/officeDocument/2006/relationships/image" Target="../media/image69.png"/><Relationship Id="rId7" Type="http://schemas.openxmlformats.org/officeDocument/2006/relationships/image" Target="../media/image63.png"/><Relationship Id="rId8" Type="http://schemas.openxmlformats.org/officeDocument/2006/relationships/image" Target="../media/image6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png"/><Relationship Id="rId4" Type="http://schemas.openxmlformats.org/officeDocument/2006/relationships/image" Target="../media/image6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0.png"/><Relationship Id="rId4" Type="http://schemas.openxmlformats.org/officeDocument/2006/relationships/image" Target="../media/image58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Relationship Id="rId5" Type="http://schemas.openxmlformats.org/officeDocument/2006/relationships/image" Target="../media/image25.png"/><Relationship Id="rId6" Type="http://schemas.openxmlformats.org/officeDocument/2006/relationships/image" Target="../media/image30.png"/><Relationship Id="rId7" Type="http://schemas.openxmlformats.org/officeDocument/2006/relationships/image" Target="../media/image22.jpg"/><Relationship Id="rId8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png"/><Relationship Id="rId4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0.png"/><Relationship Id="rId4" Type="http://schemas.openxmlformats.org/officeDocument/2006/relationships/image" Target="../media/image6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3.png"/><Relationship Id="rId5" Type="http://schemas.openxmlformats.org/officeDocument/2006/relationships/image" Target="../media/image76.png"/><Relationship Id="rId6" Type="http://schemas.openxmlformats.org/officeDocument/2006/relationships/image" Target="../media/image81.png"/><Relationship Id="rId7" Type="http://schemas.openxmlformats.org/officeDocument/2006/relationships/image" Target="../media/image78.png"/><Relationship Id="rId8" Type="http://schemas.openxmlformats.org/officeDocument/2006/relationships/image" Target="../media/image8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Relationship Id="rId4" Type="http://schemas.openxmlformats.org/officeDocument/2006/relationships/image" Target="../media/image93.png"/><Relationship Id="rId5" Type="http://schemas.openxmlformats.org/officeDocument/2006/relationships/image" Target="../media/image1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85.png"/><Relationship Id="rId5" Type="http://schemas.openxmlformats.org/officeDocument/2006/relationships/image" Target="../media/image1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Relationship Id="rId4" Type="http://schemas.openxmlformats.org/officeDocument/2006/relationships/image" Target="../media/image19.png"/><Relationship Id="rId5" Type="http://schemas.openxmlformats.org/officeDocument/2006/relationships/image" Target="../media/image8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Relationship Id="rId4" Type="http://schemas.openxmlformats.org/officeDocument/2006/relationships/image" Target="../media/image19.png"/><Relationship Id="rId5" Type="http://schemas.openxmlformats.org/officeDocument/2006/relationships/image" Target="../media/image8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Relationship Id="rId4" Type="http://schemas.openxmlformats.org/officeDocument/2006/relationships/image" Target="../media/image91.png"/><Relationship Id="rId5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jp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44.png"/><Relationship Id="rId7" Type="http://schemas.openxmlformats.org/officeDocument/2006/relationships/image" Target="../media/image38.png"/><Relationship Id="rId8" Type="http://schemas.openxmlformats.org/officeDocument/2006/relationships/image" Target="../media/image4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44.png"/><Relationship Id="rId7" Type="http://schemas.openxmlformats.org/officeDocument/2006/relationships/image" Target="../media/image38.png"/><Relationship Id="rId8" Type="http://schemas.openxmlformats.org/officeDocument/2006/relationships/image" Target="../media/image4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Relationship Id="rId6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2" y="31333"/>
            <a:ext cx="18286488" cy="1027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13160" y="481945"/>
            <a:ext cx="2300720" cy="148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966" y="21339"/>
            <a:ext cx="18250068" cy="1026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894FF"/>
        </a:solid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10"/>
          <p:cNvPicPr preferRelativeResize="0"/>
          <p:nvPr/>
        </p:nvPicPr>
        <p:blipFill rotWithShape="1">
          <a:blip r:embed="rId3">
            <a:alphaModFix amt="64000"/>
          </a:blip>
          <a:srcRect b="0" l="0" r="0" t="0"/>
          <a:stretch/>
        </p:blipFill>
        <p:spPr>
          <a:xfrm>
            <a:off x="-1402135" y="-60579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0"/>
          <p:cNvSpPr/>
          <p:nvPr/>
        </p:nvSpPr>
        <p:spPr>
          <a:xfrm>
            <a:off x="50473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71566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92658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113751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10"/>
          <p:cNvSpPr txBox="1"/>
          <p:nvPr/>
        </p:nvSpPr>
        <p:spPr>
          <a:xfrm>
            <a:off x="54405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787" name="Google Shape;787;p10"/>
          <p:cNvSpPr txBox="1"/>
          <p:nvPr/>
        </p:nvSpPr>
        <p:spPr>
          <a:xfrm>
            <a:off x="75498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</p:txBody>
      </p:sp>
      <p:sp>
        <p:nvSpPr>
          <p:cNvPr id="788" name="Google Shape;788;p10"/>
          <p:cNvSpPr txBox="1"/>
          <p:nvPr/>
        </p:nvSpPr>
        <p:spPr>
          <a:xfrm>
            <a:off x="96590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789" name="Google Shape;789;p10"/>
          <p:cNvSpPr txBox="1"/>
          <p:nvPr/>
        </p:nvSpPr>
        <p:spPr>
          <a:xfrm>
            <a:off x="117683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grpSp>
        <p:nvGrpSpPr>
          <p:cNvPr id="790" name="Google Shape;790;p10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791" name="Google Shape;791;p10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10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793" name="Google Shape;793;p10"/>
          <p:cNvGrpSpPr/>
          <p:nvPr/>
        </p:nvGrpSpPr>
        <p:grpSpPr>
          <a:xfrm>
            <a:off x="10471548" y="1519336"/>
            <a:ext cx="2856261" cy="1848624"/>
            <a:chOff x="1" y="-3502287"/>
            <a:chExt cx="3808348" cy="2464833"/>
          </a:xfrm>
        </p:grpSpPr>
        <p:sp>
          <p:nvSpPr>
            <p:cNvPr id="794" name="Google Shape;794;p10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10"/>
            <p:cNvSpPr txBox="1"/>
            <p:nvPr/>
          </p:nvSpPr>
          <p:spPr>
            <a:xfrm rot="245089">
              <a:off x="366703" y="-3394952"/>
              <a:ext cx="3088230" cy="20922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pic>
        <p:nvPicPr>
          <p:cNvPr id="796" name="Google Shape;79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10"/>
          <p:cNvSpPr/>
          <p:nvPr/>
        </p:nvSpPr>
        <p:spPr>
          <a:xfrm>
            <a:off x="2590800" y="9626150"/>
            <a:ext cx="13991100" cy="6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4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Hint</a:t>
            </a:r>
            <a:r>
              <a:rPr b="1" i="1"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i="1"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is a part of your </a:t>
            </a:r>
            <a:r>
              <a:rPr i="1"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body.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14:window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894FF"/>
        </a:solidFill>
      </p:bgPr>
    </p:bg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11"/>
          <p:cNvPicPr preferRelativeResize="0"/>
          <p:nvPr/>
        </p:nvPicPr>
        <p:blipFill rotWithShape="1">
          <a:blip r:embed="rId3">
            <a:alphaModFix amt="64000"/>
          </a:blip>
          <a:srcRect b="0" l="0" r="0" t="0"/>
          <a:stretch/>
        </p:blipFill>
        <p:spPr>
          <a:xfrm>
            <a:off x="-2424050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1"/>
          <p:cNvSpPr/>
          <p:nvPr/>
        </p:nvSpPr>
        <p:spPr>
          <a:xfrm>
            <a:off x="50473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11"/>
          <p:cNvSpPr/>
          <p:nvPr/>
        </p:nvSpPr>
        <p:spPr>
          <a:xfrm>
            <a:off x="71566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11"/>
          <p:cNvSpPr/>
          <p:nvPr/>
        </p:nvSpPr>
        <p:spPr>
          <a:xfrm>
            <a:off x="92658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11"/>
          <p:cNvSpPr/>
          <p:nvPr/>
        </p:nvSpPr>
        <p:spPr>
          <a:xfrm>
            <a:off x="113751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11"/>
          <p:cNvSpPr txBox="1"/>
          <p:nvPr/>
        </p:nvSpPr>
        <p:spPr>
          <a:xfrm>
            <a:off x="54405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</p:txBody>
      </p:sp>
      <p:sp>
        <p:nvSpPr>
          <p:cNvPr id="809" name="Google Shape;809;p11"/>
          <p:cNvSpPr txBox="1"/>
          <p:nvPr/>
        </p:nvSpPr>
        <p:spPr>
          <a:xfrm>
            <a:off x="75498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810" name="Google Shape;810;p11"/>
          <p:cNvSpPr txBox="1"/>
          <p:nvPr/>
        </p:nvSpPr>
        <p:spPr>
          <a:xfrm>
            <a:off x="96590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811" name="Google Shape;811;p11"/>
          <p:cNvSpPr txBox="1"/>
          <p:nvPr/>
        </p:nvSpPr>
        <p:spPr>
          <a:xfrm>
            <a:off x="117683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grpSp>
        <p:nvGrpSpPr>
          <p:cNvPr id="812" name="Google Shape;812;p11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13" name="Google Shape;813;p11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11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15" name="Google Shape;815;p11"/>
          <p:cNvGrpSpPr/>
          <p:nvPr/>
        </p:nvGrpSpPr>
        <p:grpSpPr>
          <a:xfrm>
            <a:off x="10471548" y="1503169"/>
            <a:ext cx="2856261" cy="1864791"/>
            <a:chOff x="1" y="-3523843"/>
            <a:chExt cx="3808348" cy="2486389"/>
          </a:xfrm>
        </p:grpSpPr>
        <p:sp>
          <p:nvSpPr>
            <p:cNvPr id="816" name="Google Shape;816;p11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11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pic>
        <p:nvPicPr>
          <p:cNvPr id="818" name="Google Shape;81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11"/>
          <p:cNvPicPr preferRelativeResize="0"/>
          <p:nvPr/>
        </p:nvPicPr>
        <p:blipFill rotWithShape="1">
          <a:blip r:embed="rId6">
            <a:alphaModFix/>
          </a:blip>
          <a:srcRect b="0" l="12630" r="11579" t="15008"/>
          <a:stretch/>
        </p:blipFill>
        <p:spPr>
          <a:xfrm>
            <a:off x="6705600" y="3467100"/>
            <a:ext cx="4596460" cy="3835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894FF"/>
        </a:solidFill>
      </p:bgPr>
    </p:bg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12"/>
          <p:cNvPicPr preferRelativeResize="0"/>
          <p:nvPr/>
        </p:nvPicPr>
        <p:blipFill rotWithShape="1">
          <a:blip r:embed="rId3">
            <a:alphaModFix amt="64000"/>
          </a:blip>
          <a:srcRect b="0" l="0" r="0" t="0"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2"/>
          <p:cNvSpPr/>
          <p:nvPr/>
        </p:nvSpPr>
        <p:spPr>
          <a:xfrm>
            <a:off x="62665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12"/>
          <p:cNvSpPr/>
          <p:nvPr/>
        </p:nvSpPr>
        <p:spPr>
          <a:xfrm>
            <a:off x="83758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12"/>
          <p:cNvSpPr/>
          <p:nvPr/>
        </p:nvSpPr>
        <p:spPr>
          <a:xfrm>
            <a:off x="104850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12"/>
          <p:cNvSpPr/>
          <p:nvPr/>
        </p:nvSpPr>
        <p:spPr>
          <a:xfrm>
            <a:off x="125943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12"/>
          <p:cNvSpPr txBox="1"/>
          <p:nvPr/>
        </p:nvSpPr>
        <p:spPr>
          <a:xfrm>
            <a:off x="66597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/>
          </a:p>
        </p:txBody>
      </p:sp>
      <p:sp>
        <p:nvSpPr>
          <p:cNvPr id="831" name="Google Shape;831;p12"/>
          <p:cNvSpPr txBox="1"/>
          <p:nvPr/>
        </p:nvSpPr>
        <p:spPr>
          <a:xfrm>
            <a:off x="87690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/>
          </a:p>
        </p:txBody>
      </p:sp>
      <p:sp>
        <p:nvSpPr>
          <p:cNvPr id="832" name="Google Shape;832;p12"/>
          <p:cNvSpPr txBox="1"/>
          <p:nvPr/>
        </p:nvSpPr>
        <p:spPr>
          <a:xfrm>
            <a:off x="108782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sp>
        <p:nvSpPr>
          <p:cNvPr id="833" name="Google Shape;833;p12"/>
          <p:cNvSpPr txBox="1"/>
          <p:nvPr/>
        </p:nvSpPr>
        <p:spPr>
          <a:xfrm>
            <a:off x="129875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grpSp>
        <p:nvGrpSpPr>
          <p:cNvPr id="834" name="Google Shape;834;p12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35" name="Google Shape;835;p12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12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37" name="Google Shape;837;p12"/>
          <p:cNvGrpSpPr/>
          <p:nvPr/>
        </p:nvGrpSpPr>
        <p:grpSpPr>
          <a:xfrm>
            <a:off x="10477834" y="1519899"/>
            <a:ext cx="3634852" cy="1943994"/>
            <a:chOff x="0" y="-3501538"/>
            <a:chExt cx="5599445" cy="2591994"/>
          </a:xfrm>
        </p:grpSpPr>
        <p:sp>
          <p:nvSpPr>
            <p:cNvPr id="838" name="Google Shape;838;p12"/>
            <p:cNvSpPr/>
            <p:nvPr/>
          </p:nvSpPr>
          <p:spPr>
            <a:xfrm rot="245089">
              <a:off x="62321" y="-3047072"/>
              <a:ext cx="5474804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12"/>
            <p:cNvSpPr txBox="1"/>
            <p:nvPr/>
          </p:nvSpPr>
          <p:spPr>
            <a:xfrm rot="245089">
              <a:off x="364622" y="-3335866"/>
              <a:ext cx="4726158" cy="20921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840" name="Google Shape;840;p12"/>
          <p:cNvSpPr/>
          <p:nvPr/>
        </p:nvSpPr>
        <p:spPr>
          <a:xfrm>
            <a:off x="41910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12"/>
          <p:cNvSpPr txBox="1"/>
          <p:nvPr/>
        </p:nvSpPr>
        <p:spPr>
          <a:xfrm>
            <a:off x="4584209" y="753274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pic>
        <p:nvPicPr>
          <p:cNvPr id="842" name="Google Shape;84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12"/>
          <p:cNvSpPr/>
          <p:nvPr/>
        </p:nvSpPr>
        <p:spPr>
          <a:xfrm>
            <a:off x="3861576" y="9644324"/>
            <a:ext cx="11044815" cy="64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4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Hint</a:t>
            </a:r>
            <a:r>
              <a:rPr b="1" i="1"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i="1"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is a number.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14:window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894FF"/>
        </a:solidFill>
      </p:bgPr>
    </p:bg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13"/>
          <p:cNvPicPr preferRelativeResize="0"/>
          <p:nvPr/>
        </p:nvPicPr>
        <p:blipFill rotWithShape="1">
          <a:blip r:embed="rId3">
            <a:alphaModFix amt="64000"/>
          </a:blip>
          <a:srcRect b="0" l="0" r="0" t="0"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3"/>
          <p:cNvSpPr/>
          <p:nvPr/>
        </p:nvSpPr>
        <p:spPr>
          <a:xfrm>
            <a:off x="62665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13"/>
          <p:cNvSpPr/>
          <p:nvPr/>
        </p:nvSpPr>
        <p:spPr>
          <a:xfrm>
            <a:off x="83758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13"/>
          <p:cNvSpPr/>
          <p:nvPr/>
        </p:nvSpPr>
        <p:spPr>
          <a:xfrm>
            <a:off x="104850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13"/>
          <p:cNvSpPr/>
          <p:nvPr/>
        </p:nvSpPr>
        <p:spPr>
          <a:xfrm>
            <a:off x="125943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13"/>
          <p:cNvSpPr txBox="1"/>
          <p:nvPr/>
        </p:nvSpPr>
        <p:spPr>
          <a:xfrm>
            <a:off x="66597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855" name="Google Shape;855;p13"/>
          <p:cNvSpPr txBox="1"/>
          <p:nvPr/>
        </p:nvSpPr>
        <p:spPr>
          <a:xfrm>
            <a:off x="87690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sp>
        <p:nvSpPr>
          <p:cNvPr id="856" name="Google Shape;856;p13"/>
          <p:cNvSpPr txBox="1"/>
          <p:nvPr/>
        </p:nvSpPr>
        <p:spPr>
          <a:xfrm>
            <a:off x="108782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/>
          </a:p>
        </p:txBody>
      </p:sp>
      <p:sp>
        <p:nvSpPr>
          <p:cNvPr id="857" name="Google Shape;857;p13"/>
          <p:cNvSpPr txBox="1"/>
          <p:nvPr/>
        </p:nvSpPr>
        <p:spPr>
          <a:xfrm>
            <a:off x="129875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/>
          </a:p>
        </p:txBody>
      </p:sp>
      <p:grpSp>
        <p:nvGrpSpPr>
          <p:cNvPr id="858" name="Google Shape;858;p13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59" name="Google Shape;859;p13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13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61" name="Google Shape;861;p13"/>
          <p:cNvGrpSpPr/>
          <p:nvPr/>
        </p:nvGrpSpPr>
        <p:grpSpPr>
          <a:xfrm>
            <a:off x="10471667" y="1519434"/>
            <a:ext cx="3583667" cy="1901144"/>
            <a:chOff x="0" y="-3502156"/>
            <a:chExt cx="4790207" cy="2534859"/>
          </a:xfrm>
        </p:grpSpPr>
        <p:sp>
          <p:nvSpPr>
            <p:cNvPr id="862" name="Google Shape;862;p13"/>
            <p:cNvSpPr/>
            <p:nvPr/>
          </p:nvSpPr>
          <p:spPr>
            <a:xfrm rot="245089">
              <a:off x="63351" y="-3075931"/>
              <a:ext cx="4663505" cy="1945006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13"/>
            <p:cNvSpPr txBox="1"/>
            <p:nvPr/>
          </p:nvSpPr>
          <p:spPr>
            <a:xfrm rot="245089">
              <a:off x="365202" y="-3352700"/>
              <a:ext cx="4270864" cy="2092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864" name="Google Shape;864;p13"/>
          <p:cNvSpPr/>
          <p:nvPr/>
        </p:nvSpPr>
        <p:spPr>
          <a:xfrm>
            <a:off x="41910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13"/>
          <p:cNvSpPr txBox="1"/>
          <p:nvPr/>
        </p:nvSpPr>
        <p:spPr>
          <a:xfrm>
            <a:off x="4584209" y="753274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pic>
        <p:nvPicPr>
          <p:cNvPr id="866" name="Google Shape;866;p13"/>
          <p:cNvPicPr preferRelativeResize="0"/>
          <p:nvPr/>
        </p:nvPicPr>
        <p:blipFill rotWithShape="1">
          <a:blip r:embed="rId5">
            <a:alphaModFix/>
          </a:blip>
          <a:srcRect b="6185" l="18038" r="18607" t="0"/>
          <a:stretch/>
        </p:blipFill>
        <p:spPr>
          <a:xfrm>
            <a:off x="6873622" y="3419643"/>
            <a:ext cx="4430765" cy="385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894FF"/>
        </a:solidFill>
      </p:bgPr>
    </p:bg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14"/>
          <p:cNvPicPr preferRelativeResize="0"/>
          <p:nvPr/>
        </p:nvPicPr>
        <p:blipFill rotWithShape="1">
          <a:blip r:embed="rId3">
            <a:alphaModFix amt="64000"/>
          </a:blip>
          <a:srcRect b="0" l="0" r="0" t="0"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4"/>
          <p:cNvSpPr/>
          <p:nvPr/>
        </p:nvSpPr>
        <p:spPr>
          <a:xfrm>
            <a:off x="29899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14"/>
          <p:cNvSpPr/>
          <p:nvPr/>
        </p:nvSpPr>
        <p:spPr>
          <a:xfrm>
            <a:off x="50992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14"/>
          <p:cNvSpPr/>
          <p:nvPr/>
        </p:nvSpPr>
        <p:spPr>
          <a:xfrm>
            <a:off x="72084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14"/>
          <p:cNvSpPr/>
          <p:nvPr/>
        </p:nvSpPr>
        <p:spPr>
          <a:xfrm>
            <a:off x="93177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14"/>
          <p:cNvSpPr txBox="1"/>
          <p:nvPr/>
        </p:nvSpPr>
        <p:spPr>
          <a:xfrm>
            <a:off x="3383176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880" name="Google Shape;880;p14"/>
          <p:cNvSpPr txBox="1"/>
          <p:nvPr/>
        </p:nvSpPr>
        <p:spPr>
          <a:xfrm>
            <a:off x="5492425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881" name="Google Shape;881;p14"/>
          <p:cNvSpPr txBox="1"/>
          <p:nvPr/>
        </p:nvSpPr>
        <p:spPr>
          <a:xfrm>
            <a:off x="7601674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882" name="Google Shape;882;p14"/>
          <p:cNvSpPr txBox="1"/>
          <p:nvPr/>
        </p:nvSpPr>
        <p:spPr>
          <a:xfrm>
            <a:off x="9710922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grpSp>
        <p:nvGrpSpPr>
          <p:cNvPr id="883" name="Google Shape;883;p14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84" name="Google Shape;884;p14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14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86" name="Google Shape;886;p14"/>
          <p:cNvGrpSpPr/>
          <p:nvPr/>
        </p:nvGrpSpPr>
        <p:grpSpPr>
          <a:xfrm>
            <a:off x="9906000" y="1444921"/>
            <a:ext cx="4747593" cy="2044359"/>
            <a:chOff x="-754063" y="-3601506"/>
            <a:chExt cx="6330123" cy="2725813"/>
          </a:xfrm>
        </p:grpSpPr>
        <p:sp>
          <p:nvSpPr>
            <p:cNvPr id="887" name="Google Shape;887;p14"/>
            <p:cNvSpPr/>
            <p:nvPr/>
          </p:nvSpPr>
          <p:spPr>
            <a:xfrm rot="245089">
              <a:off x="63475" y="-3079452"/>
              <a:ext cx="4565710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14"/>
            <p:cNvSpPr txBox="1"/>
            <p:nvPr/>
          </p:nvSpPr>
          <p:spPr>
            <a:xfrm rot="245089">
              <a:off x="-680310" y="-3384213"/>
              <a:ext cx="6182618" cy="2291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889" name="Google Shape;889;p14"/>
          <p:cNvSpPr/>
          <p:nvPr/>
        </p:nvSpPr>
        <p:spPr>
          <a:xfrm>
            <a:off x="9144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14"/>
          <p:cNvSpPr txBox="1"/>
          <p:nvPr/>
        </p:nvSpPr>
        <p:spPr>
          <a:xfrm>
            <a:off x="1307609" y="753274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endParaRPr/>
          </a:p>
        </p:txBody>
      </p:sp>
      <p:pic>
        <p:nvPicPr>
          <p:cNvPr id="891" name="Google Shape;89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4"/>
          <p:cNvSpPr/>
          <p:nvPr/>
        </p:nvSpPr>
        <p:spPr>
          <a:xfrm>
            <a:off x="11530323" y="76568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p14"/>
          <p:cNvSpPr/>
          <p:nvPr/>
        </p:nvSpPr>
        <p:spPr>
          <a:xfrm>
            <a:off x="13639572" y="76568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14"/>
          <p:cNvSpPr txBox="1"/>
          <p:nvPr/>
        </p:nvSpPr>
        <p:spPr>
          <a:xfrm>
            <a:off x="11923532" y="76038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895" name="Google Shape;895;p14"/>
          <p:cNvSpPr txBox="1"/>
          <p:nvPr/>
        </p:nvSpPr>
        <p:spPr>
          <a:xfrm>
            <a:off x="14032780" y="76038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896" name="Google Shape;896;p14"/>
          <p:cNvSpPr/>
          <p:nvPr/>
        </p:nvSpPr>
        <p:spPr>
          <a:xfrm>
            <a:off x="15751858" y="763495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14"/>
          <p:cNvSpPr txBox="1"/>
          <p:nvPr/>
        </p:nvSpPr>
        <p:spPr>
          <a:xfrm>
            <a:off x="16145066" y="758190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898" name="Google Shape;898;p14"/>
          <p:cNvSpPr/>
          <p:nvPr/>
        </p:nvSpPr>
        <p:spPr>
          <a:xfrm>
            <a:off x="4972217" y="9644324"/>
            <a:ext cx="8394293" cy="64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4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Hint</a:t>
            </a:r>
            <a:r>
              <a:rPr b="1" i="1"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i="1"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is a hobby.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14:window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894FF"/>
        </a:solidFill>
      </p:bgPr>
    </p:bg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Google Shape;903;p15"/>
          <p:cNvPicPr preferRelativeResize="0"/>
          <p:nvPr/>
        </p:nvPicPr>
        <p:blipFill rotWithShape="1">
          <a:blip r:embed="rId3">
            <a:alphaModFix amt="64000"/>
          </a:blip>
          <a:srcRect b="0" l="0" r="0" t="0"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15"/>
          <p:cNvSpPr/>
          <p:nvPr/>
        </p:nvSpPr>
        <p:spPr>
          <a:xfrm>
            <a:off x="29899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15"/>
          <p:cNvSpPr/>
          <p:nvPr/>
        </p:nvSpPr>
        <p:spPr>
          <a:xfrm>
            <a:off x="50992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15"/>
          <p:cNvSpPr/>
          <p:nvPr/>
        </p:nvSpPr>
        <p:spPr>
          <a:xfrm>
            <a:off x="72084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15"/>
          <p:cNvSpPr/>
          <p:nvPr/>
        </p:nvSpPr>
        <p:spPr>
          <a:xfrm>
            <a:off x="93177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15"/>
          <p:cNvSpPr txBox="1"/>
          <p:nvPr/>
        </p:nvSpPr>
        <p:spPr>
          <a:xfrm>
            <a:off x="3383176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endParaRPr/>
          </a:p>
        </p:txBody>
      </p:sp>
      <p:sp>
        <p:nvSpPr>
          <p:cNvPr id="910" name="Google Shape;910;p15"/>
          <p:cNvSpPr txBox="1"/>
          <p:nvPr/>
        </p:nvSpPr>
        <p:spPr>
          <a:xfrm>
            <a:off x="5492425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911" name="Google Shape;911;p15"/>
          <p:cNvSpPr txBox="1"/>
          <p:nvPr/>
        </p:nvSpPr>
        <p:spPr>
          <a:xfrm>
            <a:off x="7601674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912" name="Google Shape;912;p15"/>
          <p:cNvSpPr txBox="1"/>
          <p:nvPr/>
        </p:nvSpPr>
        <p:spPr>
          <a:xfrm>
            <a:off x="97109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grpSp>
        <p:nvGrpSpPr>
          <p:cNvPr id="913" name="Google Shape;913;p15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914" name="Google Shape;914;p15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15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916" name="Google Shape;916;p15"/>
          <p:cNvGrpSpPr/>
          <p:nvPr/>
        </p:nvGrpSpPr>
        <p:grpSpPr>
          <a:xfrm>
            <a:off x="9911315" y="1519334"/>
            <a:ext cx="4736965" cy="1895989"/>
            <a:chOff x="-746977" y="-3502288"/>
            <a:chExt cx="6315952" cy="2527986"/>
          </a:xfrm>
        </p:grpSpPr>
        <p:sp>
          <p:nvSpPr>
            <p:cNvPr id="917" name="Google Shape;917;p15"/>
            <p:cNvSpPr/>
            <p:nvPr/>
          </p:nvSpPr>
          <p:spPr>
            <a:xfrm rot="245089">
              <a:off x="63475" y="-3079452"/>
              <a:ext cx="4565710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15"/>
            <p:cNvSpPr txBox="1"/>
            <p:nvPr/>
          </p:nvSpPr>
          <p:spPr>
            <a:xfrm rot="245089">
              <a:off x="-680310" y="-3284742"/>
              <a:ext cx="6182618" cy="20922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919" name="Google Shape;919;p15"/>
          <p:cNvSpPr/>
          <p:nvPr/>
        </p:nvSpPr>
        <p:spPr>
          <a:xfrm>
            <a:off x="9144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15"/>
          <p:cNvSpPr txBox="1"/>
          <p:nvPr/>
        </p:nvSpPr>
        <p:spPr>
          <a:xfrm>
            <a:off x="1307609" y="753274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pic>
        <p:nvPicPr>
          <p:cNvPr id="921" name="Google Shape;92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5"/>
          <p:cNvSpPr/>
          <p:nvPr/>
        </p:nvSpPr>
        <p:spPr>
          <a:xfrm>
            <a:off x="11530323" y="75806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15"/>
          <p:cNvSpPr/>
          <p:nvPr/>
        </p:nvSpPr>
        <p:spPr>
          <a:xfrm>
            <a:off x="13639572" y="75806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15"/>
          <p:cNvSpPr txBox="1"/>
          <p:nvPr/>
        </p:nvSpPr>
        <p:spPr>
          <a:xfrm>
            <a:off x="11923532" y="75276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925" name="Google Shape;925;p15"/>
          <p:cNvSpPr txBox="1"/>
          <p:nvPr/>
        </p:nvSpPr>
        <p:spPr>
          <a:xfrm>
            <a:off x="14032780" y="75276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926" name="Google Shape;926;p15"/>
          <p:cNvSpPr/>
          <p:nvPr/>
        </p:nvSpPr>
        <p:spPr>
          <a:xfrm>
            <a:off x="15751858" y="755875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15"/>
          <p:cNvSpPr txBox="1"/>
          <p:nvPr/>
        </p:nvSpPr>
        <p:spPr>
          <a:xfrm>
            <a:off x="16145066" y="750570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pic>
        <p:nvPicPr>
          <p:cNvPr id="928" name="Google Shape;928;p15"/>
          <p:cNvPicPr preferRelativeResize="0"/>
          <p:nvPr/>
        </p:nvPicPr>
        <p:blipFill rotWithShape="1">
          <a:blip r:embed="rId6">
            <a:alphaModFix/>
          </a:blip>
          <a:srcRect b="9851" l="4400" r="13054" t="8156"/>
          <a:stretch/>
        </p:blipFill>
        <p:spPr>
          <a:xfrm>
            <a:off x="6248400" y="3415324"/>
            <a:ext cx="6032659" cy="399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8BF1">
            <a:alpha val="60392"/>
          </a:srgbClr>
        </a:solidFill>
      </p:bgPr>
    </p:bg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0781" y="6456933"/>
            <a:ext cx="6268885" cy="547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92978" y="-384270"/>
            <a:ext cx="6268885" cy="5477438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16"/>
          <p:cNvSpPr/>
          <p:nvPr/>
        </p:nvSpPr>
        <p:spPr>
          <a:xfrm>
            <a:off x="1407336" y="723040"/>
            <a:ext cx="7453167" cy="8508965"/>
          </a:xfrm>
          <a:prstGeom prst="rect">
            <a:avLst/>
          </a:prstGeom>
          <a:solidFill>
            <a:srgbClr val="776B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7" name="Google Shape;93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2479">
            <a:off x="1902513" y="1122301"/>
            <a:ext cx="6312712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2479">
            <a:off x="2020757" y="3158515"/>
            <a:ext cx="6312712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2479">
            <a:off x="1345248" y="7281221"/>
            <a:ext cx="7372458" cy="1830686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6"/>
          <p:cNvSpPr txBox="1"/>
          <p:nvPr/>
        </p:nvSpPr>
        <p:spPr>
          <a:xfrm>
            <a:off x="1874258" y="988277"/>
            <a:ext cx="6888554" cy="820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Find, circle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match</a:t>
            </a:r>
            <a:endParaRPr/>
          </a:p>
        </p:txBody>
      </p:sp>
      <p:pic>
        <p:nvPicPr>
          <p:cNvPr id="941" name="Google Shape;94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92486" y="5853350"/>
            <a:ext cx="4939140" cy="44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7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7" name="Google Shape;94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14300"/>
            <a:ext cx="9906000" cy="1005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69357" y="7332232"/>
            <a:ext cx="2925250" cy="268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20908" y="4047749"/>
            <a:ext cx="3065983" cy="269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24428" y="419100"/>
            <a:ext cx="3265068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61591" y="5143500"/>
            <a:ext cx="3553272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173200" y="1034054"/>
            <a:ext cx="3610479" cy="280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8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8" name="Google Shape;9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9" name="Google Shape;959;p18"/>
          <p:cNvCxnSpPr/>
          <p:nvPr/>
        </p:nvCxnSpPr>
        <p:spPr>
          <a:xfrm>
            <a:off x="9753600" y="571500"/>
            <a:ext cx="4619121" cy="0"/>
          </a:xfrm>
          <a:prstGeom prst="straightConnector1">
            <a:avLst/>
          </a:prstGeom>
          <a:noFill/>
          <a:ln cap="flat" cmpd="sng" w="1270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960" name="Google Shape;96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72721" y="347839"/>
            <a:ext cx="3610479" cy="280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9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6" name="Google Shape;96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9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8" name="Google Shape;96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82035" y="1856365"/>
            <a:ext cx="2925250" cy="2688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9" name="Google Shape;969;p19"/>
          <p:cNvCxnSpPr/>
          <p:nvPr/>
        </p:nvCxnSpPr>
        <p:spPr>
          <a:xfrm>
            <a:off x="11863639" y="3200399"/>
            <a:ext cx="2842961" cy="0"/>
          </a:xfrm>
          <a:prstGeom prst="straightConnector1">
            <a:avLst/>
          </a:prstGeom>
          <a:noFill/>
          <a:ln cap="flat" cmpd="sng" w="1270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D50F"/>
        </a:solid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12479">
            <a:off x="804285" y="254288"/>
            <a:ext cx="12547438" cy="318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3482" y="886848"/>
            <a:ext cx="10134600" cy="192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5580891" y="782662"/>
            <a:ext cx="778438" cy="77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2816873" y="2148312"/>
            <a:ext cx="633008" cy="62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2307236" y="1292789"/>
            <a:ext cx="498499" cy="496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9228339" y="386067"/>
            <a:ext cx="633008" cy="62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299567" y="2237270"/>
            <a:ext cx="454200" cy="451929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2"/>
          <p:cNvSpPr/>
          <p:nvPr/>
        </p:nvSpPr>
        <p:spPr>
          <a:xfrm>
            <a:off x="9615314" y="2558639"/>
            <a:ext cx="7910686" cy="7614061"/>
          </a:xfrm>
          <a:custGeom>
            <a:rect b="b" l="l" r="r" t="t"/>
            <a:pathLst>
              <a:path extrusionOk="0" h="6349987" w="6350000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D995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8" name="Google Shape;66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15200" y="7394694"/>
            <a:ext cx="2791076" cy="2892306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2"/>
          <p:cNvSpPr/>
          <p:nvPr/>
        </p:nvSpPr>
        <p:spPr>
          <a:xfrm>
            <a:off x="4656339" y="3027503"/>
            <a:ext cx="91440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Period 3</a:t>
            </a:r>
            <a:endParaRPr i="1"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p2"/>
          <p:cNvPicPr preferRelativeResize="0"/>
          <p:nvPr/>
        </p:nvPicPr>
        <p:blipFill rotWithShape="1">
          <a:blip r:embed="rId7">
            <a:alphaModFix/>
          </a:blip>
          <a:srcRect b="-643" l="11098" r="13395" t="643"/>
          <a:stretch/>
        </p:blipFill>
        <p:spPr>
          <a:xfrm>
            <a:off x="9753600" y="2689199"/>
            <a:ext cx="7628227" cy="738437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1" name="Google Shape;671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64498">
            <a:off x="14453403" y="6634861"/>
            <a:ext cx="4471994" cy="464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0833" y="6879405"/>
            <a:ext cx="3525298" cy="308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383000" y="368404"/>
            <a:ext cx="1413618" cy="207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847079" y="1788796"/>
            <a:ext cx="842321" cy="1238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20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5" name="Google Shape;97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20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7" name="Google Shape;97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42574" y="5222550"/>
            <a:ext cx="3065983" cy="2695951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20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9" name="Google Shape;979;p20"/>
          <p:cNvCxnSpPr/>
          <p:nvPr/>
        </p:nvCxnSpPr>
        <p:spPr>
          <a:xfrm>
            <a:off x="14020800" y="6397217"/>
            <a:ext cx="1066800" cy="0"/>
          </a:xfrm>
          <a:prstGeom prst="straightConnector1">
            <a:avLst/>
          </a:prstGeom>
          <a:noFill/>
          <a:ln cap="flat" cmpd="sng" w="1270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21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5" name="Google Shape;98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21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21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21"/>
          <p:cNvSpPr/>
          <p:nvPr/>
        </p:nvSpPr>
        <p:spPr>
          <a:xfrm>
            <a:off x="5486400" y="4769477"/>
            <a:ext cx="1143000" cy="4336423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9" name="Google Shape;98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228" y="5489888"/>
            <a:ext cx="3265068" cy="289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0" name="Google Shape;990;p21"/>
          <p:cNvCxnSpPr/>
          <p:nvPr/>
        </p:nvCxnSpPr>
        <p:spPr>
          <a:xfrm rot="10800000">
            <a:off x="3505200" y="6937688"/>
            <a:ext cx="1981201" cy="0"/>
          </a:xfrm>
          <a:prstGeom prst="straightConnector1">
            <a:avLst/>
          </a:prstGeom>
          <a:noFill/>
          <a:ln cap="flat" cmpd="sng" w="1270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2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6" name="Google Shape;99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22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22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22"/>
          <p:cNvSpPr/>
          <p:nvPr/>
        </p:nvSpPr>
        <p:spPr>
          <a:xfrm>
            <a:off x="5486400" y="4769477"/>
            <a:ext cx="1143000" cy="4184023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0" name="Google Shape;100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5231601"/>
            <a:ext cx="3727229" cy="2877497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22"/>
          <p:cNvSpPr/>
          <p:nvPr/>
        </p:nvSpPr>
        <p:spPr>
          <a:xfrm>
            <a:off x="7581900" y="4769477"/>
            <a:ext cx="1143000" cy="4184023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02" name="Google Shape;1002;p22"/>
          <p:cNvCxnSpPr/>
          <p:nvPr/>
        </p:nvCxnSpPr>
        <p:spPr>
          <a:xfrm rot="10800000">
            <a:off x="2962779" y="6861488"/>
            <a:ext cx="4619121" cy="0"/>
          </a:xfrm>
          <a:prstGeom prst="straightConnector1">
            <a:avLst/>
          </a:prstGeom>
          <a:noFill/>
          <a:ln cap="flat" cmpd="sng" w="1270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23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8" name="Google Shape;100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23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23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23"/>
          <p:cNvSpPr/>
          <p:nvPr/>
        </p:nvSpPr>
        <p:spPr>
          <a:xfrm>
            <a:off x="5486400" y="4769477"/>
            <a:ext cx="1143000" cy="4184023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23"/>
          <p:cNvSpPr/>
          <p:nvPr/>
        </p:nvSpPr>
        <p:spPr>
          <a:xfrm>
            <a:off x="7581900" y="4769477"/>
            <a:ext cx="1143000" cy="4184023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>
        <p14:flash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2479">
            <a:off x="2166844" y="2131303"/>
            <a:ext cx="13813584" cy="6203646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24"/>
          <p:cNvSpPr txBox="1"/>
          <p:nvPr/>
        </p:nvSpPr>
        <p:spPr>
          <a:xfrm>
            <a:off x="3124200" y="3390900"/>
            <a:ext cx="12115800" cy="420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2. Quiz time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800">
        <p14:flythrough dir="out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800" y="-545508"/>
            <a:ext cx="14950388" cy="11629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:fade thruBlk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2479">
            <a:off x="2166844" y="2131303"/>
            <a:ext cx="13813584" cy="6203646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27"/>
          <p:cNvSpPr txBox="1"/>
          <p:nvPr/>
        </p:nvSpPr>
        <p:spPr>
          <a:xfrm>
            <a:off x="3461695" y="2301108"/>
            <a:ext cx="12115800" cy="62581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3</a:t>
            </a:r>
            <a:r>
              <a:rPr b="1" lang="en-US" sz="134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. </a:t>
            </a:r>
            <a:r>
              <a:rPr b="1" lang="en-US" sz="16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Look and match.</a:t>
            </a:r>
            <a:endParaRPr b="1" sz="160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>
    <mc:Choice Requires="p14">
      <p:transition spd="slow" p14:dur="800">
        <p14:flythrough dir="out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0"/>
            <a:ext cx="16915008" cy="9654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3" name="Google Shape;1043;p28"/>
          <p:cNvCxnSpPr/>
          <p:nvPr/>
        </p:nvCxnSpPr>
        <p:spPr>
          <a:xfrm>
            <a:off x="5867400" y="3009900"/>
            <a:ext cx="7162800" cy="3276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4" name="Google Shape;1044;p28"/>
          <p:cNvCxnSpPr/>
          <p:nvPr/>
        </p:nvCxnSpPr>
        <p:spPr>
          <a:xfrm flipH="1">
            <a:off x="5722214" y="3009899"/>
            <a:ext cx="3533887" cy="3276601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5" name="Google Shape;1045;p28"/>
          <p:cNvCxnSpPr/>
          <p:nvPr/>
        </p:nvCxnSpPr>
        <p:spPr>
          <a:xfrm flipH="1" rot="10800000">
            <a:off x="2316979" y="3009900"/>
            <a:ext cx="14066813" cy="3276601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6" name="Google Shape;1046;p28"/>
          <p:cNvCxnSpPr/>
          <p:nvPr/>
        </p:nvCxnSpPr>
        <p:spPr>
          <a:xfrm>
            <a:off x="12763500" y="3009899"/>
            <a:ext cx="3486942" cy="3276601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105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2479">
            <a:off x="2351508" y="1709956"/>
            <a:ext cx="13813584" cy="70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29"/>
          <p:cNvSpPr txBox="1"/>
          <p:nvPr/>
        </p:nvSpPr>
        <p:spPr>
          <a:xfrm>
            <a:off x="2057400" y="1719342"/>
            <a:ext cx="14763250" cy="62581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5. Fun corner and wrap-up</a:t>
            </a:r>
            <a:endParaRPr b="1" sz="160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>
    <mc:Choice Requires="p14">
      <p:transition spd="slow" p14:dur="800">
        <p14:flythrough dir="out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6C09">
            <a:alpha val="97647"/>
          </a:srgbClr>
        </a:solidFill>
      </p:bgPr>
    </p:bg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2716055" y="0"/>
            <a:ext cx="12954000" cy="7089371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30"/>
          <p:cNvSpPr txBox="1"/>
          <p:nvPr/>
        </p:nvSpPr>
        <p:spPr>
          <a:xfrm>
            <a:off x="3143622" y="1123599"/>
            <a:ext cx="12115800" cy="4652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956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0">
                <a:solidFill>
                  <a:srgbClr val="002060"/>
                </a:solidFill>
                <a:latin typeface="Caveat"/>
                <a:ea typeface="Caveat"/>
                <a:cs typeface="Caveat"/>
                <a:sym typeface="Caveat"/>
              </a:rPr>
              <a:t>Game time!</a:t>
            </a:r>
            <a:endParaRPr/>
          </a:p>
        </p:txBody>
      </p:sp>
      <p:pic>
        <p:nvPicPr>
          <p:cNvPr id="1063" name="Google Shape;106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44262" y="707994"/>
            <a:ext cx="2451586" cy="193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237054">
            <a:off x="170755" y="1337207"/>
            <a:ext cx="4016031" cy="243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2536" y="4828950"/>
            <a:ext cx="2606355" cy="226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46453" y="7353300"/>
            <a:ext cx="1710138" cy="2605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822670">
            <a:off x="12606242" y="5602298"/>
            <a:ext cx="2784882" cy="297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576501">
            <a:off x="15598582" y="3584450"/>
            <a:ext cx="1762540" cy="1785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620023">
            <a:off x="5265916" y="6939687"/>
            <a:ext cx="1630689" cy="1937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ash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"/>
          <p:cNvSpPr txBox="1"/>
          <p:nvPr/>
        </p:nvSpPr>
        <p:spPr>
          <a:xfrm>
            <a:off x="3295929" y="71021"/>
            <a:ext cx="12180181" cy="217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100">
                <a:solidFill>
                  <a:srgbClr val="FF0000"/>
                </a:solidFill>
                <a:latin typeface="Sigmar One"/>
                <a:ea typeface="Sigmar One"/>
                <a:cs typeface="Sigmar One"/>
                <a:sym typeface="Sigmar One"/>
              </a:rPr>
              <a:t>Contents</a:t>
            </a:r>
            <a:endParaRPr b="1" sz="15100">
              <a:solidFill>
                <a:srgbClr val="FF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680" name="Google Shape;68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97591">
            <a:off x="13722365" y="280199"/>
            <a:ext cx="4893042" cy="132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55436" y="7677771"/>
            <a:ext cx="1825425" cy="181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7621">
            <a:off x="633074" y="385934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3"/>
          <p:cNvSpPr/>
          <p:nvPr/>
        </p:nvSpPr>
        <p:spPr>
          <a:xfrm>
            <a:off x="1810743" y="1607167"/>
            <a:ext cx="11756102" cy="2073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Warm-up and review</a:t>
            </a:r>
            <a:endParaRPr sz="9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4" name="Google Shape;684;p3"/>
          <p:cNvSpPr/>
          <p:nvPr/>
        </p:nvSpPr>
        <p:spPr>
          <a:xfrm>
            <a:off x="1845886" y="3163198"/>
            <a:ext cx="12729767" cy="2073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Find, circle and match.</a:t>
            </a:r>
            <a:endParaRPr sz="9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5" name="Google Shape;685;p3"/>
          <p:cNvSpPr/>
          <p:nvPr/>
        </p:nvSpPr>
        <p:spPr>
          <a:xfrm>
            <a:off x="1838798" y="4754950"/>
            <a:ext cx="6303328" cy="2073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Quiz time</a:t>
            </a:r>
            <a:endParaRPr/>
          </a:p>
        </p:txBody>
      </p:sp>
      <p:sp>
        <p:nvSpPr>
          <p:cNvPr id="686" name="Google Shape;686;p3"/>
          <p:cNvSpPr/>
          <p:nvPr/>
        </p:nvSpPr>
        <p:spPr>
          <a:xfrm>
            <a:off x="1845886" y="6310981"/>
            <a:ext cx="9722533" cy="2073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Look and match.</a:t>
            </a:r>
            <a:endParaRPr sz="9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7" name="Google Shape;687;p3"/>
          <p:cNvSpPr/>
          <p:nvPr/>
        </p:nvSpPr>
        <p:spPr>
          <a:xfrm>
            <a:off x="1845886" y="7902733"/>
            <a:ext cx="13281200" cy="2073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Fun corner and wrap-up</a:t>
            </a:r>
            <a:endParaRPr sz="9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6" name="Google Shape;1076;p31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077" name="Google Shape;1077;p31"/>
            <p:cNvSpPr/>
            <p:nvPr/>
          </p:nvSpPr>
          <p:spPr>
            <a:xfrm>
              <a:off x="0" y="0"/>
              <a:ext cx="8456930" cy="6350000"/>
            </a:xfrm>
            <a:custGeom>
              <a:rect b="b" l="l" r="r" t="t"/>
              <a:pathLst>
                <a:path extrusionOk="0"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31"/>
            <p:cNvSpPr/>
            <p:nvPr/>
          </p:nvSpPr>
          <p:spPr>
            <a:xfrm>
              <a:off x="828040" y="265430"/>
              <a:ext cx="175260" cy="196850"/>
            </a:xfrm>
            <a:custGeom>
              <a:rect b="b" l="l" r="r" t="t"/>
              <a:pathLst>
                <a:path extrusionOk="0"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31"/>
            <p:cNvSpPr/>
            <p:nvPr/>
          </p:nvSpPr>
          <p:spPr>
            <a:xfrm>
              <a:off x="786130" y="224790"/>
              <a:ext cx="175260" cy="196850"/>
            </a:xfrm>
            <a:custGeom>
              <a:rect b="b" l="l" r="r" t="t"/>
              <a:pathLst>
                <a:path extrusionOk="0"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80" name="Google Shape;1080;p31"/>
            <p:cNvSpPr/>
            <p:nvPr/>
          </p:nvSpPr>
          <p:spPr>
            <a:xfrm>
              <a:off x="683260" y="5888990"/>
              <a:ext cx="2155190" cy="287020"/>
            </a:xfrm>
            <a:custGeom>
              <a:rect b="b" l="l" r="r" t="t"/>
              <a:pathLst>
                <a:path extrusionOk="0"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31"/>
            <p:cNvSpPr/>
            <p:nvPr/>
          </p:nvSpPr>
          <p:spPr>
            <a:xfrm>
              <a:off x="31750" y="31750"/>
              <a:ext cx="8392160" cy="590550"/>
            </a:xfrm>
            <a:custGeom>
              <a:rect b="b" l="l" r="r" t="t"/>
              <a:pathLst>
                <a:path extrusionOk="0"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31"/>
            <p:cNvSpPr/>
            <p:nvPr/>
          </p:nvSpPr>
          <p:spPr>
            <a:xfrm>
              <a:off x="31750" y="652780"/>
              <a:ext cx="8393430" cy="5059680"/>
            </a:xfrm>
            <a:custGeom>
              <a:rect b="b" l="l" r="r" t="t"/>
              <a:pathLst>
                <a:path extrusionOk="0"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83" name="Google Shape;1083;p31"/>
            <p:cNvSpPr/>
            <p:nvPr/>
          </p:nvSpPr>
          <p:spPr>
            <a:xfrm>
              <a:off x="31750" y="5744210"/>
              <a:ext cx="8393430" cy="574040"/>
            </a:xfrm>
            <a:custGeom>
              <a:rect b="b" l="l" r="r" t="t"/>
              <a:pathLst>
                <a:path extrusionOk="0"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84" name="Google Shape;108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055" y="3769144"/>
            <a:ext cx="6705889" cy="4470593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31"/>
          <p:cNvSpPr/>
          <p:nvPr/>
        </p:nvSpPr>
        <p:spPr>
          <a:xfrm>
            <a:off x="597425" y="1276425"/>
            <a:ext cx="16875000" cy="46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263650" lvl="0" marL="13716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Sigmar One"/>
              <a:buAutoNum type="arabicPeriod"/>
            </a:pPr>
            <a:r>
              <a:rPr b="1" lang="en-US" sz="79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We can use </a:t>
            </a:r>
            <a:r>
              <a:rPr b="1" lang="en-US" sz="7800">
                <a:latin typeface="Sigmar One"/>
                <a:ea typeface="Sigmar One"/>
                <a:cs typeface="Sigmar One"/>
                <a:sym typeface="Sigmar One"/>
              </a:rPr>
              <a:t>THIS BODY PART</a:t>
            </a:r>
            <a:r>
              <a:rPr b="1" lang="en-US" sz="78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b="1" lang="en-US" sz="79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to</a:t>
            </a:r>
            <a:r>
              <a:rPr b="1" lang="en-US" sz="7900"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b="1" lang="en-US" sz="79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s</a:t>
            </a:r>
            <a:r>
              <a:rPr b="1" lang="en-US" sz="79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mell.</a:t>
            </a:r>
            <a:endParaRPr b="1" sz="7900">
              <a:solidFill>
                <a:srgbClr val="00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086" name="Google Shape;108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31"/>
          <p:cNvSpPr/>
          <p:nvPr/>
        </p:nvSpPr>
        <p:spPr>
          <a:xfrm>
            <a:off x="1998004" y="7351425"/>
            <a:ext cx="2301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5400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nose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Google Shape;109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4" name="Google Shape;1094;p32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095" name="Google Shape;1095;p32"/>
            <p:cNvSpPr/>
            <p:nvPr/>
          </p:nvSpPr>
          <p:spPr>
            <a:xfrm>
              <a:off x="0" y="0"/>
              <a:ext cx="8456930" cy="6350000"/>
            </a:xfrm>
            <a:custGeom>
              <a:rect b="b" l="l" r="r" t="t"/>
              <a:pathLst>
                <a:path extrusionOk="0"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828040" y="265430"/>
              <a:ext cx="175260" cy="196850"/>
            </a:xfrm>
            <a:custGeom>
              <a:rect b="b" l="l" r="r" t="t"/>
              <a:pathLst>
                <a:path extrusionOk="0"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786130" y="224790"/>
              <a:ext cx="175260" cy="196850"/>
            </a:xfrm>
            <a:custGeom>
              <a:rect b="b" l="l" r="r" t="t"/>
              <a:pathLst>
                <a:path extrusionOk="0"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98" name="Google Shape;1098;p32"/>
            <p:cNvSpPr/>
            <p:nvPr/>
          </p:nvSpPr>
          <p:spPr>
            <a:xfrm>
              <a:off x="683260" y="5888990"/>
              <a:ext cx="2155190" cy="287020"/>
            </a:xfrm>
            <a:custGeom>
              <a:rect b="b" l="l" r="r" t="t"/>
              <a:pathLst>
                <a:path extrusionOk="0"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31750" y="31750"/>
              <a:ext cx="8392160" cy="590550"/>
            </a:xfrm>
            <a:custGeom>
              <a:rect b="b" l="l" r="r" t="t"/>
              <a:pathLst>
                <a:path extrusionOk="0"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31750" y="652780"/>
              <a:ext cx="8393430" cy="5059680"/>
            </a:xfrm>
            <a:custGeom>
              <a:rect b="b" l="l" r="r" t="t"/>
              <a:pathLst>
                <a:path extrusionOk="0"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01" name="Google Shape;1101;p32"/>
            <p:cNvSpPr/>
            <p:nvPr/>
          </p:nvSpPr>
          <p:spPr>
            <a:xfrm>
              <a:off x="31750" y="5744210"/>
              <a:ext cx="8393430" cy="574040"/>
            </a:xfrm>
            <a:custGeom>
              <a:rect b="b" l="l" r="r" t="t"/>
              <a:pathLst>
                <a:path extrusionOk="0"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02" name="Google Shape;110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4600" y="4310416"/>
            <a:ext cx="4766400" cy="3996569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32"/>
          <p:cNvSpPr/>
          <p:nvPr/>
        </p:nvSpPr>
        <p:spPr>
          <a:xfrm>
            <a:off x="667973" y="1388638"/>
            <a:ext cx="16401740" cy="3339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600">
                <a:latin typeface="Sigmar One"/>
                <a:ea typeface="Sigmar One"/>
                <a:cs typeface="Sigmar One"/>
                <a:sym typeface="Sigmar One"/>
              </a:rPr>
              <a:t>2. </a:t>
            </a:r>
            <a:r>
              <a:rPr b="1" lang="en-US" sz="86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It’s between </a:t>
            </a:r>
            <a:r>
              <a:rPr b="1" lang="en-US" sz="8600">
                <a:latin typeface="Sigmar One"/>
                <a:ea typeface="Sigmar One"/>
                <a:cs typeface="Sigmar One"/>
                <a:sym typeface="Sigmar One"/>
              </a:rPr>
              <a:t>N</a:t>
            </a:r>
            <a:r>
              <a:rPr b="1" lang="en-US" sz="86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umber six and eight</a:t>
            </a:r>
            <a:r>
              <a:rPr b="1" lang="en-US" sz="105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.</a:t>
            </a:r>
            <a:endParaRPr sz="400"/>
          </a:p>
        </p:txBody>
      </p:sp>
      <p:pic>
        <p:nvPicPr>
          <p:cNvPr id="1104" name="Google Shape;110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32"/>
          <p:cNvSpPr/>
          <p:nvPr/>
        </p:nvSpPr>
        <p:spPr>
          <a:xfrm>
            <a:off x="1851414" y="7351417"/>
            <a:ext cx="184518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seven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2" name="Google Shape;1112;p33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113" name="Google Shape;1113;p33"/>
            <p:cNvSpPr/>
            <p:nvPr/>
          </p:nvSpPr>
          <p:spPr>
            <a:xfrm>
              <a:off x="0" y="0"/>
              <a:ext cx="8456930" cy="6350000"/>
            </a:xfrm>
            <a:custGeom>
              <a:rect b="b" l="l" r="r" t="t"/>
              <a:pathLst>
                <a:path extrusionOk="0"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33"/>
            <p:cNvSpPr/>
            <p:nvPr/>
          </p:nvSpPr>
          <p:spPr>
            <a:xfrm>
              <a:off x="828040" y="265430"/>
              <a:ext cx="175260" cy="196850"/>
            </a:xfrm>
            <a:custGeom>
              <a:rect b="b" l="l" r="r" t="t"/>
              <a:pathLst>
                <a:path extrusionOk="0"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33"/>
            <p:cNvSpPr/>
            <p:nvPr/>
          </p:nvSpPr>
          <p:spPr>
            <a:xfrm>
              <a:off x="786130" y="224790"/>
              <a:ext cx="175260" cy="196850"/>
            </a:xfrm>
            <a:custGeom>
              <a:rect b="b" l="l" r="r" t="t"/>
              <a:pathLst>
                <a:path extrusionOk="0"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16" name="Google Shape;1116;p33"/>
            <p:cNvSpPr/>
            <p:nvPr/>
          </p:nvSpPr>
          <p:spPr>
            <a:xfrm>
              <a:off x="683260" y="5888990"/>
              <a:ext cx="2155190" cy="287020"/>
            </a:xfrm>
            <a:custGeom>
              <a:rect b="b" l="l" r="r" t="t"/>
              <a:pathLst>
                <a:path extrusionOk="0"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31750" y="31750"/>
              <a:ext cx="8392160" cy="590550"/>
            </a:xfrm>
            <a:custGeom>
              <a:rect b="b" l="l" r="r" t="t"/>
              <a:pathLst>
                <a:path extrusionOk="0"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33"/>
            <p:cNvSpPr/>
            <p:nvPr/>
          </p:nvSpPr>
          <p:spPr>
            <a:xfrm>
              <a:off x="31750" y="652780"/>
              <a:ext cx="8393430" cy="5059680"/>
            </a:xfrm>
            <a:custGeom>
              <a:rect b="b" l="l" r="r" t="t"/>
              <a:pathLst>
                <a:path extrusionOk="0"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19" name="Google Shape;1119;p33"/>
            <p:cNvSpPr/>
            <p:nvPr/>
          </p:nvSpPr>
          <p:spPr>
            <a:xfrm>
              <a:off x="31750" y="5744210"/>
              <a:ext cx="8393430" cy="574040"/>
            </a:xfrm>
            <a:custGeom>
              <a:rect b="b" l="l" r="r" t="t"/>
              <a:pathLst>
                <a:path extrusionOk="0"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0" name="Google Shape;1120;p33"/>
          <p:cNvSpPr/>
          <p:nvPr/>
        </p:nvSpPr>
        <p:spPr>
          <a:xfrm>
            <a:off x="2387940" y="1283182"/>
            <a:ext cx="1317356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3. We say it to greet people.</a:t>
            </a:r>
            <a:endParaRPr b="1" sz="9600">
              <a:solidFill>
                <a:srgbClr val="00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121" name="Google Shape;112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2811" y="3296723"/>
            <a:ext cx="7743825" cy="581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33"/>
          <p:cNvSpPr/>
          <p:nvPr/>
        </p:nvSpPr>
        <p:spPr>
          <a:xfrm>
            <a:off x="1288662" y="7351417"/>
            <a:ext cx="297068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Hello/ Hi!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Google Shape;112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0" name="Google Shape;1130;p34"/>
          <p:cNvGrpSpPr/>
          <p:nvPr/>
        </p:nvGrpSpPr>
        <p:grpSpPr>
          <a:xfrm>
            <a:off x="609600" y="404647"/>
            <a:ext cx="16536861" cy="8979105"/>
            <a:chOff x="0" y="0"/>
            <a:chExt cx="8456930" cy="6350000"/>
          </a:xfrm>
        </p:grpSpPr>
        <p:sp>
          <p:nvSpPr>
            <p:cNvPr id="1131" name="Google Shape;1131;p34"/>
            <p:cNvSpPr/>
            <p:nvPr/>
          </p:nvSpPr>
          <p:spPr>
            <a:xfrm>
              <a:off x="0" y="0"/>
              <a:ext cx="8456930" cy="6350000"/>
            </a:xfrm>
            <a:custGeom>
              <a:rect b="b" l="l" r="r" t="t"/>
              <a:pathLst>
                <a:path extrusionOk="0"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34"/>
            <p:cNvSpPr/>
            <p:nvPr/>
          </p:nvSpPr>
          <p:spPr>
            <a:xfrm>
              <a:off x="828040" y="265430"/>
              <a:ext cx="175260" cy="196850"/>
            </a:xfrm>
            <a:custGeom>
              <a:rect b="b" l="l" r="r" t="t"/>
              <a:pathLst>
                <a:path extrusionOk="0"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34"/>
            <p:cNvSpPr/>
            <p:nvPr/>
          </p:nvSpPr>
          <p:spPr>
            <a:xfrm>
              <a:off x="786130" y="224790"/>
              <a:ext cx="175260" cy="196850"/>
            </a:xfrm>
            <a:custGeom>
              <a:rect b="b" l="l" r="r" t="t"/>
              <a:pathLst>
                <a:path extrusionOk="0"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34" name="Google Shape;1134;p34"/>
            <p:cNvSpPr/>
            <p:nvPr/>
          </p:nvSpPr>
          <p:spPr>
            <a:xfrm>
              <a:off x="683260" y="5888990"/>
              <a:ext cx="2155190" cy="287020"/>
            </a:xfrm>
            <a:custGeom>
              <a:rect b="b" l="l" r="r" t="t"/>
              <a:pathLst>
                <a:path extrusionOk="0"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34"/>
            <p:cNvSpPr/>
            <p:nvPr/>
          </p:nvSpPr>
          <p:spPr>
            <a:xfrm>
              <a:off x="31750" y="31750"/>
              <a:ext cx="8392160" cy="590550"/>
            </a:xfrm>
            <a:custGeom>
              <a:rect b="b" l="l" r="r" t="t"/>
              <a:pathLst>
                <a:path extrusionOk="0"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34"/>
            <p:cNvSpPr/>
            <p:nvPr/>
          </p:nvSpPr>
          <p:spPr>
            <a:xfrm>
              <a:off x="31750" y="652780"/>
              <a:ext cx="8393430" cy="5059680"/>
            </a:xfrm>
            <a:custGeom>
              <a:rect b="b" l="l" r="r" t="t"/>
              <a:pathLst>
                <a:path extrusionOk="0"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37" name="Google Shape;1137;p34"/>
            <p:cNvSpPr/>
            <p:nvPr/>
          </p:nvSpPr>
          <p:spPr>
            <a:xfrm>
              <a:off x="31750" y="5744210"/>
              <a:ext cx="8393430" cy="574040"/>
            </a:xfrm>
            <a:custGeom>
              <a:rect b="b" l="l" r="r" t="t"/>
              <a:pathLst>
                <a:path extrusionOk="0"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8" name="Google Shape;1138;p34"/>
          <p:cNvSpPr/>
          <p:nvPr/>
        </p:nvSpPr>
        <p:spPr>
          <a:xfrm>
            <a:off x="1796374" y="1488050"/>
            <a:ext cx="14425200" cy="3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6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4</a:t>
            </a:r>
            <a:r>
              <a:rPr b="1" i="1" lang="en-US" sz="88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.</a:t>
            </a:r>
            <a:r>
              <a:rPr b="1" i="1" lang="en-US" sz="96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We can use this to listen to music</a:t>
            </a:r>
            <a:r>
              <a:rPr b="1" i="1" lang="en-US" sz="115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.</a:t>
            </a:r>
            <a:endParaRPr/>
          </a:p>
        </p:txBody>
      </p:sp>
      <p:pic>
        <p:nvPicPr>
          <p:cNvPr id="1139" name="Google Shape;113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7785" y="4894200"/>
            <a:ext cx="4063016" cy="35089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34"/>
          <p:cNvSpPr/>
          <p:nvPr/>
        </p:nvSpPr>
        <p:spPr>
          <a:xfrm>
            <a:off x="949051" y="7351417"/>
            <a:ext cx="364991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an ear</a:t>
            </a:r>
            <a:endParaRPr b="1" sz="5400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8" name="Google Shape;1148;p35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149" name="Google Shape;1149;p35"/>
            <p:cNvSpPr/>
            <p:nvPr/>
          </p:nvSpPr>
          <p:spPr>
            <a:xfrm>
              <a:off x="0" y="0"/>
              <a:ext cx="8456930" cy="6350000"/>
            </a:xfrm>
            <a:custGeom>
              <a:rect b="b" l="l" r="r" t="t"/>
              <a:pathLst>
                <a:path extrusionOk="0" h="6350000" w="845693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828040" y="265430"/>
              <a:ext cx="175260" cy="196850"/>
            </a:xfrm>
            <a:custGeom>
              <a:rect b="b" l="l" r="r" t="t"/>
              <a:pathLst>
                <a:path extrusionOk="0" h="196850" w="17526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86130" y="224790"/>
              <a:ext cx="175260" cy="196850"/>
            </a:xfrm>
            <a:custGeom>
              <a:rect b="b" l="l" r="r" t="t"/>
              <a:pathLst>
                <a:path extrusionOk="0" h="196850" w="17526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52" name="Google Shape;1152;p35"/>
            <p:cNvSpPr/>
            <p:nvPr/>
          </p:nvSpPr>
          <p:spPr>
            <a:xfrm>
              <a:off x="683260" y="5888990"/>
              <a:ext cx="2155190" cy="287020"/>
            </a:xfrm>
            <a:custGeom>
              <a:rect b="b" l="l" r="r" t="t"/>
              <a:pathLst>
                <a:path extrusionOk="0" h="287020" w="215519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31750" y="31750"/>
              <a:ext cx="8392160" cy="590550"/>
            </a:xfrm>
            <a:custGeom>
              <a:rect b="b" l="l" r="r" t="t"/>
              <a:pathLst>
                <a:path extrusionOk="0" h="590550" w="839216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31750" y="652780"/>
              <a:ext cx="8393430" cy="5059680"/>
            </a:xfrm>
            <a:custGeom>
              <a:rect b="b" l="l" r="r" t="t"/>
              <a:pathLst>
                <a:path extrusionOk="0" h="5059680" w="839343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55" name="Google Shape;1155;p35"/>
            <p:cNvSpPr/>
            <p:nvPr/>
          </p:nvSpPr>
          <p:spPr>
            <a:xfrm>
              <a:off x="31750" y="5744210"/>
              <a:ext cx="8393430" cy="574040"/>
            </a:xfrm>
            <a:custGeom>
              <a:rect b="b" l="l" r="r" t="t"/>
              <a:pathLst>
                <a:path extrusionOk="0" h="574040" w="839343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56" name="Google Shape;115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3951" y="4320741"/>
            <a:ext cx="6069850" cy="3954005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35"/>
          <p:cNvSpPr/>
          <p:nvPr/>
        </p:nvSpPr>
        <p:spPr>
          <a:xfrm>
            <a:off x="1288661" y="1276432"/>
            <a:ext cx="14932907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6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5. We use it to touch things.</a:t>
            </a:r>
            <a:endParaRPr/>
          </a:p>
        </p:txBody>
      </p:sp>
      <p:pic>
        <p:nvPicPr>
          <p:cNvPr id="1158" name="Google Shape;1158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35"/>
          <p:cNvSpPr/>
          <p:nvPr/>
        </p:nvSpPr>
        <p:spPr>
          <a:xfrm>
            <a:off x="1703840" y="7351417"/>
            <a:ext cx="214033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 hand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Google Shape;116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9396" y="787587"/>
            <a:ext cx="6801924" cy="6165486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p36"/>
          <p:cNvSpPr txBox="1"/>
          <p:nvPr/>
        </p:nvSpPr>
        <p:spPr>
          <a:xfrm>
            <a:off x="4722252" y="7593522"/>
            <a:ext cx="887621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i="1"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 i="1" sz="3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i="1"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i="1" sz="3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D4B4">
            <a:alpha val="58823"/>
          </a:srgbClr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2479">
            <a:off x="2202792" y="2413854"/>
            <a:ext cx="13813584" cy="400594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4"/>
          <p:cNvSpPr txBox="1"/>
          <p:nvPr/>
        </p:nvSpPr>
        <p:spPr>
          <a:xfrm>
            <a:off x="1679896" y="3365211"/>
            <a:ext cx="14859376" cy="20518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1.Warm-up and review</a:t>
            </a:r>
            <a:endParaRPr sz="1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8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702;p5"/>
          <p:cNvGrpSpPr/>
          <p:nvPr/>
        </p:nvGrpSpPr>
        <p:grpSpPr>
          <a:xfrm>
            <a:off x="3892743" y="2596749"/>
            <a:ext cx="10502514" cy="3664863"/>
            <a:chOff x="1" y="1"/>
            <a:chExt cx="10432751" cy="4056667"/>
          </a:xfrm>
        </p:grpSpPr>
        <p:sp>
          <p:nvSpPr>
            <p:cNvPr id="703" name="Google Shape;703;p5"/>
            <p:cNvSpPr/>
            <p:nvPr/>
          </p:nvSpPr>
          <p:spPr>
            <a:xfrm rot="257646">
              <a:off x="109252" y="377769"/>
              <a:ext cx="10214248" cy="3301131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5"/>
            <p:cNvSpPr txBox="1"/>
            <p:nvPr/>
          </p:nvSpPr>
          <p:spPr>
            <a:xfrm rot="257646">
              <a:off x="1277233" y="660995"/>
              <a:ext cx="7900210" cy="2984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Who is</a:t>
              </a:r>
              <a:endParaRPr/>
            </a:p>
          </p:txBody>
        </p:sp>
      </p:grpSp>
      <p:grpSp>
        <p:nvGrpSpPr>
          <p:cNvPr id="705" name="Google Shape;705;p5"/>
          <p:cNvGrpSpPr/>
          <p:nvPr/>
        </p:nvGrpSpPr>
        <p:grpSpPr>
          <a:xfrm>
            <a:off x="2430995" y="5592916"/>
            <a:ext cx="11971123" cy="3476109"/>
            <a:chOff x="1" y="2"/>
            <a:chExt cx="13346068" cy="3847733"/>
          </a:xfrm>
        </p:grpSpPr>
        <p:sp>
          <p:nvSpPr>
            <p:cNvPr id="706" name="Google Shape;706;p5"/>
            <p:cNvSpPr/>
            <p:nvPr/>
          </p:nvSpPr>
          <p:spPr>
            <a:xfrm rot="-142919">
              <a:off x="62889" y="273303"/>
              <a:ext cx="13220291" cy="3301131"/>
            </a:xfrm>
            <a:prstGeom prst="rect">
              <a:avLst/>
            </a:prstGeom>
            <a:solidFill>
              <a:srgbClr val="5C67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5"/>
            <p:cNvSpPr txBox="1"/>
            <p:nvPr/>
          </p:nvSpPr>
          <p:spPr>
            <a:xfrm rot="-142919">
              <a:off x="1334754" y="436614"/>
              <a:ext cx="11870677" cy="2984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FASTER?!!!</a:t>
              </a:r>
              <a:endParaRPr b="1" sz="1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8" name="Google Shape;70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24185">
            <a:off x="11414207" y="8035984"/>
            <a:ext cx="5401898" cy="206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02888" y="5650675"/>
            <a:ext cx="3724923" cy="386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41002">
            <a:off x="12661664" y="2628000"/>
            <a:ext cx="4050944" cy="206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705772">
            <a:off x="3107328" y="1727462"/>
            <a:ext cx="2235345" cy="357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360720" y="6153476"/>
            <a:ext cx="1649275" cy="203843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5"/>
          <p:cNvSpPr/>
          <p:nvPr/>
        </p:nvSpPr>
        <p:spPr>
          <a:xfrm>
            <a:off x="43642" y="-306379"/>
            <a:ext cx="5445722" cy="2154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9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>
        <p14:flash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4600" y="1610824"/>
            <a:ext cx="12365700" cy="77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7"/>
          <p:cNvGrpSpPr/>
          <p:nvPr/>
        </p:nvGrpSpPr>
        <p:grpSpPr>
          <a:xfrm>
            <a:off x="4009414" y="1407882"/>
            <a:ext cx="10502514" cy="3831676"/>
            <a:chOff x="1" y="1"/>
            <a:chExt cx="10432751" cy="4241312"/>
          </a:xfrm>
        </p:grpSpPr>
        <p:sp>
          <p:nvSpPr>
            <p:cNvPr id="726" name="Google Shape;726;p7"/>
            <p:cNvSpPr/>
            <p:nvPr/>
          </p:nvSpPr>
          <p:spPr>
            <a:xfrm rot="257646">
              <a:off x="109252" y="377769"/>
              <a:ext cx="10214248" cy="3301131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7"/>
            <p:cNvSpPr txBox="1"/>
            <p:nvPr/>
          </p:nvSpPr>
          <p:spPr>
            <a:xfrm rot="257646">
              <a:off x="1277233" y="355760"/>
              <a:ext cx="7900210" cy="3594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WORD</a:t>
              </a:r>
              <a:endParaRPr/>
            </a:p>
          </p:txBody>
        </p:sp>
      </p:grpSp>
      <p:grpSp>
        <p:nvGrpSpPr>
          <p:cNvPr id="728" name="Google Shape;728;p7"/>
          <p:cNvGrpSpPr/>
          <p:nvPr/>
        </p:nvGrpSpPr>
        <p:grpSpPr>
          <a:xfrm>
            <a:off x="2547666" y="4404049"/>
            <a:ext cx="11971123" cy="3476109"/>
            <a:chOff x="1" y="2"/>
            <a:chExt cx="13346068" cy="3847733"/>
          </a:xfrm>
        </p:grpSpPr>
        <p:sp>
          <p:nvSpPr>
            <p:cNvPr id="729" name="Google Shape;729;p7"/>
            <p:cNvSpPr/>
            <p:nvPr/>
          </p:nvSpPr>
          <p:spPr>
            <a:xfrm rot="-142919">
              <a:off x="62889" y="273303"/>
              <a:ext cx="13220291" cy="3301131"/>
            </a:xfrm>
            <a:prstGeom prst="rect">
              <a:avLst/>
            </a:prstGeom>
            <a:solidFill>
              <a:srgbClr val="5C67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7"/>
            <p:cNvSpPr txBox="1"/>
            <p:nvPr/>
          </p:nvSpPr>
          <p:spPr>
            <a:xfrm rot="-142919">
              <a:off x="1334754" y="436614"/>
              <a:ext cx="11870677" cy="2984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GAME</a:t>
              </a:r>
              <a:endParaRPr/>
            </a:p>
          </p:txBody>
        </p:sp>
      </p:grpSp>
      <p:pic>
        <p:nvPicPr>
          <p:cNvPr id="731" name="Google Shape;73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24185">
            <a:off x="11530878" y="6847117"/>
            <a:ext cx="5401898" cy="206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19559" y="4461808"/>
            <a:ext cx="3724923" cy="386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41002">
            <a:off x="12778335" y="1439133"/>
            <a:ext cx="4050944" cy="206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705772">
            <a:off x="3223999" y="538595"/>
            <a:ext cx="2235345" cy="357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477391" y="4964609"/>
            <a:ext cx="1649275" cy="2038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ash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894FF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8"/>
          <p:cNvPicPr preferRelativeResize="0"/>
          <p:nvPr/>
        </p:nvPicPr>
        <p:blipFill rotWithShape="1">
          <a:blip r:embed="rId3">
            <a:alphaModFix amt="64000"/>
          </a:blip>
          <a:srcRect b="0" l="0" r="0" t="0"/>
          <a:stretch/>
        </p:blipFill>
        <p:spPr>
          <a:xfrm>
            <a:off x="-2424050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8"/>
          <p:cNvSpPr/>
          <p:nvPr/>
        </p:nvSpPr>
        <p:spPr>
          <a:xfrm>
            <a:off x="6324600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8"/>
          <p:cNvSpPr/>
          <p:nvPr/>
        </p:nvSpPr>
        <p:spPr>
          <a:xfrm>
            <a:off x="8433849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8"/>
          <p:cNvSpPr/>
          <p:nvPr/>
        </p:nvSpPr>
        <p:spPr>
          <a:xfrm>
            <a:off x="10543098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8"/>
          <p:cNvSpPr txBox="1"/>
          <p:nvPr/>
        </p:nvSpPr>
        <p:spPr>
          <a:xfrm>
            <a:off x="6717809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746" name="Google Shape;746;p8"/>
          <p:cNvSpPr txBox="1"/>
          <p:nvPr/>
        </p:nvSpPr>
        <p:spPr>
          <a:xfrm>
            <a:off x="8827058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747" name="Google Shape;747;p8"/>
          <p:cNvSpPr txBox="1"/>
          <p:nvPr/>
        </p:nvSpPr>
        <p:spPr>
          <a:xfrm>
            <a:off x="1093630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grpSp>
        <p:nvGrpSpPr>
          <p:cNvPr id="748" name="Google Shape;748;p8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749" name="Google Shape;749;p8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8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10471548" y="1503169"/>
            <a:ext cx="2856261" cy="1864791"/>
            <a:chOff x="1" y="-3523843"/>
            <a:chExt cx="3808348" cy="2486389"/>
          </a:xfrm>
        </p:grpSpPr>
        <p:sp>
          <p:nvSpPr>
            <p:cNvPr id="752" name="Google Shape;752;p8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8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pic>
        <p:nvPicPr>
          <p:cNvPr id="754" name="Google Shape;75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8"/>
          <p:cNvSpPr/>
          <p:nvPr/>
        </p:nvSpPr>
        <p:spPr>
          <a:xfrm>
            <a:off x="5198292" y="9594631"/>
            <a:ext cx="8394293" cy="625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4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Hint</a:t>
            </a:r>
            <a:r>
              <a:rPr b="1" i="1"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i="1"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is a name.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14:window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894FF"/>
        </a:solid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9"/>
          <p:cNvPicPr preferRelativeResize="0"/>
          <p:nvPr/>
        </p:nvPicPr>
        <p:blipFill rotWithShape="1">
          <a:blip r:embed="rId3">
            <a:alphaModFix amt="64000"/>
          </a:blip>
          <a:srcRect b="0" l="0" r="0" t="0"/>
          <a:stretch/>
        </p:blipFill>
        <p:spPr>
          <a:xfrm>
            <a:off x="-1840942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9"/>
          <p:cNvSpPr/>
          <p:nvPr/>
        </p:nvSpPr>
        <p:spPr>
          <a:xfrm>
            <a:off x="6324600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9"/>
          <p:cNvSpPr/>
          <p:nvPr/>
        </p:nvSpPr>
        <p:spPr>
          <a:xfrm>
            <a:off x="8433849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9"/>
          <p:cNvSpPr/>
          <p:nvPr/>
        </p:nvSpPr>
        <p:spPr>
          <a:xfrm>
            <a:off x="10543098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9"/>
          <p:cNvSpPr txBox="1"/>
          <p:nvPr/>
        </p:nvSpPr>
        <p:spPr>
          <a:xfrm>
            <a:off x="6717809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766" name="Google Shape;766;p9"/>
          <p:cNvSpPr txBox="1"/>
          <p:nvPr/>
        </p:nvSpPr>
        <p:spPr>
          <a:xfrm>
            <a:off x="8827058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sp>
        <p:nvSpPr>
          <p:cNvPr id="767" name="Google Shape;767;p9"/>
          <p:cNvSpPr txBox="1"/>
          <p:nvPr/>
        </p:nvSpPr>
        <p:spPr>
          <a:xfrm>
            <a:off x="1093630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grpSp>
        <p:nvGrpSpPr>
          <p:cNvPr id="768" name="Google Shape;768;p9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769" name="Google Shape;769;p9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9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771" name="Google Shape;771;p9"/>
          <p:cNvGrpSpPr/>
          <p:nvPr/>
        </p:nvGrpSpPr>
        <p:grpSpPr>
          <a:xfrm>
            <a:off x="10471548" y="1503169"/>
            <a:ext cx="2856261" cy="1864791"/>
            <a:chOff x="1" y="-3523843"/>
            <a:chExt cx="3808348" cy="2486389"/>
          </a:xfrm>
        </p:grpSpPr>
        <p:sp>
          <p:nvSpPr>
            <p:cNvPr id="772" name="Google Shape;772;p9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9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6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pic>
        <p:nvPicPr>
          <p:cNvPr id="774" name="Google Shape;77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06935" y="2384443"/>
            <a:ext cx="4125772" cy="5539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Phuong Thy</dc:creator>
</cp:coreProperties>
</file>