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1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1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34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364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9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4CD7-5820-4ADB-8A78-A76A6DDEF564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0B39-089C-4361-A77B-1B0E2797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41155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9875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84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10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2023-03-20T03:13:12Z</dcterms:created>
  <dcterms:modified xsi:type="dcterms:W3CDTF">2023-03-20T03:14:03Z</dcterms:modified>
</cp:coreProperties>
</file>