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  <p:sldId id="262" r:id="rId5"/>
    <p:sldId id="258" r:id="rId6"/>
    <p:sldId id="263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Dell\Downloads\Ru&#7897;ng%20b&#7853;c%20thang%20Sapa%20tuy&#7879;t%20&#273;&#7865;p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1139" name="WordArt 3"/>
          <p:cNvSpPr>
            <a:spLocks noChangeArrowheads="1" noChangeShapeType="1" noTextEdit="1"/>
          </p:cNvSpPr>
          <p:nvPr/>
        </p:nvSpPr>
        <p:spPr bwMode="auto">
          <a:xfrm>
            <a:off x="990600" y="457200"/>
            <a:ext cx="7362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1140" name="WordArt 4"/>
          <p:cNvSpPr>
            <a:spLocks noChangeArrowheads="1" noChangeShapeType="1" noTextEdit="1"/>
          </p:cNvSpPr>
          <p:nvPr/>
        </p:nvSpPr>
        <p:spPr bwMode="auto">
          <a:xfrm>
            <a:off x="642938" y="381000"/>
            <a:ext cx="8043862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CHÀO QUÝ THẦY CÔ </a:t>
            </a:r>
          </a:p>
          <a:p>
            <a:pPr algn="ctr"/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 DỰ GIỜ THĂM LỚP </a:t>
            </a:r>
          </a:p>
        </p:txBody>
      </p:sp>
      <p:sp>
        <p:nvSpPr>
          <p:cNvPr id="91141" name="WordArt 5"/>
          <p:cNvSpPr>
            <a:spLocks noChangeArrowheads="1" noChangeShapeType="1" noTextEdit="1"/>
          </p:cNvSpPr>
          <p:nvPr/>
        </p:nvSpPr>
        <p:spPr bwMode="auto">
          <a:xfrm>
            <a:off x="1752600" y="5867400"/>
            <a:ext cx="55626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800" b="1" i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91142" name="Picture 6" descr="00179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5257800"/>
            <a:ext cx="5791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2438400"/>
            <a:ext cx="8686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46: ac,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ăc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âc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nimBg="1"/>
      <p:bldP spid="91140" grpId="0" animBg="1"/>
      <p:bldP spid="91140" grpId="1" animBg="1"/>
      <p:bldP spid="91140" grpId="2" animBg="1"/>
      <p:bldP spid="91141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uộng bậc thang Sapa tuyệt đẹ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ownloads\Mẫu chữ lớp 1\thá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0"/>
            <a:ext cx="4648200" cy="5029200"/>
          </a:xfrm>
          <a:prstGeom prst="rect">
            <a:avLst/>
          </a:prstGeom>
          <a:noFill/>
        </p:spPr>
      </p:pic>
      <p:pic>
        <p:nvPicPr>
          <p:cNvPr id="2053" name="Picture 5" descr="Ruộng bậc thang, kiệt tác, 'họa sĩ chân đất', nhiếp ả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8200" cy="5029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5334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7732" y="5334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7149" y="532940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5930" y="53340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ảnh bác s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56</Words>
  <Application>Microsoft Office PowerPoint</Application>
  <PresentationFormat>On-screen Show (4:3)</PresentationFormat>
  <Paragraphs>11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14</cp:revision>
  <dcterms:created xsi:type="dcterms:W3CDTF">2006-08-16T00:00:00Z</dcterms:created>
  <dcterms:modified xsi:type="dcterms:W3CDTF">2022-11-02T14:45:15Z</dcterms:modified>
</cp:coreProperties>
</file>