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59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GIAO%20AN%20DIEN%20TU\BO%20GIAO%20AN%20THI%20GVDG%20HUYEN%2008-09\GADT%20CO%20OANH%20-%20TNXH%20-%20LOP%20HOC%20-%20THI%20GVDG%20HUYEN\Em%20yeu%20truong%20em%20-%20Nam%20cat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1%20l&#7899;p%201-%20m&#7899;i\nh&#7841;c%20kh&#7903;i%20&#273;&#7897;ng\1%20B&#224;i%20h&#225;t%20L&#7899;p%20M&#7897;t%20th&#226;n%20y&#234;u%20-%20SGK%20&#194;m%20nh&#7841;c%201%20-%20K&#7871;t%20n&#7889;i%20tri%20th&#7913;c%20v&#7899;i%20cu&#7897;c%20s&#7889;ng..mp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ell\Downloads\&#194;M%20NH&#7840;C%201-%20B&#192;I%202%20-%20L&#221;%20C&#194;Y%20XANH(%20c&#243;%20l&#7901;i%20)%20-C&#217;NG%20H&#7884;C%20&#272;&#7874;%20PH&#193;T%20TRI&#7874;N%20N&#258;NG%20L&#7920;C%20-.mp4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6" descr="3.jpg"/>
          <p:cNvPicPr>
            <a:picLocks noChangeAspect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0" y="0"/>
            <a:ext cx="9144000" cy="5962651"/>
          </a:xfrm>
          <a:prstGeom prst="rect">
            <a:avLst/>
          </a:prstGeom>
          <a:noFill/>
          <a:ln w="63500">
            <a:solidFill>
              <a:srgbClr val="FFFFCC"/>
            </a:solidFill>
            <a:miter lim="800000"/>
            <a:headEnd/>
            <a:tailEnd/>
          </a:ln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914400" y="533400"/>
            <a:ext cx="7467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49"/>
              </a:avLst>
            </a:prstTxWarp>
          </a:bodyPr>
          <a:lstStyle/>
          <a:p>
            <a:pPr algn="ctr"/>
            <a:r>
              <a:rPr lang="en-US" sz="48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KẾ HOẠCH BÀI DẠY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4419600"/>
            <a:ext cx="9144000" cy="13542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altLang="vi-VN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vi-VN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vi-VN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vi-VN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32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hạm</a:t>
            </a:r>
            <a:r>
              <a:rPr lang="en-US" altLang="vi-VN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vi-VN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altLang="vi-VN" sz="32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vi-VN" sz="32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iểu</a:t>
            </a:r>
            <a:r>
              <a:rPr lang="en-US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vi-VN" sz="32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ĩnh</a:t>
            </a:r>
            <a:r>
              <a:rPr lang="en-US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32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hong</a:t>
            </a:r>
            <a:r>
              <a:rPr lang="en-US" altLang="vi-VN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altLang="vi-VN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vi-VN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altLang="vi-VN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vi-VN" sz="1200" dirty="0">
              <a:solidFill>
                <a:schemeClr val="tx1"/>
              </a:solidFill>
              <a:effectLst/>
              <a:latin typeface=".VnTime" pitchFamily="34" charset="0"/>
              <a:cs typeface="Arial" pitchFamily="34" charset="0"/>
            </a:endParaRPr>
          </a:p>
        </p:txBody>
      </p:sp>
      <p:pic>
        <p:nvPicPr>
          <p:cNvPr id="119815" name="Em yeu truong em - Nam ca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Rectangle 8" descr="Newsprint"/>
          <p:cNvSpPr>
            <a:spLocks noChangeArrowheads="1"/>
          </p:cNvSpPr>
          <p:nvPr/>
        </p:nvSpPr>
        <p:spPr bwMode="auto">
          <a:xfrm>
            <a:off x="33338" y="6015039"/>
            <a:ext cx="9144000" cy="7620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vi-VN" altLang="vi-VN" sz="3400" b="1"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-3276600" y="6172201"/>
            <a:ext cx="1097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vi-VN" sz="3600" b="1">
                <a:solidFill>
                  <a:srgbClr val="000066"/>
                </a:solidFill>
                <a:effectLst/>
              </a:rPr>
              <a:t>Kính chào các thầy, cô giáo về thăm lớp, dự giờ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38200" y="19050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Tiếng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Việt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 1</a:t>
            </a:r>
          </a:p>
          <a:p>
            <a:pPr algn="ctr"/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 57: </a:t>
            </a:r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anh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ênh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inh</a:t>
            </a:r>
            <a:r>
              <a:rPr lang="en-US" sz="3600" b="1" kern="10" dirty="0" smtClean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206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b="1" kern="10" dirty="0">
              <a:ln w="25400">
                <a:solidFill>
                  <a:srgbClr val="00FFFF"/>
                </a:solidFill>
                <a:round/>
                <a:headEnd/>
                <a:tailEnd/>
              </a:ln>
              <a:solidFill>
                <a:srgbClr val="002060"/>
              </a:solidFill>
              <a:effectLst>
                <a:outerShdw dist="53882" dir="2700000" algn="ctr" rotWithShape="0">
                  <a:schemeClr val="bg2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9400" y="335280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2022-2023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341" fill="hold"/>
                                        <p:tgtEl>
                                          <p:spTgt spid="1198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5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5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9815"/>
                </p:tgtEl>
              </p:cMediaNode>
            </p:audio>
          </p:childTnLst>
        </p:cTn>
      </p:par>
    </p:tnLst>
    <p:bldLst>
      <p:bldP spid="1198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51460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Xin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chân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thành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cảm</a:t>
            </a:r>
            <a:r>
              <a:rPr lang="en-US" sz="60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HP001 4 hàng" pitchFamily="34" charset="0"/>
              </a:rPr>
              <a:t>ơn</a:t>
            </a:r>
            <a:endParaRPr lang="en-US" sz="60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  <p:pic>
        <p:nvPicPr>
          <p:cNvPr id="5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2362200"/>
            <a:ext cx="8610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Xin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chân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thành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cảm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ơn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thầy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cô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và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các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HP001 4 hàng" pitchFamily="34" charset="0"/>
              </a:rPr>
              <a:t>em</a:t>
            </a:r>
            <a:r>
              <a:rPr lang="en-US" sz="4800" b="1" dirty="0" smtClean="0">
                <a:solidFill>
                  <a:srgbClr val="FF0000"/>
                </a:solidFill>
                <a:latin typeface="HP001 4 hàng" pitchFamily="34" charset="0"/>
              </a:rPr>
              <a:t>!</a:t>
            </a:r>
            <a:endParaRPr lang="en-US" sz="4800" b="1" dirty="0">
              <a:solidFill>
                <a:srgbClr val="FF0000"/>
              </a:solidFill>
              <a:latin typeface="HP001 4 hàng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 Bài hát Lớp Một thân yêu - SGK Âm nhạc 1 - Kết nối tri thức với cuộc sống.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" y="228600"/>
            <a:ext cx="8839200" cy="647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381000" y="5486400"/>
            <a:ext cx="9753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b="1" dirty="0"/>
              <a:t>     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636485" y="5478749"/>
            <a:ext cx="1371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endParaRPr lang="en-US" alt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60583" y="5475331"/>
            <a:ext cx="121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ênh</a:t>
            </a:r>
            <a:endParaRPr lang="en-US" alt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36634" y="5475331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endParaRPr lang="en-US" alt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792817" y="5475331"/>
            <a:ext cx="106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alt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1" name="Picture 11" descr="118269279_926663537820381_7348474623854998309_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7848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1752600" y="1447800"/>
            <a:ext cx="1981200" cy="838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Nhận biết</a:t>
            </a:r>
          </a:p>
        </p:txBody>
      </p:sp>
      <p:sp>
        <p:nvSpPr>
          <p:cNvPr id="18" name="Oval 17"/>
          <p:cNvSpPr/>
          <p:nvPr/>
        </p:nvSpPr>
        <p:spPr>
          <a:xfrm>
            <a:off x="914400" y="1524000"/>
            <a:ext cx="914400" cy="6096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6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ÂM NHẠC 1- BÀI 2 - LÝ CÂY XANH( có lời ) -CÙNG HỌC ĐỂ PHÁT TRIỂN NĂNG LỰC -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2400" y="152400"/>
            <a:ext cx="8839200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3200">
              <a:latin typeface="Arial" charset="0"/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28600" y="36195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3200">
              <a:latin typeface="Arial" charset="0"/>
            </a:endParaRPr>
          </a:p>
        </p:txBody>
      </p:sp>
      <p:sp>
        <p:nvSpPr>
          <p:cNvPr id="13322" name="TextBox 22"/>
          <p:cNvSpPr txBox="1">
            <a:spLocks noChangeArrowheads="1"/>
          </p:cNvSpPr>
          <p:nvPr/>
        </p:nvSpPr>
        <p:spPr bwMode="auto">
          <a:xfrm>
            <a:off x="609600" y="2819400"/>
            <a:ext cx="8153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3600" b="1" dirty="0"/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/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cạp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xôn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xao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5" name="TextBox 12"/>
          <p:cNvSpPr txBox="1">
            <a:spLocks noChangeArrowheads="1"/>
          </p:cNvSpPr>
          <p:nvPr/>
        </p:nvSpPr>
        <p:spPr bwMode="auto">
          <a:xfrm>
            <a:off x="5281672" y="2797366"/>
            <a:ext cx="903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6" name="TextBox 11"/>
          <p:cNvSpPr txBox="1">
            <a:spLocks noChangeArrowheads="1"/>
          </p:cNvSpPr>
          <p:nvPr/>
        </p:nvSpPr>
        <p:spPr bwMode="auto">
          <a:xfrm>
            <a:off x="6325519" y="2797366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7315200" y="2808383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881444" y="5562600"/>
            <a:ext cx="9032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1804414" y="4462749"/>
            <a:ext cx="928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1" descr="118102143_642542033309517_7147882320261135078_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7924800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457200" y="609600"/>
            <a:ext cx="1828800" cy="685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200" y="609600"/>
            <a:ext cx="9144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4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1"/>
          <p:cNvSpPr txBox="1">
            <a:spLocks noChangeArrowheads="1"/>
          </p:cNvSpPr>
          <p:nvPr/>
        </p:nvSpPr>
        <p:spPr bwMode="auto">
          <a:xfrm>
            <a:off x="3385851" y="4997068"/>
            <a:ext cx="106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/>
      <p:bldP spid="13325" grpId="0"/>
      <p:bldP spid="13326" grpId="0"/>
      <p:bldP spid="19" grpId="0"/>
      <p:bldP spid="27" grpId="0"/>
      <p:bldP spid="28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62100" y="304800"/>
            <a:ext cx="1409700" cy="676275"/>
          </a:xfrm>
          <a:prstGeom prst="roundRect">
            <a:avLst/>
          </a:prstGeom>
          <a:solidFill>
            <a:srgbClr val="D09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vi-VN" sz="4000" b="1" dirty="0" smtClean="0">
                <a:latin typeface="+mj-lt"/>
              </a:rPr>
              <a:t>N</a:t>
            </a:r>
            <a:r>
              <a:rPr lang="en-US" sz="4000" b="1" dirty="0" smtClean="0">
                <a:latin typeface="+mj-lt"/>
              </a:rPr>
              <a:t>ó</a:t>
            </a:r>
            <a:r>
              <a:rPr lang="vi-VN" sz="4000" b="1" dirty="0" smtClean="0">
                <a:latin typeface="+mj-lt"/>
              </a:rPr>
              <a:t>i</a:t>
            </a:r>
            <a:endParaRPr lang="en-US" sz="4000" b="1" dirty="0"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43000" y="304800"/>
            <a:ext cx="685800" cy="649288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3276600" y="282575"/>
            <a:ext cx="5105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latin typeface="Times New Roman" pitchFamily="18" charset="0"/>
                <a:cs typeface="Times New Roman" pitchFamily="18" charset="0"/>
              </a:rPr>
              <a:t>khỏe</a:t>
            </a:r>
            <a:endParaRPr lang="en-US" alt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9" name="Picture 5" descr="118435082_1494824787573368_1473772709999211631_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066800"/>
            <a:ext cx="7924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161</Words>
  <Application>Microsoft Office PowerPoint</Application>
  <PresentationFormat>On-screen Show (4:3)</PresentationFormat>
  <Paragraphs>28</Paragraphs>
  <Slides>10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10</cp:revision>
  <dcterms:created xsi:type="dcterms:W3CDTF">2006-08-16T00:00:00Z</dcterms:created>
  <dcterms:modified xsi:type="dcterms:W3CDTF">2023-03-19T15:17:26Z</dcterms:modified>
</cp:coreProperties>
</file>