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60" r:id="rId6"/>
    <p:sldId id="286" r:id="rId7"/>
    <p:sldId id="266" r:id="rId8"/>
    <p:sldId id="274" r:id="rId9"/>
    <p:sldId id="275" r:id="rId10"/>
    <p:sldId id="284" r:id="rId11"/>
    <p:sldId id="277" r:id="rId12"/>
    <p:sldId id="283" r:id="rId13"/>
    <p:sldId id="263" r:id="rId14"/>
    <p:sldId id="265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IAO%20AN%20DIEN%20TU\BO%20GIAO%20AN%20THI%20GVDG%20HUYEN%2008-09\GADT%20CO%20OANH%20-%20TNXH%20-%20LOP%20HOC%20-%20THI%20GVDG%20HUYEN\Em%20yeu%20truong%20em%20-%20Nam%20cat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ll\Desktop\Ki&#7871;n%20v&#224;%20chim%20b&#7891;%20c&#226;u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1%20l&#7899;p%201-%20m&#7899;i\nh&#7841;c%20kh&#7903;i%20&#273;&#7897;ng\1%20B&#224;i%20h&#225;t%20L&#7899;p%20M&#7897;t%20th&#226;n%20y&#234;u%20-%20SGK%20&#194;m%20nh&#7841;c%201%20-%20K&#7871;t%20n&#7889;i%20tri%20th&#7913;c%20v&#7899;i%20cu&#7897;c%20s&#7889;ng.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6" descr="3.jpg"/>
          <p:cNvPicPr>
            <a:picLocks noChangeAspect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57150" y="3"/>
            <a:ext cx="9029700" cy="5714998"/>
          </a:xfrm>
          <a:prstGeom prst="rect">
            <a:avLst/>
          </a:prstGeom>
          <a:noFill/>
          <a:ln w="63500">
            <a:solidFill>
              <a:srgbClr val="FFFFCC"/>
            </a:solidFill>
            <a:miter lim="800000"/>
            <a:headEnd/>
            <a:tailEnd/>
          </a:ln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6007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9"/>
              </a:avLst>
            </a:prstTxWarp>
          </a:bodyPr>
          <a:lstStyle/>
          <a:p>
            <a:pPr algn="ctr"/>
            <a:r>
              <a:rPr lang="en-US" sz="4800" kern="1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KẾ HOẠCH BÀI DẠY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257300" y="-152400"/>
            <a:ext cx="657225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 HOẠT CHUYÊN MÔN CỤM 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53882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19815" name="Em yeu truong em - Nam ca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143000" y="6553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-1752600" y="5715000"/>
            <a:ext cx="1051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vi-VN" sz="3600" b="1" dirty="0" err="1">
                <a:solidFill>
                  <a:srgbClr val="000066"/>
                </a:solidFill>
              </a:rPr>
              <a:t>Kính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chào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các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thầy</a:t>
            </a:r>
            <a:r>
              <a:rPr lang="en-US" altLang="vi-VN" sz="3600" b="1" dirty="0">
                <a:solidFill>
                  <a:srgbClr val="000066"/>
                </a:solidFill>
              </a:rPr>
              <a:t>, </a:t>
            </a:r>
            <a:r>
              <a:rPr lang="en-US" altLang="vi-VN" sz="3600" b="1" dirty="0" err="1">
                <a:solidFill>
                  <a:srgbClr val="000066"/>
                </a:solidFill>
              </a:rPr>
              <a:t>cô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giáo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về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thăm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lớp</a:t>
            </a:r>
            <a:r>
              <a:rPr lang="en-US" altLang="vi-VN" sz="3600" b="1" dirty="0">
                <a:solidFill>
                  <a:srgbClr val="000066"/>
                </a:solidFill>
              </a:rPr>
              <a:t>, </a:t>
            </a:r>
            <a:r>
              <a:rPr lang="en-US" altLang="vi-VN" sz="3600" b="1" dirty="0" err="1">
                <a:solidFill>
                  <a:srgbClr val="000066"/>
                </a:solidFill>
              </a:rPr>
              <a:t>dự</a:t>
            </a:r>
            <a:r>
              <a:rPr lang="en-US" altLang="vi-VN" sz="3600" b="1" dirty="0">
                <a:solidFill>
                  <a:srgbClr val="000066"/>
                </a:solidFill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</a:rPr>
              <a:t>giờ</a:t>
            </a:r>
            <a:endParaRPr lang="en-US" altLang="vi-VN" sz="3600" b="1" dirty="0">
              <a:solidFill>
                <a:srgbClr val="00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37477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1</a:t>
            </a:r>
          </a:p>
          <a:p>
            <a:pPr algn="ctr"/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1: </a:t>
            </a:r>
            <a:r>
              <a:rPr lang="en-US" sz="3600" kern="1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Kiến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chim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bồ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(</a:t>
            </a:r>
            <a:r>
              <a:rPr lang="en-US" sz="3600" kern="1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3) </a:t>
            </a:r>
            <a:endParaRPr lang="en-US" sz="3600" kern="1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0" y="3539547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440918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Giáo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viên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: </a:t>
            </a:r>
            <a:r>
              <a:rPr lang="vi-VN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P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hạm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Thị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Huệ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Trường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vi-VN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T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iểu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học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vi-VN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V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ĩnh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vi-VN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P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hong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–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Tiền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Phong</a:t>
            </a:r>
            <a:r>
              <a:rPr lang="en-US" altLang="vi-VN" sz="3200" b="1" dirty="0" smtClean="0">
                <a:solidFill>
                  <a:schemeClr val="accent1"/>
                </a:solidFill>
                <a:latin typeface="HP001 4 hàng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341" fill="hold"/>
                                        <p:tgtEl>
                                          <p:spTgt spid="1198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9815"/>
                </p:tgtEl>
              </p:cMediaNode>
            </p:audio>
          </p:childTnLst>
        </p:cTn>
      </p:par>
    </p:tnLst>
    <p:bldLst>
      <p:bldP spid="1198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534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00400" y="61823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305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438400" y="60960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C:\Users\Dell\Downloads\Tranh 1 ki%E1%BA%BF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C:\Users\Dell\Downloads\Tranh 1 ki%E1%BA%BF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Bài 1: Kiến Và Chim Bồ Câ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2" name="AutoShape 8" descr="Bài 1: Kiến Và Chim Bồ Câ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" name="AutoShape 10" descr="hinh-anh-bai-1-kien-va-chim-bo-cau-272-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4267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 descr="C:\Users\Dell\Downloads\Tr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685800"/>
            <a:ext cx="4200525" cy="2590800"/>
          </a:xfrm>
          <a:prstGeom prst="rect">
            <a:avLst/>
          </a:prstGeom>
          <a:noFill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657600"/>
            <a:ext cx="4191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733801"/>
            <a:ext cx="4114800" cy="251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62000" y="762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124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30480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618238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61061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 descr="C:\Users\Dell\Downloads\T7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704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51460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Xin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chân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thành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cảm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ơn</a:t>
            </a:r>
            <a:endParaRPr lang="en-US" sz="6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pic>
        <p:nvPicPr>
          <p:cNvPr id="5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2362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Xin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chân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thành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cảm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ơn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thầy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cô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em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!</a:t>
            </a:r>
            <a:endParaRPr lang="en-US" sz="48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iến và chim bồ câu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 Bài hát Lớp Một thân yêu - SGK Âm nhạc 1 - Kết nối tri thức với cuộc sống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053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3820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/>
              <a:t>giật</a:t>
            </a:r>
            <a:r>
              <a:rPr lang="en-US" sz="4000" dirty="0" smtClean="0"/>
              <a:t> </a:t>
            </a:r>
            <a:r>
              <a:rPr lang="en-US" sz="4000" dirty="0" err="1" smtClean="0"/>
              <a:t>mình</a:t>
            </a:r>
            <a:r>
              <a:rPr lang="en-US" sz="4000" dirty="0" smtClean="0"/>
              <a:t>      </a:t>
            </a:r>
            <a:r>
              <a:rPr lang="en-US" sz="4000" dirty="0" err="1" smtClean="0"/>
              <a:t>nhanh</a:t>
            </a:r>
            <a:r>
              <a:rPr lang="en-US" sz="4000" dirty="0" smtClean="0"/>
              <a:t> </a:t>
            </a:r>
            <a:r>
              <a:rPr lang="en-US" sz="4000" dirty="0" err="1" smtClean="0"/>
              <a:t>trí</a:t>
            </a:r>
            <a:r>
              <a:rPr lang="en-US" sz="4000" dirty="0" smtClean="0"/>
              <a:t>        </a:t>
            </a:r>
            <a:r>
              <a:rPr lang="en-US" sz="4000" dirty="0" err="1" smtClean="0"/>
              <a:t>cảm</a:t>
            </a:r>
            <a:r>
              <a:rPr lang="en-US" sz="4000" dirty="0" smtClean="0"/>
              <a:t> </a:t>
            </a:r>
            <a:r>
              <a:rPr lang="en-US" sz="4000" dirty="0" err="1" smtClean="0"/>
              <a:t>động</a:t>
            </a:r>
            <a:r>
              <a:rPr lang="en-US" sz="4000" dirty="0" smtClean="0"/>
              <a:t>                       </a:t>
            </a:r>
            <a:r>
              <a:rPr lang="en-US" sz="4000" dirty="0" err="1" smtClean="0"/>
              <a:t>giúp</a:t>
            </a:r>
            <a:r>
              <a:rPr lang="en-US" sz="4000" dirty="0" smtClean="0"/>
              <a:t> </a:t>
            </a:r>
            <a:r>
              <a:rPr lang="en-US" sz="4000" dirty="0" err="1" smtClean="0"/>
              <a:t>nhau</a:t>
            </a:r>
            <a:r>
              <a:rPr lang="en-US" sz="4000" dirty="0" smtClean="0"/>
              <a:t>          </a:t>
            </a:r>
            <a:r>
              <a:rPr lang="en-US" sz="4000" dirty="0" err="1" smtClean="0"/>
              <a:t>cứu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5052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Nam (…)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lphaL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(…).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325" y="1133475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endParaRPr lang="en-US" sz="40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809625" y="5113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053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3820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770055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Nam (…)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lphaL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(…).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053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3820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657600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lphaLcPeriod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1882914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65634" y="19050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C:\Users\Dell\Downloads\Tranh 1 ki%E1%BA%BF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C:\Users\Dell\Downloads\Tranh 1 ki%E1%BA%BF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Bài 1: Kiến Và Chim Bồ Câ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2" name="AutoShape 8" descr="Bài 1: Kiến Và Chim Bồ Câ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" name="AutoShape 10" descr="hinh-anh-bai-1-kien-va-chim-bo-cau-272-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4267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 descr="C:\Users\Dell\Downloads\Tr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685800"/>
            <a:ext cx="4200525" cy="2971800"/>
          </a:xfrm>
          <a:prstGeom prst="rect">
            <a:avLst/>
          </a:prstGeom>
          <a:noFill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657600"/>
            <a:ext cx="4191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733801"/>
            <a:ext cx="4114800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62000" y="762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119735"/>
            <a:ext cx="18288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3119735"/>
            <a:ext cx="22098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6019800"/>
            <a:ext cx="34290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săn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6800" y="6320135"/>
            <a:ext cx="2819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30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00400" y="6096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Users\Dell\Downloads\Tr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381000"/>
            <a:ext cx="8229600" cy="5638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124200" y="57912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320</Words>
  <Application>Microsoft Office PowerPoint</Application>
  <PresentationFormat>On-screen Show (4:3)</PresentationFormat>
  <Paragraphs>40</Paragraphs>
  <Slides>15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40</cp:revision>
  <dcterms:created xsi:type="dcterms:W3CDTF">2006-08-16T00:00:00Z</dcterms:created>
  <dcterms:modified xsi:type="dcterms:W3CDTF">2023-03-19T14:48:02Z</dcterms:modified>
</cp:coreProperties>
</file>