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7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205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77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6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D5A4-5BC2-4146-8639-C6BA9016E78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4C95-FB08-42A0-BF8D-793BA8F4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0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491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0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</Words>
  <Application>Microsoft Office PowerPoint</Application>
  <PresentationFormat>Widescreen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2023-03-20T03:16:17Z</dcterms:created>
  <dcterms:modified xsi:type="dcterms:W3CDTF">2023-03-20T03:17:20Z</dcterms:modified>
</cp:coreProperties>
</file>