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2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888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84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2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1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5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7C353-D204-448D-854C-EE9E98B61AEE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2C9E1-82DD-44EE-83AE-9E3D0ED0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6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1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726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2023-03-20T03:17:38Z</dcterms:created>
  <dcterms:modified xsi:type="dcterms:W3CDTF">2023-03-20T03:18:03Z</dcterms:modified>
</cp:coreProperties>
</file>