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0" r:id="rId5"/>
    <p:sldId id="265" r:id="rId6"/>
    <p:sldId id="261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46F7-493D-44A0-8F57-493629D7D66B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A02F-12D8-4F98-BC59-54907A815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46F7-493D-44A0-8F57-493629D7D66B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A02F-12D8-4F98-BC59-54907A815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46F7-493D-44A0-8F57-493629D7D66B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A02F-12D8-4F98-BC59-54907A815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46F7-493D-44A0-8F57-493629D7D66B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A02F-12D8-4F98-BC59-54907A815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46F7-493D-44A0-8F57-493629D7D66B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A02F-12D8-4F98-BC59-54907A815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46F7-493D-44A0-8F57-493629D7D66B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A02F-12D8-4F98-BC59-54907A815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46F7-493D-44A0-8F57-493629D7D66B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A02F-12D8-4F98-BC59-54907A815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46F7-493D-44A0-8F57-493629D7D66B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A02F-12D8-4F98-BC59-54907A815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46F7-493D-44A0-8F57-493629D7D66B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A02F-12D8-4F98-BC59-54907A815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46F7-493D-44A0-8F57-493629D7D66B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A02F-12D8-4F98-BC59-54907A815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46F7-493D-44A0-8F57-493629D7D66B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A02F-12D8-4F98-BC59-54907A815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46F7-493D-44A0-8F57-493629D7D66B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A02F-12D8-4F98-BC59-54907A8154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1%20l&#7899;p%201-%20m&#7899;i\nh&#7841;c%20kh&#7903;i%20&#273;&#7897;ng\Th&#7847;y%20gi&#225;o%20nh&#7843;y%20&#272;&#224;n%20g&#224;%20con%20&#273;&#225;ng%20y&#234;u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139" name="WordArt 3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3628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642938" y="457200"/>
            <a:ext cx="8043862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GIỜ THĂM LỚP </a:t>
            </a:r>
          </a:p>
        </p:txBody>
      </p:sp>
      <p:sp>
        <p:nvSpPr>
          <p:cNvPr id="91141" name="WordArt 5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55626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800" b="1" i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1142" name="Picture 6" descr="00179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257800"/>
            <a:ext cx="579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2644676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  <p:bldP spid="91140" grpId="0" animBg="1"/>
      <p:bldP spid="91140" grpId="1" animBg="1"/>
      <p:bldP spid="91140" grpId="2" animBg="1"/>
      <p:bldP spid="91141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hầy giáo nhảy Đàn gà con đáng yê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381000"/>
            <a:ext cx="8458200" cy="60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36" t="16901" r="21886" b="56245"/>
          <a:stretch>
            <a:fillRect/>
          </a:stretch>
        </p:blipFill>
        <p:spPr>
          <a:xfrm>
            <a:off x="1524000" y="623988"/>
            <a:ext cx="6305350" cy="5810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0" y="2385536"/>
            <a:ext cx="83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k</a:t>
            </a:r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ê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2421228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k</a:t>
            </a:r>
            <a:r>
              <a:rPr lang="en-US" sz="4200" dirty="0" err="1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i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159892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he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3147536"/>
            <a:ext cx="76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hê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147536"/>
            <a:ext cx="646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hi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833336"/>
            <a:ext cx="646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l</a:t>
            </a:r>
            <a:r>
              <a:rPr lang="en-US" sz="4200" dirty="0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e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833336"/>
            <a:ext cx="646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lê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833336"/>
            <a:ext cx="646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li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4595336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che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45720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chê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4572000"/>
            <a:ext cx="894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chi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5244405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khe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5257800"/>
            <a:ext cx="1142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khê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5257800"/>
            <a:ext cx="894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3147536"/>
            <a:ext cx="835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hu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3147536"/>
            <a:ext cx="83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hư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3834712"/>
            <a:ext cx="646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lu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3831710"/>
            <a:ext cx="646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lư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0" y="4572000"/>
            <a:ext cx="1020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chu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4558605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chư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0" y="5257800"/>
            <a:ext cx="1001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khu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5257800"/>
            <a:ext cx="1077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002060"/>
                </a:solidFill>
                <a:ea typeface="AvantGarde" panose="00000400000000000000" pitchFamily="2" charset="0"/>
                <a:cs typeface="AvantGarde" panose="00000400000000000000" pitchFamily="2" charset="0"/>
              </a:rPr>
              <a:t>khư</a:t>
            </a:r>
            <a:endParaRPr lang="en-US" sz="4200" dirty="0">
              <a:solidFill>
                <a:srgbClr val="002060"/>
              </a:solidFill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457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 cờ, cá Săn sắt, cá Lia thia đồng, cá Sin sít.... Chế phẩm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ác loại cá cờ:cá cờ,cá cờ đen,cá cờ đỏ | Diễn đàn chim cá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696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5146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chân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thành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cảm</a:t>
            </a:r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HP001 4 hàng" pitchFamily="34" charset="0"/>
              </a:rPr>
              <a:t>ơn</a:t>
            </a:r>
            <a:endParaRPr lang="en-US" sz="60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5" name="Picture 4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3622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chân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thành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cảm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ơn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thầy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  <a:latin typeface="HP001 4 hàng" pitchFamily="34" charset="0"/>
              </a:rPr>
              <a:t>!</a:t>
            </a:r>
            <a:endParaRPr lang="en-US" sz="48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83</Words>
  <Application>Microsoft Office PowerPoint</Application>
  <PresentationFormat>On-screen Show (4:3)</PresentationFormat>
  <Paragraphs>31</Paragraphs>
  <Slides>9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12</cp:revision>
  <dcterms:created xsi:type="dcterms:W3CDTF">2022-09-29T12:00:42Z</dcterms:created>
  <dcterms:modified xsi:type="dcterms:W3CDTF">2023-03-19T15:21:15Z</dcterms:modified>
</cp:coreProperties>
</file>